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1:28:15.51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12813 2091 39 0,'0'0'73'0,"-21"-15"-2"0,21 15-17 15,-23-17-22-15,23 17-10 16,-20-12-3-16,20 12-8 16,-16-13-3-16,16 13-5 15,0 0-4-15,-14 3 2 16,14-3-2-16,0 15 0 16,0-15 0-16,6 26 1 15,-2-8 1-15,3 4 0 16,2 6 2-16,2-5-2 15,2 11 0-15,3 5-3 16,3 2 1-16,1-1-3 0,8 6 3 16,0-3-6-16,3 5 5 15,3 4-6-15,1 4 5 16,1-1-1-16,0 6 1 16,0-1-1-16,-1 1-3 15,-4-3 8-15,4-2-6 16,-2-6 9-16,0-8-8 15,-2-6 7-15,1-1-6 16,-5-8 1-16,0-4 4 16,-2-2-6-16,-3-7 4 0,-2-8-5 15,-3 0 6-15,0-9-3 16,-2-10 5 0,1-5 3-16,-2-8-3 0,1-7 0 15,-1-6 2-15,0-4-2 16,-1-15 3-16,2-2-4 15,-2-4 5-15,0 1-7 16,3-2 4-16,-2-3-3 16,5 3 1-16,0 3 0 15,1 3-1-15,0 7 2 16,-1 4-3-16,-2 4 3 16,-1 3-2-16,-3 5 2 15,-6 6-1-15,0 7 1 16,-2 4-1-16,-2 5-1 15,-2-1-2-15,0 2-3 16,2-3-3-16,-3 16-12 0,2-17-10 16,-2 4-23-16,0 13-22 15,6-13-3-15,-6 13-1 16</inkml:trace>
  <inkml:trace contextRef="#ctx0" brushRef="#br0" timeOffset="833.0658">13947 2890 84 0,'0'0'83'15,"0"0"2"-15,0 0-13 16,-5-19-70-16,5 19-6 15,0 0-6-15,19 5 0 16,-19-5-2-16,22 5 1 16,-9-3 0-16,4-2 3 15,-1 1 4-15,1 2 3 16,0-6 4-16,1-1 0 0,1-2 1 16,-2-4 3-16,2-1-4 15,-3-2 3-15,-1 1-4 16,0-8 1-16,-2 2 2 15,-3-7-1-15,-3 0-1 16,-4 2 1-16,-2 0 1 16,-2 1 0-16,-3 5 0 15,4 17-2-15,-19-16-1 16,4 15 0-16,0 2 0 16,-4 6-2-16,-1 2 1 15,-2 5-1-15,2 2-2 16,0-1 2-16,2-2-1 15,1 8 1-15,5 4 1 0,2 2-4 16,5 2 3-16,3 0 0 16,5 0 1-16,3 5-5 15,5 0 5-15,7-3-8 16,2-2 5-16,4-6-2 16,4-3 1-16,2-1-5 15,2-9 4-15,0-4-7 16,1-7-5-16,1-4-21 15,-3-9-36-15,5-3 6 16,-5-15-6-16</inkml:trace>
  <inkml:trace contextRef="#ctx0" brushRef="#br0" timeOffset="1951.0755">14622 2728 111 0,'0'0'77'0,"-2"16"4"15,2-16-22-15,-13 9-47 16,13-9-10-16,-5 19-5 16,5-19 1-16,-2 13-2 15,2-13-1-15,0 0 0 16,0 0 3-16,0 0 4 16,0 0 4-16,16 3 1 15,-16-3-2-15,0 0 2 0,10-16-1 16,-10 16-2-16,3-20-3 15,-3 20-3-15,-1-25-2 16,-4 8 0 0,0-4 0-16,-6 1-1 15,-2 7 0-15,-2 3 3 0,-3 2 0 16,-2-3 3 0,-2 16 2-16,-1-2-2 0,0 11 4 15,3 8-1-15,-2 4 0 16,7 1-2-16,0 9-2 15,5 2-1-15,7 1-2 16,5 4 3-16,6 0-9 16,7-5 7-16,6-4-6 0,5 0 7 15,7-6-7 1,1-5 7-16,3 3-7 16,2-13 1-16,0-5 6 15,3-7 0-15,0-5-1 0,2-9 1 16,4-9-1-16,-2-5-5 15,2-15 3-15,-3-4-10 16,-1 1-3-16,-6-18-18 16,-1-1-7-16,-11-8-21 15,-1 6 7-15,-9-4 15 16,0 10 25-16,-8 2 16 16,-2 2 0-16,1 17 25 15,-8 4 20-15,5 11 19 16,-8 0-1-16,5 9-11 15,-5-4-13-15,4 19-10 16,-4-17-11-16,4 17-14 0,0 0-1 16,-9-16-5-16,9 16-1 15,0 0-2-15,0 0-3 16,0 0 2-16,0 0 1 16,0 0 5-16,0 0 3 15,0 0 5-15,0 0-1 16,0 0 2-16,0 0 2 15,13-5-1-15,-13 5-2 16,7-13-2-16,-7 13-2 0,0 0-5 16,0 0 2-1,9-17 0-15,-9 17 0 16,0 0-1-16,0 0 0 16,0 0 1-16,0 0-2 0,-6-17 4 15,6 17 0-15,0 0-2 16,0 0 1-16,-6-15-1 15,6 15-1-15,0 0 1 16,0 0-2-16,0 0 1 16,0 0-2-16,-3 13 0 15,3-13 0-15,3 18 0 16,0-5 1-16,-1 4-2 16,0 0 5-16,0 8-3 15,1 9 1-15,-2 5-2 16,-1 10-1-16,2 11 1 15,-2 4-1-15,1 4-2 16,1 9 1-16,-1-4-1 0,2-2 2 16,0-2 4-16,1-5-5 15,2-15 6-15,-2-4-6 16,2-14 5-16,1 0-12 16,-1-16-2-16,1 3-6 15,-7-18-9-15,0 0-3 16,7-15-48-16,-5-6 0 15,-9-14-1-15,-1-8 71 16</inkml:trace>
  <inkml:trace contextRef="#ctx0" brushRef="#br0" timeOffset="2600.4391">14913 2513 107 0,'-23'0'87'0,"7"5"-3"15,2-7-10-15,14 2-72 16,0 0-12-16,0 0-4 16,32 6-2-16,-5-3 0 15,8 0-2-15,4 3 3 16,5-2 5-16,3 2 6 16,-1-3 6-16,1 2 3 15,1-6 2-15,1 2 0 16,-4 1 2-16,0-2-2 0,-4-2-1 15,0 1 0-15,-5 1-3 16,-4-1-2-16,-6 5 1 16,-8 0 1-16,-5-4-1 15,-13 0 2-15,0 0 0 16,12 16 3-16,-19-3-1 16,-1 3 3-16,8-16-1 15,-23 30 0-15,10-5-3 16,2 4-1-16,-2 4-3 15,1 1-2-15,4 4 0 16,0 5 0-16,5 5-7 16,3 1 4-16,5 4-7 15,2-1 2-15,5-4-2 0,1-6 3 16,2-5 1-16,1-11 0 16,2-9 7-1,-3-15-2-15,0-19 6 16,-1-11 1-16,-1-11 4 0,-3-10-1 15,-2-9 1-15,-1-4-4 16,-7-1 2-16,-2 5-1 16,-2 5 3-16,-3 2-1 15,-5 14-1-15,1 11-2 16,-2 3 0-16,-3 5 0 16,16 18-1-16,-25-18-5 15,25 18-10-15,-18 3-9 0,18-3-11 16,0 0-5-16,0 0-6 15,0 0-7 1,30 27-2-16,-13-20 1 16,15 8 6-16,0-1 9 0</inkml:trace>
  <inkml:trace contextRef="#ctx0" brushRef="#br0" timeOffset="3101.0722">15881 2730 103 0,'25'-6'44'15,"1"3"3"-15,-13-8-2 16,3 9-12-16,-16 2-10 15,14-16-8-15,-14 16-9 16,0 0-3-16,0 0-2 16,0 0-3-16,0 0-1 0,0 0 0 15,0 0 1 1,-3 22 2-16,3-6 0 16,2 7 1-16,1-1 0 15,2 5-1-15,1 2 0 0,4-3 0 16,0 3-1-16,1-5-1 15,-1-4 2-15,0 2 4 16,-3-5-5-16,-1 4 6 16,-2-8-5-16,-1 0 6 15,-3-13-4-15,1 15 2 16,-1-15-1-16,0 0-1 16,0 0 2-16,0 0-4 15,-13-17 6-15,9-2-7 16,-3-5 7-16,-2 1-1 15,1-5-1-15,-3-3-3 16,4-4 2-16,1 2-3 0,4 4-1 16,0 3 0-16,5 1-1 15,3 1-2-15,5 4 2 16,5 2 0-16,3 7-2 16,3-5 3-16,4 4-1 15,1-1 1-15,0 8 1 16,1 5-2-16,-4 5 0 15,-1 1-8-15,1 7-21 16,-7 5-44-16,3 0-1 16,-4 0-10-16,-3-4 27 15</inkml:trace>
  <inkml:trace contextRef="#ctx0" brushRef="#br0" timeOffset="4868.4156">13610 3568 3 0,'0'0'80'0,"-5"-17"-1"16,2 4-5 0,3 13-46-16,0 0-18 15,3-17-2-15,-3 17-4 0,0 0-1 16,4-15-2-16,-4 15-2 15,0 0 2-15,0 0-1 16,10-16 1-16,-10 16-1 16,0 0 2-16,16-7-1 15,-16 7 1-15,20-4 0 16,-4 2-1-16,3 2 1 16,2 0 0-16,4-3 0 0,2 5-3 15,4-2 1-15,2-2-1 16,1 2 2-1,3 2-2-15,2-5 0 16,4 0 3-16,4 2-3 0,4 1 3 16,1 0-1-16,4-2 0 15,0 1 0-15,1 2-1 16,-1 1 0-16,0 2-3 16,-1 2 6-16,-2-3-4 15,1-1 0-15,-1 1 0 16,1 0 2-16,5-4-1 15,1-1 1-15,2-1 1 16,2-4-3-16,-1 4 3 0,1-4-2 16,-1 0 3-1,-4 1-3-15,1 2 0 16,-4 2 2-16,-4-2-3 16,1 3 2-16,-2-5-2 0,-1 7 4 15,4 2-4-15,0-3 2 16,0 0-1-16,-1-1-1 15,1 2 2-15,-5-1-1 16,-2 2 0-16,-2-4-1 16,-7 1 3-16,-7 1-1 15,-3-2 3-15,-7 5-1 16,-3-3-1-16,-4 2 0 0,-14-2 1 16,20 1-1-1,-20-1 0-15,0 0 1 16,16 3 0-16,-16-3 2 15,0 0-3-15,0 0-1 16,0 0-9-16,0 0-20 0,16 9-50 16,-16-9-5-16,0 0-4 15,-19 4 21-15</inkml:trace>
  <inkml:trace contextRef="#ctx0" brushRef="#br0" timeOffset="11284.5116">17727 1136 49 0,'0'0'76'0,"0"0"-5"16,0 0-5-16,-62-42-73 15,62 42 5-15,0 0-6 16,-62 93 9-16,32-15-6 16,-8 15 10-16,-5 21-2 0,-6 11 6 15,-3 15 4-15,1 7 2 16,1 2-1-16,8-11-3 15,3-9 1-15,10-4-7 16,10 0-1-16,16-6 0 16,12 8-10-16,14-8-3 15,15-5-1-15,11-8 1 16,7-6-1-16,6-15 4 16,0-16 2-16,-1-14-4 15,-5-16 11-15,-8-9 2 16,-12-9 3-16,-7-6 1 15,-9-7 0-15,-4-3 0 0,-16-5 0 16,15 6-1-16,-15-6-1 16,0 0-2-1,0 0-4-15,0 0-2 16,0 0-9-16,0 0-16 0,-8 17-50 16,8-17-4-16,-15 18-6 15,15-18 19-15</inkml:trace>
  <inkml:trace contextRef="#ctx0" brushRef="#br0" timeOffset="13837.9952">18318 2203 95 0,'-2'-29'90'16,"2"29"0"-16,-12-13-10 15,12 13-70-15,-11 29-9 16,9-3-3-16,5 16-3 16,0 9-3-16,3 11 2 15,-1 5-3-15,1 17 2 16,0 0 2-16,1 4 1 15,2 3 4-15,1 1-5 16,1-7 4-16,4-7-4 16,2-6 0-16,2-17 0 15,3-9 0-15,-1-15 2 16,4-13-7-16,-1-16 9 16,2-15-2-16,5-10 5 0,-1-13 7 15,-1-9-4-15,2-11-1 16,-2-11-1-16,2-14 1 15,-4-5 1 1,-1 5-1-16,-6-4-1 0,-2 0-6 16,-4 4 6-16,-4 6 4 15,-1 13-3-15,-4 10 1 16,-2 13-4-16,-1 2 4 16,-4 11-3-16,-1 11 3 15,3 15-4-15,-8-13-2 16,8 13 2-16,-16 25 0 15,4-7-1-15,-1 11-4 0,0 7 3 16,2-1-4-16,-1 14 2 16,4 9-1-16,2 2 0 15,3 5-1 1,6 9 1-16,1-2 1 0,6 2-4 16,3-1 9-16,3-4-8 15,3-11 0-15,1-10 1 16,2-12 0-16,4-6 1 15,0-14 2-15,3-12-1 16,2-8 1-16,4-13 0 16,0-6 1-16,1-9 2 15,-2-4 1-15,-1-8 1 16,-1 0 0-16,-6-1 3 0,-4 5-6 16,-5 1 10-16,-4 10-3 15,-4 6 0-15,-1 5-2 16,-8 18 0-1,0 0-2-15,13 2-1 0,-8 12-3 16,-1 12 0-16,2 0 0 16,0 2 0-16,-2 8 0 15,2-3-1-15,-1 0 7 16,1 3-8-16,0-6 10 16,0-5-9-16,2-6 6 15,0 5-7-15,0-9 3 16,-8-15-1-16,21 11 0 0,-7-14-1 15,2-5-8-15,0-10 9 16,1-6-6 0,0-12 9-16,1-3-4 15,-2-6 4-15,-2 2-7 0,-3-5 10 16,-2 6-2-16,0 3-3 16,-3 8 2-16,-1 5-3 15,0-2 1-15,0 15-1 16,0-4 0-16,-5 17-1 15,0 0 3-15,11 14 0 16,-6 4-1-16,-1 6 1 16,-1 12 0-16,0-1-1 15,0 8 0-15,1-10 1 16,-1 5-2-16,0-5 1 16,1 2 5-16,0-11-5 15,2-1 6-15,0-2-7 16,0-6 8-16,2-2-9 0,-8-13 7 15,18 11-8-15,-18-11-2 16,27-9 2-16,-11-6-5 16,4-6 4-16,0-7-6 15,3-5 7-15,-1-3-5 16,1-9 7-16,-3 4-2 16,-2 0 3-16,-5 5 1 15,-3 4 4-15,-3 11 0 16,-3 5 2-16,-4 16-3 15,0 0 0-15,0 0 0 16,0 0 0-16,0 27-3 16,0-4-4-16,0 3-1 0,3 6-5 15,0-2 3-15,4 5-3 16,1-2 1-16,3-1-2 16,1-3 8-16,3-2-6 15,4-8 8-15,1-6-5 16,4-3 0-16,1-11 2 15,3-4-2-15,2-5 0 16,-1-13-5-16,4-6 6 16,-2-5-5-16,-3-8 13 15,-3 0 1-15,-6 0 2 16,-2-1 4-16,-8-2 3 16,-5 13 2-16,-7 8 0 15,-3 8-1-15,6 16-6 0,-20-10-2 16,7 13-1-16,-1 15-3 15,-2 6-2-15,3 6-3 16,-2 0 1-16,2 12 0 16,5-3-2-16,1 6 2 15,5-2-5-15,4-7 9 16,6 3-10-16,8-13 7 16,7-3-8-16,7-14 0 15,5-5-6-15,6-13-6 16,5-4-3-16,-3-14-25 15,9-3-20-15,-9-17-11 16,0 1 38-16</inkml:trace>
  <inkml:trace contextRef="#ctx0" brushRef="#br0" timeOffset="14054.815">19833 2270 97 0,'-59'-9'89'15,"9"5"0"-15,7-6-10 16,11 2-70-16,14 4-15 16,18 4-18-16,0 0-28 0,0 0-25 15,12 32-3-15,1-6-8 16</inkml:trace>
  <inkml:trace contextRef="#ctx0" brushRef="#br0" timeOffset="14204.8097">19695 3404 71 0,'-10'42'91'15,"-6"-15"-6"-15,7-13-11 16,5-1-91-16,4-13-48 0,0 0-16 15,7-26-6-15,6 9 17 16</inkml:trace>
  <inkml:trace contextRef="#ctx0" brushRef="#br0" timeOffset="14654.9943">18252 2542 138 0,'-32'2'92'16,"-4"-8"-5"-16,6 6-23 16,4 1-56-16,6 2-1 15,20-3-12-15,-20 13-6 0,20-13-9 16,0 0-5-16,17 13-5 15,-17-13-4-15,24 7 4 16,-24-7 1 0,24 8 11-16,-24-8 8 15,15 4 6-15,-15-4 5 0,0 0-3 16,15 14-19-16,-1-5-28 16,8-7-5-16,11-2 0 15</inkml:trace>
  <inkml:trace contextRef="#ctx0" brushRef="#br0" timeOffset="16006.6435">20767 1127 37 0,'0'0'88'16,"0"0"-3"-16,0 0-12 16,0 0-60-16,0 0-3 15,0 0-7-15,0 0-4 16,0 0-4-16,0 0 4 15,0 0-5-15,0 0 11 0,58 36-10 16,-58-36 7-16,0 0-5 16,56 81 7-16,-33-37-1 15,3 13-2-15,7 19 1 16,3 17 1-16,5-5-3 16,1 15-1-16,2 4 3 15,1 1-1-15,-2-1 0 16,-1 0-4-16,-6-7 4 15,-6-10-5-15,-2 9 4 16,-8-6-4-16,-7 8 0 16,-7-5 4-16,-6-1-4 15,-4 0 9-15,-8-3-8 16,-4-4 2-16,-4-13 0 16,-2-4 1-16,-1-13 0 15,3-5-5-15,0-7 6 16,1-10-8-16,2-10 8 15,2 0 0-15,4-4-2 0,2-3 0 16,3 0-2-16,1-6-6 16,5 0-14-16,0-13-31 15,4 17-26-15,-4-17-3 16,0 0 54-16</inkml:trace>
  <inkml:trace contextRef="#ctx0" brushRef="#br0" timeOffset="28544.9328">3300 5050 1 0,'0'0'65'15,"-15"3"-1"-15,15-3 1 16,-18-2-53-16,18 2-6 15,-15 0 1-15,15 0-8 16,-13 3 6-16,13-3-4 16,-14 8 8-16,14-8-4 15,-15 17 1-15,8-4 1 16,-2 4 2-16,2 0 0 16,-1 2 0-16,3-1 0 15,1 5-2-15,3-2-2 16,2 1-1-16,3 1-2 15,5 2-1-15,1 0 0 0,2 3 0 16,1 2-1-16,1-2-5 16,3-2 0-1,1-3 0-15,-3-3 0 16,0-6 1-16,1-1-2 0,-2-5 1 16,4-4 0-16,-5-1 5 15,2-5 1-15,0-2 0 16,1-2 1-16,0-4-1 15,-1-1 0-15,0-5 2 16,-1 0-1-16,-2-3 1 16,-2 0 0-16,-3-2 1 15,-3 0 0-15,-1-2-1 16,-4 2 3-16,-3-2-1 0,-2 1-2 16,-3-1 1-1,-1 1 0-15,-1-1 2 0,-1 3-3 16,-1 1 2-1,-1 3-1-15,1 3-3 0,0 0 3 16,-2 3-1-16,1 3 0 16,-1 0-3-16,-3 1 8 15,-1 3-3-15,-4 2 0 16,1 2-8-16,-5 2-19 16,5 16-54-16,-11 2-5 15,-5 17-4-15,-8 4-12 16</inkml:trace>
  <inkml:trace contextRef="#ctx0" brushRef="#br0" timeOffset="32296.6544">2845 4704 29 0,'-23'-9'65'0,"-7"-7"-21"15,7 10-2-15,-9-4-8 16,8 7-7-16,-7 5-5 16,10 9-4-16,-4 11-10 15,5 11-7-15,3 11-2 0,1 7-3 16,1 9 0-16,2 9 8 15,2 10-6-15,-1 6 10 16,4 2-1-16,0 0 3 16,4 2-7-16,7 0 2 15,7-1 0-15,7-2-11 16,11-10-4-16,6-10-24 16,23-1-39-16,0-16-4 15,10-14 2-15,-5-19 30 16</inkml:trace>
  <inkml:trace contextRef="#ctx0" brushRef="#br0" timeOffset="32745.9884">3640 4570 39 0,'-13'14'95'0,"-5"-5"-7"16,0 5-3-16,0 2-73 0,3 3-9 15,15 7-4-15,4 4-4 16,9 5 0-16,6 1-2 15,4 1 3 1,3 6 0-16,2-1 2 0,2 4 1 16,-7 5 6-16,2 5 0 15,-5 16-1-15,-3 11 0 16,-4 13 1-16,-1 8 0 16,-7 10-2-16,-5 6-1 15,-7 1-2-15,-7-5-3 16,-9-8 0-16,-9-10 3 15,-4-16-4-15,-5-14 1 0,1-15-2 16,0-17-4-16,8-11-16 16,2-21-16-16,15-12-37 15,5-16 1 1,11-3 0-16</inkml:trace>
  <inkml:trace contextRef="#ctx0" brushRef="#br0" timeOffset="37831.8186">5030 4204 10 0,'3'-13'88'15,"-3"13"-3"1,-10-15-13-16,10 15-62 15,-26 5-5-15,5 13-5 0,-3 11 0 16,-6 17-2-16,-6 11 0 16,-6 18 5-16,-7 13 0 15,-5 8 4-15,-2 8 0 16,0 1 2-16,2 3-3 16,5-4 1-16,9 0-4 15,10-7-3-15,9-8-3 16,16-4-1-16,9-11-3 0,10-8 0 15,8-10-2 1,5-15 3-16,4-14 0 16,2-18 1-16,3-13 3 15,0-15 1-15,2-14-1 16,-1-12 1-16,1-7 1 0,1-7-4 16,-1-2 1-16,-1 1-1 15,-4 9 1-15,-4 6 1 16,-5 12 3-16,-4 9 1 15,-1 11-2-15,-19 13 5 16,23 0-2-16,-13 13 0 16,0 4-1-16,0 12-2 15,1 4 1-15,-3 7-2 16,1 2 1-16,-2 6 2 16,0 1 0-16,1-3 2 15,-4-3-3-15,2-7-5 16,-2-8-11-16,2-7-15 0,-6-21-20 15,0 0-27-15,0 0-4 16,0-30 72-16</inkml:trace>
  <inkml:trace contextRef="#ctx0" brushRef="#br0" timeOffset="38232.2428">4759 5089 32 0,'-15'-14'84'0,"15"14"-2"16,-16-19-2-16,16 19-67 16,2-18-5-16,-2 18-3 0,30-15-5 15,-4 9-7-15,7 3-2 16,6 1-1-16,6 4-1 16,2 1 0-16,8 1 0 15,2-1 1-15,5 0 1 16,-2 0 7-16,2-3-1 15,-3 1 1-15,-4-4 2 16,-3 0 1-16,-9 2 1 16,-6 5 2-16,-10 4 0 15,-7 6 1-15,-5 9 0 16,-5 7 0-16,-6 8 0 16,0 5-1-16,-4 5-1 15,2 2-2-15,-4-1 2 0,-1-2 1 16,2-3-6-16,-2-9-7 15,2 0-13-15,-4-14-9 16,5-4-9-16,0-17-8 16,0 0-20-16,-13-26 24 15</inkml:trace>
  <inkml:trace contextRef="#ctx0" brushRef="#br0" timeOffset="39033.5356">5474 5252 36 0,'-21'-42'67'0,"3"10"-8"16,-2-5-13-16,4 12-13 15,-1 5-15-15,4 1-11 16,6 5-11-16,4 1-7 0,10 0-8 16,5-3-1-16,9 7-4 15,5-5 1-15,10 4 1 16,0-2 4-16,8 5 5 16,0 0 8-16,0 3 8 15,0 4 3-15,-5 3 3 16,2 4 0-16,-5 0-1 15,0 0 1-15,-7-1 0 16,-2 1-2-16,-2-1-1 16,-8 0-2-16,-1-2 0 15,-16-4 1-15,16 13 0 16,-16-13 0-16,-6 25-1 16,-6-5 1-16,-5 6 1 0,0 5-2 15,-8 10 2-15,-1 1-2 16,0 10 5-16,-3 2-2 15,1 3 4-15,0 3-4 16,5-3 0-16,4-4-2 16,5-8-1-16,4-8-4 15,8-11-6-15,5-8 1 16,-3-18-4-16,28-3 3 16,-8-15 0-16,3-8 0 15,3-5-1-15,1-8 2 16,1 0 3-16,-2 0 0 15,-2 4 0-15,-1 6 3 0,-4 8-2 16,-3 5 4-16,-16 16 2 16,22-3 0-16,-15 16-1 15,-3 8 5 1,0 5 1-16,-2 3-4 0,1 6 0 16,0 4-2-16,1 0 0 15,-1-3-1-15,3-7 2 16,-1-2-8-16,4-8-1 15,1-5 1-15,5-9 0 16,-1-10 0-16,6-8 0 16,2-7-1-16,-1-4 1 15,1-5 0-15,-2-1 4 16,-1-2-3-16,-3 1 2 0,-3 4 0 16,-3 7-1-16,-3 3 1 15,-7 17-2 1,12-18 1-16,-12 18-4 15,0 0 4-15,19 6-1 0,-12 10 4 16,1 1 1-16,1 6-3 16,3 2 4-16,-1 5-3 15,1-1-1-15,1-3-11 16,0 3-14-16,-3-15-50 16,1 2-2-16,-11-16 15 15,0 0 62-15</inkml:trace>
  <inkml:trace contextRef="#ctx0" brushRef="#br0" timeOffset="39195.6811">6135 4740 29 0,'-20'-15'102'15,"3"8"-14"-15,-1 4-26 16,1-14-131-16,17 17-20 15,0 0-13-15,-4-20 82 16</inkml:trace>
  <inkml:trace contextRef="#ctx0" brushRef="#br0" timeOffset="39399.5297">5955 4223 47 0,'-13'-43'101'0,"10"5"-2"16,6-3-10-16,10 0-83 16,20 12-18-16,9 0-3 15,11 25-18-15,0 13-23 16,5 37-32-16,-9 22-4 16,-13 21 47-16</inkml:trace>
  <inkml:trace contextRef="#ctx0" brushRef="#br0" timeOffset="41566.8272">6698 5337 1 0,'-13'20'75'0,"13"-20"11"16,-16 21-9-16,16-21-72 0,0 0-12 15,16-5-2-15,2-5-2 16,13-3-1-16,3-10 0 16,8-4 4-16,3-7 3 15,1-6 4-15,0-3 3 16,-1-6 1-16,-5-3 1 16,-6-2 2-16,-5 2-2 15,-11-4 0-15,-3-2-4 16,-8 2 1-16,-6 1 1 15,-6 8-2-15,-6 2 3 16,-6 10-3-16,-4 5 2 16,-5 16-1-16,-3 8 5 0,-2 12-4 15,-2 8 0-15,0 11 2 16,3 9-2-16,2 8 1 16,4 7-2-16,4 6 1 15,7 7-3-15,5 6 2 16,8 5-4-16,6 2 2 15,3 2 0-15,7-1 1 16,1-6-4-16,5-5 3 16,-1-8-2-16,-1-12 0 15,1-16-1-15,0-10 1 16,0-18-3-16,-3-11-2 16,1-12 5-16,-2-8-2 15,1-6 4-15,-2-4 1 0,-1 1 2 16,-2-2 2-16,-1 8 2 15,-2 8 1-15,-1 10 0 16,-9 15-2-16,14-13-2 16,-14 13-1-16,15 23-1 15,-5 1-2-15,1 5 0 16,2 4-3-16,3 2 6 16,4 7-2-16,3-6-1 15,2-4 0-15,4-8-1 16,1-8 0-16,3-12-2 15,2-10 1-15,2-9-4 16,-1-16 2-16,-1-3 3 0,1-10 2 16,-4 0 3-16,-6-7 0 15,-6 4 5-15,-8 2 1 16,-7 3-1-16,-8 6 1 16,-2 10-1-16,-10 7-1 15,-1 8-4-15,-4 9-1 16,0 11-1-16,1 7-1 15,2 8-1-15,2 8-2 16,4 0-1-16,4 8-2 16,5-1-1-16,7 3-1 15,5-5-1-15,8 0 2 16,4-10-4-16,7-4 2 0,4-9 0 16,5-6 0-16,2-13-2 15,5-9-6-15,-3-12-11 16,1-7-32-16,-3-12 6 15,-6-7 54-15</inkml:trace>
  <inkml:trace contextRef="#ctx0" brushRef="#br0" timeOffset="41799.9765">7409 4756 1 0,'-24'-15'82'16,"11"2"3"-16,1-4-2 16,9-5-63-1,9 4-17-15,4-1-5 0,10-1-10 16,3-1-3-16,12 11-17 16,2 0-10-16,17 20-37 15,-4 13-2-15,7 21 71 16</inkml:trace>
  <inkml:trace contextRef="#ctx0" brushRef="#br0" timeOffset="41957.345">7804 5776 1 0,'-20'34'71'16,"4"-5"9"-16,3-13-14 15,-1-12-93-15,14-4-46 0,0 0-4 16,4-21 37-16</inkml:trace>
  <inkml:trace contextRef="#ctx0" brushRef="#br0" timeOffset="42884.2302">8162 5679 20 0,'0'0'94'16,"12"15"-7"-16,-12-15-9 15,6-24-89-15,7 6-13 16,1-11-9-16,6-3-3 15,0-11-2-15,3-1 2 16,-2-6 5-16,0-1 11 16,-2 5 12-16,-5 4 15 15,-1 8 11-15,-4 2 8 0,0 12 4 16,-6 4 0 0,-3 16-2-16,0 0-3 15,0 0-8-15,0 0-7 16,7 23-5-16,-7 0-4 0,0 3-3 15,1 7 1-15,1 3-1 16,4 5 0-16,-2 5 0 16,5 6 0-16,-2 7 0 15,6 5 0-15,1 5 2 16,2 3-4-16,1 3 2 16,4 3-1-16,-3 0 1 15,4-5 3-15,-5-2-3 0,1-9 3 16,-5-4-1-1,-2-12 3-15,-2-3-2 16,-2-7 0-16,-4-13-7 16,0-7-6-16,-3-16 0 0,0 0 3 15,0 0-3-15,7-24 3 16,-9-8 3-16,1-11-2 16,-5-9 8-16,-1-10 5 15,-3-3 5-15,-3-10-6 16,0-6 2-16,1-3-4 15,2 1-1-15,5 0 4 16,2 7-3-16,3 7 4 16,4 5-3-16,0 14 2 15,5 9 0-15,-2 12 3 16,0 9-2-16,-7 20 0 16,11-13-1-16,-11 13-3 15,0 0 2-15,10 15 0 0,-6-2 0 16,2 0-3-16,1 4 2 15,3-1-2-15,0 3-1 16,3-1 1-16,0 3-2 16,4 0-2-16,-1 1 2 15,0 1-1-15,3-3 0 16,-2-1 0-16,2 1 1 16,0-4 1-16,-2-2-2 15,0-6 0-15,2-5 0 16,1-5-2-16,-1-7 0 15,1-4 1-15,-1-8-4 16,0-5 2-16,-2-6-4 0,-2-5-3 16,-5-10-9-16,-3-3-19 15,-9-11-31-15,1 4 23 16,-6 2 48-16</inkml:trace>
  <inkml:trace contextRef="#ctx0" brushRef="#br0" timeOffset="44185.0615">8933 4516 1 0,'-8'-16'64'0,"8"16"19"15,-14-13-3-15,14 13-70 16,0 0-12-16,-7 36-3 15,10-5-5-15,4 13 1 16,0 7-6-16,5 9 9 16,1 10 0-16,0 5 11 15,3 4 0-15,-3-7 1 16,1 5 2-16,-1-7 0 0,1 3-1 16,1-8-3-1,-1-5-3-15,1-7-2 16,-1-6 0-16,2-10-3 0,0-8-1 15,1-15 0-15,0-11 0 16,5-11-1-16,0-14 1 16,2-13 1-16,-2-9-1 15,1-11 3-15,-4-7 0 16,0-6 4-16,-5-4 0 16,-5-3 1-16,-4 0 1 15,-3 6 2-15,-4-1 1 16,-1 10 0-16,1 5 3 0,-3 4-7 15,1 10 5-15,0 7-4 16,-1 10 1 0,2 6-5-16,3 18 3 15,-5-12-6-15,5 12 0 16,0 0 6-16,-8 30-7 0,7-4 5 16,1 6-3-16,0 6 3 15,3 10-3-15,1 3 5 16,3 8-4-16,4-2 0 15,-1 4 1-15,3 1-3 16,0-1 2-16,2-1-3 16,1-6 1-16,2-1-2 15,-1-4-2-15,2-8-1 16,-1-10 1-16,4-8-3 16,-2-10-1-16,5-11 2 15,-2-12-3-15,4-13-1 16,-1-13 1-16,3-11 4 0,-1-5-2 15,-2-5 6-15,-3-8 3 16,-5 0 3-16,1 0 5 16,-9 3 4-16,0 8 5 15,-7 7-1-15,-1 4 1 16,-4 5 0-16,1 15-1 16,-4 3-2-16,5 20-2 15,-7-19-3-15,7 19-3 16,0 0-1-16,-16-7-1 15,16 7-3-15,0 0 0 16,-11 16-3-16,11-16 1 16,0 0 1-16,-7 18 0 0,7-18 2 15,1 22 0-15,-1-9-2 16,3 4 3-16,0 4 0 16,3 3-3-16,-4 6 1 15,4 5 0-15,0 3 0 16,3 3-2-16,-2 3 0 15,2 2 0-15,-1 1 0 16,1 3 1-16,1-3-1 16,0 1-1-16,2-2 1 15,-1-4 1-15,1-3 2 16,1-6-2-16,1-7-1 16,1-7-5-16,2-5-5 15,0-12-9-15,5-5-19 0,-5-18-35 16,9-5-1-16,-3-10 76 15</inkml:trace>
  <inkml:trace contextRef="#ctx0" brushRef="#br0" timeOffset="44601.2869">9514 5054 10 0,'-10'15'96'0,"10"-15"-3"15,0 0-5-15,0 0-82 16,29-33-14-16,16 5-10 0,9-8-9 16,14 3-4-16,4-8 0 15,12 7 1-15,-7 4 3 16,-2 9 6-16,-12 10 3 15,-11 11 5-15,-10 6-19 16,-9 5-4-16,-5-1 36 16,-13-7 0-16</inkml:trace>
  <inkml:trace contextRef="#ctx0" brushRef="#br0" timeOffset="45084.8232">8868 4976 29 0,'-13'13'97'0,"0"-10"-3"0,13-3-6 16,0 0-79-16,0 0-6 16,0 0-5-16,14 2-3 15,2-1-1-15,4-4-2 16,3 3 1-16,3-3 2 16,5 2 1-16,3-2 1 15,7 3 3-15,3-1 1 16,11-1-7-16,6 1-14 15,15 7-22-15,4-6-42 16,18 2-5-16,0-6 50 0</inkml:trace>
  <inkml:trace contextRef="#ctx0" brushRef="#br0" timeOffset="47453.8443">10653 5073 1 0,'-25'-3'59'16,"25"3"33"-16,-22-4-1 15,22 4-64-15,-14-9-18 16,14 9-6-16,0 0-4 16,0 0-2-16,0 0-2 15,0 0 0-15,20-16 2 16,-5 12 2-16,2 0-1 15,3-4 3-15,3 4 0 0,3 0 0 16,2-1 0-16,5 1 0 16,1 1-2-1,0-1 1-15,0 0 1 0,-1-1-1 16,-1 1-2-16,-2 0 0 16,-5 2-2-16,-6-1-3 15,-3 5-5-15,-16-2-12 16,18 6-16-16,-18-6-42 15,0 0 0-15,0 15 71 16</inkml:trace>
  <inkml:trace contextRef="#ctx0" brushRef="#br0" timeOffset="47752.3256">10651 5246 1 0,'-14'9'93'16,"14"-9"0"-16,0 0-4 15,-5-13-80-15,5 13-6 16,25-12-5-16,-5 5-1 16,5 0-2-16,4 0-1 15,2-1 1-15,4 3 1 16,0-2 2-16,-1 1 1 15,-4 3 1-15,-1 0 0 0,-4 3 2 16,-1 1-3-16,-5 1-11 16,0 7-26-1,-5-4-46-15,2 8-2 16,-16-13 46-16</inkml:trace>
  <inkml:trace contextRef="#ctx0" brushRef="#br0" timeOffset="49153.9626">12108 4187 1 0,'-1'-14'47'15,"1"14"37"-15,-12-19-9 16,12 19-53-16,-23-1-26 16,6 6-7-16,0 10-5 15,-8 6 1-15,-5 18 4 16,-8 15 5-16,-9 15 7 15,-5 13 13-15,-4 9 7 16,2 4-5-16,2 3 5 0,8 1-8 16,6-7-2-16,12-10-11 15,12-5-2-15,9-14-19 16,11-5 0-16,6-6 1 16,11-7-1-16,-2-12 4 15,12-12-2-15,1-12 7 16,5-13 5-16,2-14 7 15,4-11 5-15,0-9 2 16,-8-10 3-16,5 0-3 16,-7-2 3-16,-3 1-1 15,-6 4 2-15,-5 8 1 16,-5 3-1-16,-3 11-1 0,-3 6-1 16,-10 17-1-16,13-7 0 15,-7 20-2-15,1 7-4 16,0 9-2-16,1 8-1 15,2 7-1-15,-2 6-2 16,4-1 1-16,-3 0-3 16,1-8-3-16,-3-2-5 15,-1-12-8-15,1-4-6 16,-7-23-7-16,0 0-21 16,-2-26-11-16,-5-9 67 15</inkml:trace>
  <inkml:trace contextRef="#ctx0" brushRef="#br0" timeOffset="51120.9677">12041 4887 12 0,'-23'-35'85'0,"5"9"-4"16,1 2-38-1,5 8-16-15,2 2-15 16,6-2-7-16,4 16-6 0,6-25 2 16,7 15-8-16,7 1 4 15,7 6-2-15,8 5 3 16,4 1-1-16,6 4 2 15,4 5 2-15,3 3-9 16,7 0 7-16,0 1-2 16,3-2 5-16,-3-8-8 15,-1 0 7-15,-6-5-8 0,-7-2 6 16,-8-2 4-16,-11-2 4 16,-9 4 0-16,-17 1 0 15,0 0 0-15,0 0 0 16,-21 16 3-16,-5 3-5 15,-7 5 1-15,-6 8-7 16,-3 4 0-16,0 6-1 16,0 4-1-16,3 3 0 15,9 0 0-15,5-4-2 16,9-3-5-16,12-6-2 16,4-6-1-16,6-4-2 15,5-13 5-15,11-6-3 16,1-13 4-16,7-4 3 0,1-11 5 15,3-10 3 1,0-3 3-16,-1-8 2 0,0 2 0 16,-7-2 3-1,-3 4-2-15,-6 5 2 0,-2 10 0 16,-7 6-2-16,-8 17-1 16,0 0-1-16,0 0-2 15,8 16-2-15,-8 9-2 16,0 9-1-16,0 3-2 15,2 6 0-15,3 4-1 16,2 0 1-16,0-2 1 16,3-3 0-16,0-9 3 0,3-6-6 15,-1-8 7 1,-12-19-4-16,26 10 1 16,-10-21 0-16,-2-8-3 15,1-13 0-15,0-2-2 0,-2-11 5 16,0-3-4-16,-1 1 5 15,-5-1 0-15,-2 9 1 16,-3 3 5-16,-2 10 1 16,-1 6 0-16,1 20 0 15,-3-16-2-15,3 16-2 16,0 0 0-16,-1 24-2 16,2-2-1-16,3 1-4 15,2 8 0-15,1 2 0 16,2 3-1-16,3 0 1 15,-1-2 3-15,1 1 0 16,1-7-1-16,-2-3 1 0,2-6 0 16,-3-3-2-16,3-7 1 15,-13-9-1-15,25-7-1 16,-11-8-1-16,2-8 0 16,0-6 2-16,-2-7 0 15,2-4 3-15,-4-2 2 16,-2-1-1-16,-1-1 2 15,-4 1 0-15,0 6 3 16,-4 2-1-16,1 7 1 16,-4 5 2-16,4 8-2 15,-2 15 0-15,0 0-1 16,0 0-2-16,-6 14-2 16,4 8 0-16,1 4-2 0,-1 1 0 15,2 3-3-15,2 2 2 16,-1 1 0-16,4 0-1 15,0 1 2-15,1-3-1 16,3-2 0-16,1 0-2 16,0-3 1-16,3-3-2 15,2-6 3-15,-1-5-2 16,2-9-2-16,4-5 1 16,0-8 0-16,3-6 4 15,0-7 0-15,0-3 2 16,-2-3 0-16,-1-2 4 15,-1-1 0-15,-5-7 1 16,0 0 0-16,-3-1-2 0,0-2-4 16,-4 0 4-16,2 3 0 15,-2 2-2-15,-2 3-3 16,-1 13 4-16,-3 8 1 16,-1 13-1-16,0 0 4 15,-11 18-5-15,5 1-2 16,-1 1-1-16,1 6 3 15,2-1-5-15,2-3-2 16,2 4 0-16,5-8-1 16,5 1 0-16,1-5 0 15,5 1 0-15,1-2 2 16,4-4 0-16,0 2 0 0,5-4 2 16,0 1 0-16,4-1 3 15,-1 1 2-15,-1 1-1 16,-2 1 0-16,-5 3-1 15,-2 2 0-15,-6 5 1 16,-6 0-3-16,-7 3-2 16,-8 3 0-16,-5-1 0 15,-2-2 2-15,-2-3 1 16,-3-3 2-16,2-10-1 16,1-2 3-16,4-7-3 15,13 2 1-15,-11-30 1 16,12 5 0-16,2-8 4 15,6-3-2-15,5-3 3 0,3-6-1 16,4-2 5-16,2 1-3 16,3-3 1-16,1 0-5 15,2 4-5-15,-2 0 2 16,-4 6-2-16,-1 3 3 16,-5 9-6-16,-2 2 5 15,-5 9-4-15,-10 16 7 16,0 0-3-16,0 0 2 15,0 0 0-15,0 0-7 16,-5 29 8-16,-2-7-5 16,2 2 3-16,0 2-6 15,1 6 4-15,1 3-3 0,3-1-1 16,1 2 3-16,4-2-1 16,1-3-1-16,2-2 1 15,2-1 1 1,2-5-1-16,4-6 1 0,2-3-1 15,7 1 2-15,2-4-2 16,4 1-1-16,0 1 0 16,3-2-1-16,-1 4 1 15,-4 1 2-15,-5 1-1 16,-5 0 0-16,-8 6 1 16,-6-1 1-16,-8-3 2 15,-9 2 2-15,-6-3 0 16,-8-1 0-16,-9-5 0 0,0-1 1 15,-2-5 0-15,1 0-2 16,1-6-8 0,5-5-14-16,10 1-24 15,1-18-46-15,13 1-3 0,6-8 10 16</inkml:trace>
  <inkml:trace contextRef="#ctx0" brushRef="#br0" timeOffset="54675.9014">15456 5113 1 0,'0'0'15'16,"0"0"61"-16,-17-5-8 15,17 5-43-15,0 0-9 0,-11-13-4 16,11 13-5-16,0 0 0 15,0 0-2-15,0 0 0 16,0 0-2-16,3-13 0 16,-3 13-3-16,13-3 2 15,-13 3-2-15,21-6-1 16,-4 6 0-16,4-4-1 16,8-1 0-16,10 1 0 15,9 0 1-15,8 1-2 16,6-1 1-16,5-1 1 15,3-1 0-15,5 4 0 16,3-1 0-16,-6 3 0 16,1-2 0-16,-1 2 1 0,0 0-1 15,4 2 1-15,2-2-1 16,-1 1 0-16,-1 3 1 16,2-5 0-16,-1 2-1 15,-4-1-1-15,-5 0 1 16,-5-1-1-16,-6-2 0 15,-7 0 2-15,-5-1 0 16,-12 1 2-16,-4 0-1 16,-6 0 3-16,-6 2-2 15,-17 1 4-15,19 1-2 16,-19-1-2-16,0 0-2 16,0 0-8-16,0 0-17 0,0 0-50 15,0 0-2-15,9 15 28 16,-9-15 49-16</inkml:trace>
  <inkml:trace contextRef="#ctx0" brushRef="#br0" timeOffset="55140.7282">17321 4848 70 0,'0'0'91'16,"0"0"-10"-16,0 0-52 0,0 0-36 16,0 0-3-16,13 1 3 15,-13-1 3-15,0 0 3 16,0 0 1-16,0 0 6 16,0 0 2-16,0 0-1 15,-1 13 0-15,1-13-3 16,0 0-3-16,0 0-2 15,22 16 0-15,-9-11-1 16,3 2 0-16,1-1 2 16,3 1-3-16,2 0 2 15,1 0 1-15,0 0 0 16,-2 1 0-16,0-3 0 0,-4 1 2 16,-1 0-2-16,-2 0 2 15,-14-6 0 1,22 11 0-16,-22-11-1 0,13 9 1 15,-13-9-1-15,0 0 0 16,6 17-1-16,-6-17-1 16,-12 23-2-16,-2-1-10 15,-8 8-35-15,-8 31-40 16,-15 5 5-16,-11 9 42 16</inkml:trace>
  <inkml:trace contextRef="#ctx0" brushRef="#br0" timeOffset="58320.554">18316 4199 1 0,'0'0'72'0,"0"0"17"16,0 0-4-16,-9-13-60 15,9 13-16-15,0 0-7 16,0 0-5-16,0 0-1 16,-6 14-3-16,8 1 0 15,-1 5 2-15,0 9 1 16,4 5 0-16,1 11 1 15,2 8 1-15,2 2-2 16,0 4 1-16,3 5 6 0,0-2-6 16,0-4 4-16,0-8-3 15,-3-5 6-15,-1-11-4 16,-3-3 4-16,-2-4 0 16,-1-12-4-16,-1-2-1 15,-2-13-7-15,0 0-13 16,1 17-23-16,-1-17-35 15,0 0-1-15,0 0 66 16</inkml:trace>
  <inkml:trace contextRef="#ctx0" brushRef="#br0" timeOffset="58923.575">17971 4199 12 0,'0'0'94'0,"-25"-15"-1"16,25 15-8-16,-13-7-69 16,13 7-16-16,-6-16-1 15,6 16-3-15,0 0-2 16,6-17-1-16,-6 17-2 15,20-10 3-15,-4 4 0 0,6-1 3 16,10 2 0-16,5-2 1 16,12 0 1-1,5 3 1-15,5-2 0 0,4-3 0 16,4 4 0-16,-2-1 0 16,-2 0-2-16,-2 2 1 15,-5-1 1-15,-3 0-2 16,-4 0 4-16,-2 1-3 15,-7 1 1-15,-3 0 2 16,-6-1 0-16,-5 2 1 16,-6 1 0-16,-6 1 1 0,-14 0-1 15,16 1 2 1,-16-1-1-16,0 0 0 16,0 0 0-16,-6 21-2 15,6-21-2-15,-11 24-1 0,4-1 0 16,-1 5-3-16,0 8 1 15,-1 8-3-15,-2 11 1 16,1 12-1-16,-5 6 0 16,1 7 9-16,-2 8-3 15,-3 4-3-15,-1 0 4 16,0 2-3-16,1 1 0 16,2-8-11-16,5-5-17 15,2-14-59-15,10-16 6 16,4-28 50-16</inkml:trace>
  <inkml:trace contextRef="#ctx0" brushRef="#br0" timeOffset="62676.0007">19349 4610 1 0,'0'0'31'0,"0"0"39"16,0 0-28-16,0 0-37 15,0 0-4 1,0 0 1-16,0 0-1 15,0 0 1-15,0 0-3 0,-21-13 3 16,21 13 3-16,-27 0 0 16,8 4-1-16,-7 5-1 15,-3 5 0-15,-4 5-2 16,-1 6 9-16,-4 2-3 16,-1 5-7-16,2 0 6 15,-1 1-6-15,8-3 4 16,2-1-4-16,10-3 2 0,3-7-19 15,8-2 3-15,7-17 0 16,3 22-4-16,-3-22 4 16,29 7-1-1,-8-12 0-15,7-2 7 0,-1-4 5 16,4-7 10-16,0 0 1 16,-2-4 2-16,0-7-2 15,-6 2 4-15,0-1-2 16,-4 2-7-16,-2 3 5 15,-2 6-11-15,-2 1 7 16,-13 16-9-16,20-11 15 16,-20 11-10-16,17 23 2 15,-10 1 4-15,2 8-5 16,1 8 4-16,-1 8-5 16,2 1 5-16,1 10-13 15,-1 6 5-15,0 9-2 16,-1 9 0-16,-2 7 5 0,4 5 1 15,-5 0-1-15,0 5 1 16,-2-8 0-16,-4-7 3 16,-2-10 1-16,-2-17 3 15,-3-10-5-15,-6-17 2 16,2-8 1-16,-6-12-1 16,-1-11-1-16,-3-16 0 15,-3-12-2-15,-2-11 1 16,-1-13-1-16,2-8-2 15,4-14 2-15,-2-10-4 16,6-4 3-16,9-2-1 16,5 0 3-16,8-1-3 0,7 5 2 15,6 5-1-15,3 9 0 16,5 10 5-16,2 10-2 16,0 7 0-16,-2 13-2 15,-1 12 0-15,-4 8 1 16,2 8-2-16,-1 10-1 15,-1 5 0-15,0 5-2 16,-1 3 1-16,-1 1-3 16,2 0-1-16,-2-1-8 15,-2 3-3-15,-7-8-6 16,1-1-2-16,-12-13 0 16,13 15-6-16,-13-15-16 15,0 0-8-15,-7-31 54 0,2 10 0 16</inkml:trace>
  <inkml:trace contextRef="#ctx0" brushRef="#br0" timeOffset="63493.6452">19548 4584 47 0,'0'0'16'16,"1"-13"1"-16,-1 13-4 15,0 0-2-15,0 0-8 16,7 13-4-16,-7-13-3 15,21 10-1-15,-1-7-2 16,6-3 0-16,10-3 2 0,3-1 0 16,8-2 0-16,0-1 4 15,2-2 2-15,-6 2 3 16,-6 1 5-16,-5 2 5 16,-12-1 4-16,-2 8 2 15,-18-3 3-15,0 0-2 16,0 0 0-16,1 19-3 15,-17-6-5-15,-2 12-4 16,-10 5 2-16,-4 7-9 16,-4 8 3-16,0 3-6 15,0 1 6-15,3-2-7 16,4-5 7-16,7-7-8 16,8-11-2-16,7-8-2 0,7-16 0 15,0 0 1-15,0 0 0 16,17-4 0-16,-1-12 3 15,1-3-1-15,2-1 5 16,0-2 1-16,1-1 1 16,-1 3 1-16,-2-6 0 15,-2 3-1-15,-7 4-1 16,1 4 2-16,-9 15 1 16,7-15 0-16,-7 15-2 15,0 0-3-15,4 15 0 16,-2 3 0-16,1 5-2 15,1 2-3-15,3-1-2 0,2-2-3 16,4 3 0-16,3-5 1 16,1-3-1-16,3-8 1 15,5-3-1-15,-1-8 4 16,2-2 0-16,-1-5 4 16,-2-7 4-16,-3 0 4 15,-1-4 0-15,-3 0 4 16,-8-3 1-16,1 1-1 15,-7 1 3-15,0 5-3 16,-4 0-9-16,2 16 1 16,-6-15 1-16,6 15-3 15,-7 15-2-15,1 4 0 16,4 2-3-16,-1 5 0 0,6 6 5 16,0 0-4-16,6-1-4 15,1-3 1-15,10-5-2 16,3-6 3-1,5-4-1-15,3-7 1 0,4-9 1 16,3-8-4-16,3-5-11 16,1-15-25-16,6-5-21 15,-2-10 33-15,3-6 33 16</inkml:trace>
  <inkml:trace contextRef="#ctx0" brushRef="#br0" timeOffset="63725.7471">20226 3762 91 0,'-19'4'92'0,"-7"-3"-9"15,12 35-50-15,-5 18-133 16,-4 28-1-16,-15 16 4 16</inkml:trace>
  <inkml:trace contextRef="#ctx0" brushRef="#br0" timeOffset="66794.8919">17685 5001 26 0,'0'16'85'16,"0"-16"-3"-16,0 0-38 0,0 0-39 15,0 0-2-15,13-13 0 16,-13 13-1-16,0 0 0 16,0 0 1-16,6-19-1 15,-6 19-1-15,0-23 0 16,0 9 0-16,1-1-1 16,2-2 0-16,0-2 1 15,0 2 0-15,0-1 1 16,1 3 0-16,-4 15 1 0,9-19 1 15,-9 19-2-15,0 0 1 16,7-15 0 0,-7 15-2-16,0 0 0 15,0 0 0-15,0 0-1 0,0 0-2 16,-3 19 1-16,3-19 2 16,0 19-1-16,0-19-1 15,2 27 0-15,0-11 0 16,1 1-1-16,2 1 1 15,-2-1 1-15,1 2-1 16,2 1-3-16,-3-3 4 16,1-1 0-16,-1-1-1 15,-3-15-2-15,4 20-1 16,-4-20-3-16,0 0-8 16,12 19-14-16,-12-19-24 15,0 0-29-15,13-8 6 16,-13 8 76-16</inkml:trace>
  <inkml:trace contextRef="#ctx0" brushRef="#br0" timeOffset="67356.7486">17923 4692 1 0,'0'0'78'0,"0"0"12"15,0 0-2-15,0 0-71 16,0 0-14-16,0 0-1 16,0 0 0-16,0 15-3 0,0-15 0 15,0 0 0-15,0 0 5 16,0 0-2-16,0 0 0 16,0 0 0-16,0 0 0 15,0 0 1-15,0 0 0 16,0 0 0-16,0 0-4 15,0 0 2-15,0 0 0 16,0 0-2-16,0 0 0 16,0 0-1-16,0 0-1 15,2 26 7-15,-1-9-7 16,0 10 5-16,2 9-7 16,0 8 5-16,0 5-6 15,-1 8 4-15,-1 8-5 0,0 3-3 16,-1 1 4-16,-1 2-1 15,-2-5 1-15,2 2 9 16,-1-4-1-16,1-5 5 16,-1-10-3-16,1-9 5 15,1-2-2-15,-2-9 4 16,2-6-3-16,0-7-4 16,0-16 1-16,0 17-1 15,0-17 2-15,0 0-3 16,0 0-1-16,0 0-3 15,0 0-6-15,0 0-8 16,0 0-13-16,0 0-27 0,0 0-33 16,15 10-2-16,-15-10 53 15</inkml:trace>
  <inkml:trace contextRef="#ctx0" brushRef="#br0" timeOffset="68811.9025">21206 4603 1 0,'0'0'20'16,"0"0"59"-16,0 0 0 15,0 0-62-15,0 0-9 16,0 0-2-16,-15 7-5 0,15-7-1 15,0 0-4-15,-17 6 5 16,17-6-2-16,-19 4 2 16,19-4 2-16,-22 1 0 15,22-1 4-15,-18-8-2 16,18 8 1-16,-16-18-2 16,16 18-2-16,-12-20-1 15,9 6-1-15,3-2-1 0,0 2-1 16,5-4 1-1,-1 2-1-15,3 3 2 16,-7 13-1-16,16-20 1 16,-16 20-2-16,17-3 1 15,-17 3-1-15,15 19-2 0,-11 0 3 16,1 2-2-16,-3 3-1 16,0 3 1-16,-4 0 0 15,0 4 0-15,-1-2 1 16,-3 1 10-16,0-3-7 15,0-4 8-15,1 2-6 16,-1-5 7-16,3-1-7 16,3-19 4-16,-2 21-7 15,2-21-4-15,0 0 2 16,19 11-3-16,-19-11 3 16,26-2-2-16,-7-4 2 15,3 2 1-15,1-2 0 0,4 2 3 16,3-2-2-16,2 0 5 15,-2 1-5-15,1 0 5 16,-5 2-4-16,-3 1 5 16,0 0 0-16,-9 2 0 15,-14 0-1-15,18 0 0 16,-18 0 1-16,0 0-4 16,0 0 1-16,0 0-11 15,0 0-16-15,-13 9-57 16,13-9 1-16,-22-3-2 15,9-6 82-15</inkml:trace>
  <inkml:trace contextRef="#ctx0" brushRef="#br0" timeOffset="69261.8359">21614 4138 53 0,'0'0'94'16,"17"3"-13"-16,-17-3-42 15,0 0-58-15,0 0-3 16,0 0 2-16,-8 19 3 16,-1-6 3-16,-7-2 7 0,-1 5 9 15,-2 0 10-15,-4 1 3 16,1 5 1-16,-2 0-2 15,4-1-2-15,-1-2-4 16,5 3-3-16,2 1-3 16,1 8 0-16,2 3-3 15,-1 5 1-15,3 11 6 16,1 11-6-16,0 9 4 16,1 13-5-16,0 8 6 15,1 5-8-15,-1 7 7 16,3-1-8-16,-4-5 0 15,3-5 5-15,-2-8 2 0,-1-11 1 16,0-9-2-16,0-15-1 16,3-12-7-1,-4-9-19-15,8-5-51 16,1-23-6-16,0 0-1 0,-15-10 83 16</inkml:trace>
  <inkml:trace contextRef="#ctx0" brushRef="#br0" timeOffset="70811.9666">22480 4158 46 0,'0'0'96'0,"3"-16"-6"16,-3 16-40-16,0 0-48 16,0 0-7-16,-11 28-5 15,7-1 1-15,0 14-4 16,-2 5 0-16,0 7 1 15,0 9 6-15,1 6 1 0,-1 1 6 16,3-1 4-16,0-4-5 16,3-8 6-16,2-6-4 15,-1-3 3 1,-1-8-5-16,3-9-2 0,-2-7-14 16,4-7-12-16,-5-16-20 15,0 0-29-15,-6-31 19 16,0-5 58-16</inkml:trace>
  <inkml:trace contextRef="#ctx0" brushRef="#br0" timeOffset="71045.7846">22019 4070 77 0,'-17'-26'92'15,"8"6"-2"1,1-3-47-16,6-3-36 15,8 0-7-15,6-1 1 0,6 2-4 16,4 5-2-16,10 4-1 16,5-3-1-16,9 11-1 15,4 0-2-15,4 8-2 16,3 3-1-16,0 6-12 16,0 0-10-16,3 14-43 15,-5 4-1-15,-3 6 51 16,-4 2 28-16</inkml:trace>
  <inkml:trace contextRef="#ctx0" brushRef="#br0" timeOffset="72013.8511">22644 4714 1 0,'-9'21'66'0,"5"-5"26"15,4-16 0-15,0 0-66 16,15-8-31-16,2-1 1 16,3-3-4-16,3-3 5 15,5-8-6-15,0-5 6 16,4-5-5-16,1-6 8 0,-4-6 3 16,-3-2-1-1,0-8 3-15,-4 6-1 16,-3-2 0-16,-5 4-2 0,-5-1 1 15,-6 8-1-15,-3 1-1 16,-5 7 1-16,-2 7-3 16,-3 1 1-16,-3 5-1 15,1 6 2-15,-1 4 0 16,13 9-2-16,-24-5 0 16,24 5-2-16,-23 16 0 15,11-1-3-15,2 7 0 0,0 4-2 16,3 6 1-1,0 7 1-15,2 7 0 16,2 0 3-16,3 6 0 16,3 1 4-16,2 4-1 0,3-4 3 15,2 5 4-15,2-6-4 16,1-6 4-16,3-4-6 16,0-11 4-16,1-9-5 15,2-9 2-15,-1-6-4 16,3-15-5-16,-1-8 3 15,2-9-1-15,-2-4 3 16,-2 1-1-16,0-3 6 16,-4 1-3-16,-1 1 6 15,-4 10-1-15,-3 5 3 16,-6 14-4-16,0 0 1 16,0 0-6-16,13-6 0 15,-13 6 0-15,11 23-2 0,-1-10-1 16,3 2-1-16,3-1 3 15,1 0-2-15,5 1 4 16,0-1-1-16,-1-2 0 16,4-3 1-16,-1 1 0 15,0-6 1-15,0-3 0 16,1-5-1-16,2-3-2 16,-1-9 2-16,0-3 0 15,-3-7-3-15,-3-5 2 16,-1-3 1-16,-6 4 3 15,-3 0 0-15,-7 2 2 16,-3 7 1-16,-3 3 1 0,3 18 1 16,-11-18 0-16,11 18-5 15,-21 4-2-15,8 9-2 16,2 4 2-16,-2 8-4 16,0 7-2-16,3 2 1 15,1 11 4-15,6-2-3 16,7-1 0-16,2-3-2 15,10-4 2-15,6-7-2 16,5-9 4-16,5-10-5 16,4-11-3-16,6-12-8 15,5-8-11-15,3-14-8 16,0-3-24-16,-4-13-15 16,-3-1 73-16</inkml:trace>
  <inkml:trace contextRef="#ctx0" brushRef="#br0" timeOffset="72245.6377">23272 4200 58 0,'-26'-16'99'15,"11"5"-7"-15,5-4-29 16,12-5-59-16,9 1-1 15,7 1-5-15,6-1-4 0,5-6-11 16,10 15-7-16,-2-4-7 16,5 9-12-16,-4 0-28 15,2 10-16 1,-7 1 50-16</inkml:trace>
  <inkml:trace contextRef="#ctx0" brushRef="#br0" timeOffset="72429.3461">23775 3575 64 0,'-1'-31'99'0,"1"16"0"16,0 15-7-16,-16-11-81 0,16 11-26 16,-4 23-48-16,4 17-27 15,-8 5-9 1,-2 11 2-16</inkml:trace>
  <inkml:trace contextRef="#ctx0" brushRef="#br0" timeOffset="87135.823">7513 7071 1 0,'0'0'10'15,"0"0"59"-15,0 0-24 16,0 0-28-16,0 0-7 0,0 0-3 16,0 0-1-1,0 0-2-15,-13-2 0 16,13 2 1-16,0 0 1 16,0 0 1-16,0 0-1 0,0 0 0 15,0 0-1-15,-10 13-2 16,10-13 0-16,0 0-1 15,-4 20-1-15,4-20-2 16,0 24 2-16,0-5 4 16,1 3-1-16,0 1 3 15,1 1-3-15,-1 2 3 16,2 5-3-16,0 2 3 16,0 3-4-16,0 0-3 15,-2 4-1-15,2 6 0 16,-1 2 0-16,-1 4 1 15,2 1 0-15,-2 5 0 16,1-2 1-16,-1 4-1 0,1 2-3 16,-1-2 4-16,1 2 2 15,0-1-3-15,1 2 3 16,2-4-3-16,-1 5 4 16,0-1-5-16,2 1 7 15,-2 1-6-15,2-2 0 16,-1 8 2-16,0-3 0 15,1 1 0-15,-2 2-1 16,1-5 2-16,-1-2 0 16,0-7 1-16,-1 1 0 15,2-6-2-15,-4-3 0 16,2-3 0-16,0-2 1 0,0-6-2 16,0-1 0-16,1-3-2 15,-3-2 3-15,4-3-3 16,-1-3 3-16,-1-5-2 15,3-3 1-15,-5-2-1 16,-1-16 0-16,6 21-5 16,-6-21-10-16,6 15-24 15,-6-15-37-15,0 0-1 16,-22-22-7-16</inkml:trace>
  <inkml:trace contextRef="#ctx0" brushRef="#br0" timeOffset="90611.3022">7494 7045 1 0,'-20'-7'15'16,"20"7"52"-16,-16-7-25 16,16 7-25-16,0 0-5 0,-13-10-2 15,13 10-2 1,0 0-2-16,0 0 1 16,0 0-1-16,0 0 1 15,0 0-2-15,0 0-1 0,0 0-1 16,0 0-1-16,0 0 0 15,0 0-1-15,15-3 0 16,-15 3-1-16,21 4-1 16,-6 1 1-16,3-1 2 15,5-1-3-15,8 3 1 16,3-3 0-16,7-1 0 16,2 1 1-16,3 0-2 15,3-1 1-15,2-1-2 0,-1 2 3 16,1-2-3-16,-4 2 3 15,2 2-1 1,1-1-1-16,-3 0 1 16,2 1-1-16,2-2 2 0,1-1-1 15,5 1-1-15,3-1 0 16,0-1 1-16,1-1-1 16,2 0 2-16,1 2-1 15,-1-1-1-15,1-1 1 16,-5 0 0-16,1 0-1 15,-2-3 0-15,1 0 1 16,3 0-2-16,2-2 0 0,2-3 1 16,-1 1 0-1,3 0 1-15,-3 0 0 16,1 0 0-16,-2 1-2 16,-2 0 2-16,-3 3 1 0,-3 0 0 15,0 2-2-15,-4 1 0 16,3 1 1-16,3 4-1 15,3-3 1-15,-4 1-1 16,2-1 0-16,2 2 0 16,-2-1 2-16,2-2-1 15,-4 1 1-15,0-2 0 16,-2 1-1-16,-3-1 2 16,-1 2-2-16,-1-2 1 15,-1-2-3-15,1 2 3 16,3 0-3-16,-1 2 4 15,-1-4-4-15,1 4 3 16,0-2-2-16,-2 0-1 0,-1 0 3 16,-2 0-2-16,-7-2 2 15,-3 2-3-15,-5 0 3 16,-2-1-2-16,-4 1 1 16,-2 0 1-16,-7 0-2 15,3-2 3-15,-6 4-2 16,1-2 2-16,-15 0-1 15,20-2 1-15,-20 2-1 16,17 5 2-16,-17-5-3 16,0 0 1-16,18 4 0 15,-18-4 0-15,0 0 0 16,0 0 0-16,0 0 0 0,0 0 0 16,0 0 2-16,0 0-2 15,7 13 0-15,-7-13-1 16,0 0 1-16,0 0-1 15,-3 15 1-15,3-15 1 16,0 0-3-16,-4 15 2 16,4-15 0-16,-5 18 1 15,4-5 4-15,0 1-1 16,1 3-3-16,-2 4 3 16,1 0-3-16,-1 4 3 15,2 2-4-15,-1-1 2 16,-4 4-7-16,4 2 4 15,-3 0-2-15,4 3 2 0,-3 2 0 16,1 1 0-16,2 2 0 16,0 3 0-1,2-1-1-15,-4 1 1 0,4 2 0 16,-2 0 0-16,0-2 0 16,1 2-2-16,4-2-1 15,-4 3 3-15,5 3 3 16,-3 0-1-16,4 5 1 15,-1-2-2-15,4 4 1 16,-2-1 1-16,1 4 3 16,1-6-5-16,-1 2-2 15,-2-3 2-15,2-4-2 0,-2 4 3 16,-3-6 0-16,1-1 0 16,-1-2 1-16,-3-4-1 15,2 1 1 1,0-1-1-16,0-1 1 0,0-4-3 15,0 4 2-15,3-5-3 16,-2-1 1-16,0-2-2 16,1-4 4-16,0 0-2 15,1-4 0-15,-3-2 1 16,1-4-1-16,-1 1 1 16,0-1 0-16,0 1 0 15,0-1-1-15,0 0 1 16,1 0-1-16,-1 0 0 0,0 0-1 15,-2-2 1 1,2 1 0-16,-1-1 0 16,0-1 1-16,0 0-1 15,-1 1-1-15,-1-14 1 0,6 22 2 16,-6-22-2-16,3 20 0 16,-3-20 3-16,3 19-3 15,-3-19 2-15,3 19 1 16,-3-19 0-16,1 13-3 15,-1-13 3-15,0 0-2 16,0 0 0-16,0 14 1 16,0-14-1-16,0 0-4 15,0 0 5-15,0 0-1 16,0 0 0-16,0 0 1 16,0 0 0-16,0 0 0 15,0 0-1-15,0 0 0 0,0 0 0 16,0 0 4-16,0 0-3 15,0 0-2-15,0 0 2 16,-11 13-5-16,11-13 4 16,0 0 3-16,0 0-3 15,0 0-1-15,0 0 1 16,0 0 2-16,-9 13-3 16,9-13 0-16,0 0 1 15,0 0-4-15,0 0 4 16,0 0-4-16,-14 2 4 15,14-2 1-15,0 0-1 16,0 0 6-16,0 0-6 0,0 0 6 16,-16 11-6-16,16-11 4 15,0 0-3-15,-13 0-2 16,13 0 2-16,-13-6-4 16,13 6 3-16,-15-5-3 15,15 5 2-15,-18-3-3 16,18 3 3-16,-19-6-5 15,19 6 5-15,-23 0 2 16,10-2-1-16,-3 2-4 16,-1 0 4-16,-1-4-1 15,1 4-2-15,-2 0 5 16,0-3-2-16,1 2-2 16,-4 1 2-16,5-3 3 0,-4 1-3 15,1 2 0-15,-3-1 0 16,0 2 1-16,-1 1-3 15,-4 1-1-15,2-3 2 16,-4 3 0-16,0-3 0 16,-2 1 4-16,-1 1-5 15,-1-2 1-15,3 1 0 16,-2-1 4-16,1 3-3 16,2 0-1-16,1 0 1 15,0-2-5-15,3 2 7 16,0 0-2-16,0-2 1 15,0 1-5-15,0-2 3 0,-1 4-1 16,-1-1 1-16,-1 1 5 16,0-1-5-16,-1 0 2 15,0 0-4-15,-2 0 8 16,-3 0-7-16,1-3 5 16,-2-2-6-16,-2 2 3 15,-1 0-3-15,-3 0 2 16,-1 0-1-16,1 2 0 15,2-1 2-15,-1 2 0 16,4 0 1-16,1 1-1 16,3-1 1-16,1 0 0 15,3 0-1-15,-1 0 0 16,-2 0-2-16,2-2 1 0,-2 2-1 16,-1 0 1-16,1 0 0 15,-3 1-1-15,1-2 1 16,-1 0-1-16,2 0 2 15,-3-1 0-15,0 1 0 16,-2-1-1-16,-2-1 1 16,1-1-1-16,-1 4 1 15,1-2-1-15,0 1 1 16,1 0-1-16,1 1 1 16,2 0 0-16,2 0-1 15,-2 0 0-15,2-3 1 16,-2 1-1-16,1-2 0 15,1 0 0-15,-1-1-1 0,0-1 1 16,-1 3 0-16,2-1 0 16,0-1 1-16,-3 2-1 15,0 0 1 1,-2 0 0-16,1 0-1 0,-1 2 2 16,-1-4-1-16,3 4 0 15,0-2 0-15,1 1 0 16,2 1 0-16,1-2-1 15,2 3 1-15,3-2 0 16,1 2-1-16,-2 0 0 16,2-2 0-16,0-1 0 15,0 2 1-15,0 1-2 0,2-2 2 16,-1 0-2-16,1-2 1 16,2 2 1-16,-1-1 0 15,4 0 0-15,-1 0-1 16,1-1 2-16,1-2-2 15,-1 2 1-15,2-2 0 16,-4-2-1-16,4 3 0 16,-2 0 1-16,1 2-2 15,-3 0 1-15,4 0 1 16,0 0-2-16,1 2 1 16,1-1 0-16,2 0 1 15,13-1-1-15,-21 0 1 16,21 0-2-16,-15 0-2 15,15 0-2-15,0 0-7 16,0 0-12-16,0 0-25 16,0 0-38-16,0 0-4 15,0 0-2-15,0 0 50 0</inkml:trace>
  <inkml:trace contextRef="#ctx0" brushRef="#br0" timeOffset="91821.7294">9634 10142 22 0,'0'0'83'16,"0"0"0"-16,0 0-7 15,0 0-56-15,0 0-9 16,13-2-3-16,-13 2-3 16,0 0-1-16,0 0-1 15,-9 16-2-15,9-16 1 16,-10 26-3-16,2-7 1 16,-1 4 1-16,-1 10-1 15,-3 5 3-15,-2 4-1 16,-1 2 2-16,-1 3-2 15,-2-3 3-15,1 1-3 0,-1-2 1 16,0-5-1-16,2-5 0 16,-1-6 0-16,1-4-2 15,3-2 2-15,2-5-1 16,12-16 1-16,-20 18-1 16,20-18-2-16,-13 9-1 15,13-9-12-15,0 0-15 16,0 0-38-16,0 0-15 15,0 0-3-15,0-14 15 16</inkml:trace>
  <inkml:trace contextRef="#ctx0" brushRef="#br0" timeOffset="92264.2926">9553 10270 79 0,'0'0'83'15,"13"-10"4"-15,-13 10-46 16,0 0-24-16,0 0-8 16,3 17-4-16,1-4-1 15,-1 0-6-15,2 2 1 16,-1 2-2-16,0 2 3 16,3 1-1-16,2-1 3 15,1 3 2-15,-1-4-3 16,5 4 5-16,5 0-4 15,3 1 3-15,-1 1-5 16,4 2 4-16,-4 0-5 16,4 0 1-16,-5 0-1 15,0-4 3-15,-7-2-2 0,-3-1 2 16,-2-5 0-16,-8-14 0 16,7 20 1-16,-7-20 0 15,0 0 1-15,1 18-1 16,-1-18 0-16,0 0 0 15,-3 18 0-15,3-18-2 16,0 16-2-16,0-16-1 16,-1 13-5-16,1-13-6 0,0 0-15 15,0 0-21 1,0 0-38-16,0 0 1 16,0 0-3-16</inkml:trace>
  <inkml:trace contextRef="#ctx0" brushRef="#br0" timeOffset="92655.5526">9276 10549 106 0,'0'0'97'0,"-16"14"-3"16,16-14-8-16,15-3-83 16,-15 3-8-16,27-14 1 0,-8 5-1 15,4 3 1-15,3 1 0 16,1 0 3-16,1 2 2 16,-1 3-2-16,2 2 1 15,0-1 0-15,0 4 0 16,-2 0 0-16,-1 0 2 15,2-1-3-15,-4 0 1 16,2-2 2-16,-4 1 1 16,-2-3 0-16,-4 1 1 15,-3-1-2-15,-13 0-6 16,21 2-23-16,-21-2-58 16,0 0-6-16,0 0-5 0,-14-13 22 15</inkml:trace>
  <inkml:trace contextRef="#ctx0" brushRef="#br0" timeOffset="93712.2726">9220 9980 60 0,'-15'3'91'0,"15"-3"-3"16,0 0-4-16,0 0-67 15,0 0-12-15,0 0-2 0,0 0-1 16,0 0 0-16,0 0 0 16,0 0 1-16,0 0 2 15,0 0-1 1,0 0-1-16,0 0 1 0,0 0-2 15,0 0-1-15,0 0-1 16,15-9 2-16,-15 9-2 16,17-1 0-16,-4 0 0 15,2-2 0-15,2 0 0 16,2 0 0-16,2-1 2 16,2-1-3-16,2 2 1 15,2 0 1-15,2 2 0 16,0-2 0-16,1 2 0 0,2-1-1 15,1 2-1 1,-1 0 1-16,3-1 0 16,-1-1 1-16,-2 1-1 15,0-1 0-15,-3 4 0 0,-2-2 2 16,-4 0-1-16,-3 0 1 16,-5 3-1-16,-2-2 0 15,-13-1-1-15,17 3 1 16,-17-3-6-16,0 0-20 15,14 7-62-15,-14-7-5 16,0 0-7-16,-13-23 17 16</inkml:trace>
  <inkml:trace contextRef="#ctx0" brushRef="#br0" timeOffset="96203.4356">9012 7973 1 0,'0'0'72'0,"0"0"12"0,0 0-4 16,0 0-67-16,0 0-2 15,0 0-2-15,0 0-4 16,-13 3-5-16,13-3 2 16,-7 22 1-16,0-6-1 15,-1-1 1-15,0 6 1 16,-2 2 1-16,0 1 0 15,-3 7 0-15,-3-3 0 16,1 6-2-16,-2 0 0 16,0 5 0-16,-1-1-2 15,0-2 1-15,0-2-1 16,0-3 3-16,5-7-4 0,1-2 1 16,3-6-1-16,9-16-1 15,-10 19-6-15,10-19-8 16,0 0-16-16,0 0-26 15,-6 13-24-15,6-13-6 16,0 0 40-16</inkml:trace>
  <inkml:trace contextRef="#ctx0" brushRef="#br0" timeOffset="96641.2545">8927 8107 41 0,'0'0'86'0,"0"0"-2"16,14 3-7-16,-14-3-76 15,0 0-5-15,16 0 0 16,-16 0 0-16,13 10 1 16,-13-10 3-16,16 16 3 15,-16-16 2-15,15 19 1 16,-7-6 1-16,-8-13 0 0,17 23 1 15,-5-10-3 1,-2 4-1-16,5-1-2 16,-1 3-1-16,3 3 1 15,2 1-2-15,0 3 1 0,1 0 0 16,-3 0 0-16,-1-5 0 16,-1 1 0-16,-2-3 1 15,-2-3-1-15,-11-16 1 16,15 20-1-16,-15-20 0 15,5 13-2-15,-5-13 2 16,0 0-1-16,-1 17-7 16,1-17-13-16,0 0-17 15,1 13-35-15,-1-13-17 16,0 0 3-16,-5-13 62 16</inkml:trace>
  <inkml:trace contextRef="#ctx0" brushRef="#br0" timeOffset="97008.2409">8915 8445 43 0,'-23'-4'96'15,"23"4"-5"-15,-13-6-6 16,13 6-70-16,2-17-18 15,1 4-2-15,-3 13 0 16,14-21 1-16,-14 21 1 16,22-23 3-16,-8 13 3 0,3 3 4 15,1 1-2-15,-1 5 1 16,2-2-2-16,1 4 0 16,0 2-1-16,2 3-2 15,0-3 0-15,-2 1 0 16,1 2-1-16,1-3-1 15,-3 1 2-15,-2-1-2 16,-1 1 0-16,-3-4-4 16,-13 0-21-16,16 12-60 15,-6 1-4-15,-10-13-6 16,-3 17 57-16</inkml:trace>
  <inkml:trace contextRef="#ctx0" brushRef="#br0" timeOffset="98216.0956">10390 7321 1 0,'0'0'44'0,"0"0"38"16,0 0-1-16,-10-16-48 16,10 16-15-1,0 0-2-15,0 0-2 16,0 0-1-16,0 0-1 0,0 0-3 16,0 0-2-16,-13-10-3 15,13 10 0-15,0 0 0 16,0 0-1-16,0 0-2 15,0 0 1-15,0 0 0 16,0 0 0-16,0 0 0 16,0 0-1-16,0 0-1 15,0 0-1-15,-9 13-1 16,9-13 0-16,-1 19 0 16,-1-6 1-16,2 4-1 15,-1 6 0-15,1-1 1 16,0 5 0-16,-2 5 2 15,1 1-1-15,-2 6 0 0,2 2 0 16,-2 0 0-16,-2 7 1 16,3 5-1-16,-3 5 1 15,0 1-5-15,2 3 4 16,0 6 2-16,0-3-2 16,1 3 2-16,2-5-3 15,2 1 4-15,-1-2-4 16,2 0 7-16,-1-3-4 15,1-1-9-15,-1 4 8 16,1 1 0-16,0 4-1 16,0-2 1-16,0 1 2 15,1-1-2-15,1-2-1 0,0-1 10 16,0-2-9-16,-1-7 1 16,0-3-1-16,1 0-1 15,-1-9-1-15,0 0 2 16,1-4-1-16,-1-1 5 15,-1-2-4-15,0-3 1 16,1-3 1-16,-1-1 0 16,1-4 2-16,-1-1-3 15,-1-5 0-15,1-4-3 16,-3-13 2-16,5 22 1 16,-5-22 0-16,5 16-1 15,-5-16-2-15,0 0 0 16,5 13-5-16,-5-13-7 0,0 0-17 15,0 0-40-15,0 0-24 16,0 0 2-16,0 0 5 16</inkml:trace>
  <inkml:trace contextRef="#ctx0" brushRef="#br0" timeOffset="100260.1264">10715 8064 50 0,'-13'-4'47'15,"13"4"-5"1,0 0-4-16,-18-12-3 0,18 12-7 16,0 0-7-16,-11-14 2 15,11 14-11-15,0 0-8 16,-13-5 2-16,13 5 7 15,0 0-9-15,0 0 6 16,0 0-6-16,0 0-10 16,-13-4 10-16,13 4-2 15,0 0 1-15,0 0-7 16,0 0 7-16,-6 17-9 16,6-17 7-16,1 18 5 0,-1-18-6 15,0 0 0 1,-1 20 1-16,1-20-1 15,0 22 0-15,0-9 0 16,0 0 1-16,0 1-4 0,0 5 4 16,1 1 0-1,-1 2 1-15,2-1-1 0,1 4 0 16,-2 1 0-16,1 1-1 16,1 1-3-16,-1 0 4 15,1-2-1-15,-1 2-1 16,1 1 1-16,-2-2-1 15,2-1 3-15,0-1-2 16,-2-2-6-16,2-2 6 16,-1-3 7-16,1-4-6 15,-3-14 6-15,1 16-5 16,-1-16-1-16,0 0 1 0,0 0 12 16,0 0-13-16,0 0-2 15,0 0 2-15,0 0-7 16,0 0 7-16,0 0 3 15,0 0-5-15,0 0-6 16,0 0 7-16,0 0 1 16,0 0-1-16,6 13 2 15,-6-13-3-15,0 0-3 16,0 0 2-16,0 0 8 16,0 0-7-16,0 0-4 15,0 0 5-15,0 0-2 16,0 0 3-16,0 0 3 15,-2-13-2-15,2 13-7 0,0 0 7 16,0 0-4-16,0 0 1 16,0 0 0-16,0-14-2 15,0 14-2-15,0 0 1 16,0 0 3-16,-1-15-2 16,1 15 3-16,0 0-1 15,1-17 2-15,-1 17-1 16,0-13 0-16,0 13 1 15,3-16-3-15,-3 16 1 16,7-20-2-16,-7 20 0 16,15-28-1-16,-5 10 3 15,2-1-2-15,-1 1 2 0,2 1 3 16,-1 1 0-16,-12 16 0 16,20-21 2-16,-20 21 0 15,14-9-1-15,-14 9 0 16,0 0 0-16,15 1-3 15,-15-1 2-15,0 0 0 16,0 0 0-16,14 13-1 16,-14-13-1-16,0 0 0 15,19 15 1-15,-19-15 0 16,14 7 0-16,-14-7-1 16,15 7-1-16,-15-7 0 15,0 0 1-15,16 10 1 16,-16-10-1-16,0 0 1 0,8 15 0 15,-8-15 0-15,3 13 1 16,-3-13 1-16,3 14-3 16,-3-14 2-16,0 0-1 15,4 19-1-15,-4-19 0 16,5 13 1-16,-5-13-2 16,0 0 2-16,3 14 0 15,-3-14-2-15,1 13 0 16,-1-13 3-16,0 15-2 15,0-15 0-15,-3 14 1 16,3-14-8-16,-6 18 7 16,6-18 2-16,-5 13-2 0,5-13 0 15,-8 14 1-15,8-14 6 16,0 0-6-16,-13 14 13 16,13-14-12-16,-10 13 3 15,10-13-4-15,-13 9 6 16,13-9-5-16,-13 9-2 15,13-9 1-15,0 0-5 16,-18 7 5-16,18-7-1 16,0 0 0-16,-16 6-2 15,16-6 1-15,0 0 2 16,-15-3 1-16,15 3 4 16,0 0-4-16,-14-7 0 15,14 7 1-15,0 0-4 0,-15-9 3 16,15 9-1-16,0 0 0 15,0 0-2-15,-13-6 1 16,13 6-5 0,0 0 5-16,0 0 3 0,0 0-3 15,0 0 1-15,0 0-1 16,0 0-10-16,0 0 10 16,0 0 2-16,0 0 0 15,0 0 3-15,0 0-4 16,0 0 0-16,0 0 2 15,0 0 4-15,0 0-6 16,-13-13-3-16,13 13-2 0,0 0-8 16,0 0-5-1,-1-13-36-15,1 13-46 0,0 0-3 16,-9-16-8 0,-5 9 80-16</inkml:trace>
  <inkml:trace contextRef="#ctx0" brushRef="#br0" timeOffset="103935.9916">12088 8094 1 0,'0'0'27'16,"-17"6"45"-16,17-6-14 15,0 0-41-15,-13-4-9 16,13 4 2-16,0 0 1 16,0 0-2-16,0 0 3 15,-7-13 3-15,7 13 0 16,0 0-2-16,0 0-2 15,0 0-7-15,0 0-1 0,0 0-3 16,0 0-1-16,0 0-1 16,17-4 1-16,-17 4 5 15,22 1-5-15,-8 0 1 16,3 1 0 0,4 1 1-16,-1 1-1 0,1 2 1 15,4 0-3-15,0 1-3 16,0-1 5-16,3 1 1 15,-1 0-2-15,1 0 0 16,3 0 1-16,4-2 0 16,6 1 0-16,0-2 1 15,7 0-1-15,1-1 0 16,2 1 0-16,3 1 1 0,0-2-1 16,1 0 1-16,-1-3-2 15,0-2 1 1,-1 1 0-16,1-1 1 15,2-4-1-15,2 1 0 0,5-1 0 16,2 0 0-16,1 0 0 16,2 2 0-16,1-2 1 15,-1 3-3-15,1-1 2 16,-2 3-1-16,-7-1 1 16,0 2 0-16,-6 2-1 15,3-1 2-15,2 3-3 16,0-2 4-16,0 2-4 15,0 0 3-15,2-1-2 16,-3 2 0-16,1 0 0 16,-6 0-1-16,-2 1 2 15,-7 1-1-15,1-1 2 16,-4-2-2-16,-4 2 1 0,-1-1 0 16,-1-2 1-16,-2 0 1 15,-1 0-1-15,-1-1 1 16,-3-1-2-16,-1-1 2 15,-1 1-1-15,-1-1 1 16,-4 0 0-16,0 0-1 16,-4 0 1-16,-3 0-1 15,-1-1 1-15,-13 1-2 16,21 0 1-16,-21 0-1 16,14-1 3-16,-14 1-2 15,0 0 2-15,14-3-1 16,-14 3 2-16,0 0-1 0,0 0 2 15,0 0-1-15,0 0-1 16,0 0 2-16,0 0-3 16,0 0 1-16,0 0-1 15,0 0 0-15,0 0 0 16,0 0 0-16,0 0-1 16,0 0-3-16,0 0-4 15,0 0-14-15,0 0-45 16,0 0-26-16,0 0-3 15,0 0 33-15</inkml:trace>
  <inkml:trace contextRef="#ctx0" brushRef="#br0" timeOffset="105143.074">12800 6972 6 0,'-5'-20'82'0,"5"20"-3"16,-13-15-48-16,13 15-24 16,-14-6-3-16,14 6-4 15,-20 5-2-15,20-5 0 16,-29 23 1-16,9-1 0 15,-4 5 2-15,-1 8 3 16,-3 5 5-16,1 2 1 0,-2 5-2 16,1 1 3-16,5 1-2 15,3 0-2-15,4-1-3 16,3 1 2 0,5 1-9-16,0 5 2 0,6 0 2 15,2 1-3-15,2-2 0 16,7-2 2-16,-2-6-1 15,6-9-1-15,0-8-1 16,5-9 1-16,0-10-2 16,4-7 0-16,0-11-1 15,-1-7 2-15,2-5-1 0,-2-5 3 16,-1-2 2-16,-4-5 0 16,-3 1 1-16,-6-4 0 15,-1 3 0-15,-4 2 0 16,-2 0 1-1,0 1-4-15,0 7 0 0,0 2 0 16,0 5 0-16,2 3 0 16,-2 12-1-16,0 0 1 15,0 0-3-15,13 5 2 16,-13-5 0-16,16 25 0 16,-5-9-1-16,2 5 0 15,2 0 1-15,-1 2 0 16,1 0 2-16,-2 1-2 15,-2-1 2-15,-1 2-1 0,-3-2 1 16,-1 1 0 0,-1 1-3-16,-1 1-4 15,-3-4-7-15,1-1-11 0,-2-6-17 16,1-2-16-16,-1-13-10 16,0 0 68-16</inkml:trace>
  <inkml:trace contextRef="#ctx0" brushRef="#br0" timeOffset="107110.5977">12533 7611 9 0,'-12'-13'87'0,"5"-4"0"16,4 2-16 0,6-2-62-16,4 1-4 15,5-3-2-15,5 4-3 16,3-3 1-16,6 1-2 0,3 2 1 15,3 2-1-15,-1 3 3 16,4 0-3-16,-3 2 0 16,0 0 1-16,-2 3 0 15,-1 2-1-15,2 0 0 16,-2 0 2-16,0-1-2 16,-1 2 2-16,-1 2-1 15,-4 0 0-15,-1 0 2 16,-4-1-1-16,-18 1 2 15,22 3-1-15,-22-3 0 16,0 0 1-16,4 14 1 16,-4-14 1-16,-14 19-2 15,4-5 1-15,-2-1-2 0,-2 5 0 16,-2 0-2-16,0 4 0 16,3 1-1-16,0 0 0 15,5 2-2-15,-1-2 0 16,5-2 0-16,1 0-1 15,4-6 0-15,-1-15 1 16,7 19-1-16,-7-19-1 16,13 2 2-16,-13-2 0 15,21-19 2-15,-10 4 1 16,1-3 1-16,-1-7-1 16,-2 2 1-16,1 1 3 15,-4 2-2-15,-1 4 1 0,-2 1-1 16,-3 15 1-16,3-16 0 15,-3 16-2-15,0 0-1 16,0 0-3-16,0 0 1 16,9 14-1-16,-5 2-1 15,2 1 0-15,1 6 1 16,2-1 1-16,-2 4 1 16,3 1 0-16,-1 1 1 15,2-7-1-15,0-2-1 16,-1-6 1-16,-10-13-1 15,24 16-2-15,-24-16 0 16,23-7-1-16,-5-6-1 16,-4-9 1-16,5-4 0 0,-5-3 0 15,3-4 4-15,-5 3 3 16,1-3 4-16,-1 7 0 16,-7 3 3-16,0 7 1 15,-5 16 1-15,3-20-1 16,-3 20-1-16,0 0-2 15,0 0-4-15,0 0-1 16,0 0-4-16,0 0 0 16,-5 24-2-16,4-4 1 15,2 5-1-15,-1 5 0 16,3 3 2-16,1 3 0 16,2 3 1-16,0-4 1 0,4-2-3 15,2-4 3-15,-1-6-1 16,4-8-1-16,-1-4 0 15,-1-7-1-15,3-5-1 16,-2-9-2-16,2-7 1 16,0-8 1-16,-2-5-1 15,1-3 1-15,-2-8 1 16,0 5 4-16,-3-3 2 16,0 6 3-16,-4 3 2 15,-2 7-1-15,-1 4 1 16,-3 19 2-16,4-19-4 15,-4 19 0-15,0 0-2 16,0 0-1-16,0 0-3 0,0 0-2 16,0 0-1-16,-4 16 0 15,4-3 0-15,-1 3-1 16,-1 5 1 0,2 7 0-16,2 2 2 0,-1 3 2 15,0 5-3-15,4-4-3 16,-1-2-4-16,2-4-5 15,1-5-3-15,0-9-4 16,-7-14-1-16,22 3-6 16,-8-15 1-16,1-8 4 15,1-7 7-15,0-8 10 16,1-4 9-16,-1 0 6 0,-3-1 7 16,-2 5 6-1,-3-1 5-15,-1 10 2 16,-4 0-2-16,-2 12-2 0,-1-1-8 15,0 15-2-15,0 0-6 16,-7-13-6-16,7 13-4 16,0 0-3-16,-13 15-2 15,13-15-3-15,-9 21 3 16,5-8-1-16,4-13 3 16,0 26 3-16,1-10 0 15,2-1 0-15,3-1 0 16,3 1-1-16,2 2-1 15,5-4 3-15,1 0-4 0,4-4 3 16,0-2 0-16,2 0 1 16,2-1-2-1,-2-1 3-15,-1 0 0 0,-5 1-3 16,-1 4 2-16,-16-10-4 16,20 29 1-16,-14-12 0 15,-6 0 1-15,-3-1 1 16,-3 1 1-16,-1-4 4 15,7-13-1-15,-19 18 4 16,19-18-3-16,-19-2-1 16,19 2-2-16,-11-23-4 15,9 3-4-15,1-9-1 0,5-3 0 16,2-2 0 0,1-1 5-16,5-5 0 15,1 1 4-15,3 3 2 16,1 0 4-16,0 7-1 0,1 1 2 15,-3 8 1-15,-2 1-2 16,-13 19 2-16,16-20 0 16,-16 20-1-16,0 0-2 15,0 0 2-15,-4 13-4 16,4-13-3-16,-12 20-2 16,12-20-2-16,-5 28-1 15,2-12-2-15,4-1 2 16,2 4-2-16,6-1 0 15,1-3 3-15,7 1 1 16,0-4 1-16,7-1-1 16,2 1 2-16,2-1-2 15,4-5 2-15,0 3 1 0,-2 2-1 16,-2-2 0-16,-1 4 0 16,-4 0 1-16,-4 2 1 15,-6-1 1-15,-6 3 0 16,-6 1 2-16,-3-3-1 15,-7 4 0-15,-4-1-3 16,-4-1-9-16,-6-4-30 16,-1 4-42-16,-4-2-7 15,0-2 34-15</inkml:trace>
  <inkml:trace contextRef="#ctx0" brushRef="#br0" timeOffset="108661.8065">13830 8002 1 0,'0'0'39'0,"-16"-9"43"16,16 9-9-16,0 0-47 0,-16-15-22 16,16 15 1-16,0 0-7 15,0 0 7-15,0 0 1 16,-14-12-1-16,14 12 2 15,0 0 0-15,0 0-2 16,0 0 3-16,0 0 2 16,-13 1-3-16,13-1 0 15,0 0 0-15,0 0-3 0,0 0 1 16,0 0 3 0,0 0-6-16,0 0-1 15,0 0-2-15,0 0 0 16,0 0-1-16,4 15 0 0,-4-15 3 15,0 0-1-15,20 17 1 16,-20-17-1-16,23 19 2 16,-8-6 1-16,2-2-1 15,-1 2 1-15,0-4-3 16,0 3 1-16,-1-5-1 16,3 0 1-16,-2 0-1 15,-1-4-2-15,0 2 3 16,-1 0-2-16,-1 2 3 15,-13-7-1-15,18 12 0 16,-18-12 1-16,0 0 0 16,14 9 0-16,-14-9-1 15,0 0 3-15,0 0-3 0,0 0 3 16,0 0-3-16,0 0 2 16,0 0-1-16,0 0 0 15,0 0 2-15,0 0-3 16,0 0 0-16,0 0-1 15,-16 13 1-15,16-13-2 16,-16 14 1-16,16-14-1 16,-26 22 1-16,9-8-3 15,-2 3-6-15,-2-1-8 16,-2 12-25-16,-12 1-51 16,5 1-2-16,-4-4-4 15,1-4 97-15</inkml:trace>
  <inkml:trace contextRef="#ctx0" brushRef="#br0" timeOffset="110946.6888">15134 7004 1 0,'0'0'12'16,"0"0"63"-16,0 0-4 15,0 0-50-15,0 0-16 0,0 0-4 16,0 0-3-16,0 0-2 15,0 0 0-15,0 0 4 16,0 0 3-16,0 0 2 16,0 0-1-16,0 0 2 15,2 13 2-15,-2-13 1 16,0 0 1-16,0 0-4 16,0 13 0-16,0-13-3 15,0 0-1-15,4 21 0 16,-3-6 2-16,2 1-6 15,0-1 7-15,0 6-6 16,1 0 5-16,1 4-1 16,-1 1-1-16,2 0 0 0,-2 3-3 15,2 4 4-15,1 3-7 16,0-2 8-16,2 5-8 16,1 3 3-16,-1 4 1 15,1 3-1-15,0-1 1 16,0 3-1-16,-1-1 1 15,-1 5-2-15,-2 0 3 16,1 0 1-16,-1-1-1 16,0 0 0-16,1 1 0 15,-1-3 0-15,0-2 0 16,-1 2 1-16,3-3-1 16,-3 0-1-16,1-1 0 0,0 2 1 15,0 1-1-15,-2-1 1 16,2 2-3-16,-2 2 5 15,0 0 1-15,4-2 1 16,-4 2-1-16,0-5 1 16,-1-3-1-16,1 0 1 15,-1-3 2-15,2-5-5 16,-4-2 0-16,-1-3 0 16,2-3 1-16,-1 1-1 15,0 1 0-15,2-2 1 16,2 0 0-16,-2 0-1 15,1-1-1-15,-1 2 0 16,3-4 0-16,-5-1 0 0,3-4 0 16,-2-4 1-1,-1 0 0-15,-1-4-1 0,0-14 3 16,2 22-1 0,-2-22 1-16,0 17-2 0,0-17-2 15,1 16 5-15,-1-16-5 16,2 16 3-16,-2-16-4 15,2 16 5-15,-2-16-5 16,0 13 4-16,0-13 0 16,0 0-3-16,2 13 1 15,-2-13 1-15,0 0 1 16,0 0-3-16,-3 13-2 0,3-13-3 16,0 18 0-1,0-18-11-15,0 19 0 16,3-4-22-16,-3-15-38 15,4 15-13-15,-4-15 5 0,2-18 52 16</inkml:trace>
  <inkml:trace contextRef="#ctx0" brushRef="#br0" timeOffset="112997.8307">15254 6946 1 0,'0'0'64'0,"0"0"16"15,-9-13-2-15,9 13-70 0,0 0-4 16,0 0-3-16,0 0 2 16,0 0-2-16,0 0-3 15,0 0 2-15,16-6-1 16,-16 6 1-16,16-1 1 15,-3-1 1-15,3 2-1 16,5 2 2-16,4 1-2 16,2-2 3-16,5 3-3 15,1-1 1-15,5 2 0 16,-1-1-2-16,7 0 0 16,0-1-1-16,4-1 2 15,2-1-2-15,2-1 2 0,3-1-1 16,0 2-1-16,1-1 0 15,1 0 0-15,-1 0 1 16,-1 3-2-16,-2 3-1 16,2-5 7-16,-2 5-4 15,-1-5 5-15,6 1-5 16,1-1-1-16,2-1 1 16,-2-3 1-16,4-2 0 15,-2 3-7-15,1-2 5 16,-1 2-4-16,-1 2 5 15,-4-1 7-15,-1 2-7 16,-1-1 5-16,-2-1-3 16,-2 2-3-16,5-1 1 0,1 0-1 15,-1 2-1-15,1-2 1 16,1 0 1-16,-3 0 0 16,3 4-2-16,-2-2 9 15,-5 0-7-15,2 0 5 16,-4-2-4-16,-1 1-2 15,-1 1 0-15,-1-1 2 16,0 1-1-16,0-1-1 16,2 1 1-16,-1-1 2 15,2-1 0-15,0 4-2 16,1-1 0-16,0 0-1 16,1 0 1-16,2 1 0 15,-3-1 1-15,-1-3-1 0,-1 2-1 16,0-2 1-16,-4-2 0 15,-1 2 0-15,-3-3 1 16,-2 0 0-16,-2 2-1 16,-3 1 0-16,-4-1 2 15,-2-1-2-15,-3 2 1 16,-1-1 0-16,1-1 0 16,-3 1-1-16,3 1 1 15,-2-5 0-15,-3 3 1 16,1 0-1-16,0 1 1 15,-3 1-1-15,-2-2 0 16,-14 2 0-16,22 0 0 0,-22 0 0 16,19 0 0-16,-19 0-1 15,14-3 0-15,-14 3 1 16,17 0-1 0,-17 0 1-16,16-1 0 0,-16 1-1 15,16 1 1-15,-16-1 0 16,0 0 1-16,16 0-1 15,-16 0 0-15,0 0 0 16,0 0 2-16,0 0-1 16,0 0 0-16,0 0 0 15,0 0-1-15,0 0 1 16,0 0 0-16,0 0-1 0,0 0-2 16,6 18 1-16,-6-18 0 15,0 15 1 1,0-15-1-16,0 19 0 15,0-19 0-15,-2 28 0 16,1-14 0-16,1 2 0 0,0 1 3 16,0 3-4-16,1-1 4 15,1 1-5-15,1 2 5 16,-2 1-5-16,1 0 4 16,-1 2-4-16,-1 1 2 15,0 1-3-15,1 3 2 16,-1-1-1-16,2 3 1 15,-2 0-1-15,1 2 2 0,1 1-1 16,1 1-1 0,0 0 2-16,-1 0-2 15,1 3 0-15,0-1 0 16,0-1 2-16,-1 1-1 0,0-2 0 16,0 1-1-16,2 2-2 15,-1 3 7-15,0 3 0 16,0 0-1-16,0 1-1 15,1 1 1-15,0 1 1 16,2 3 0-16,-3-4 5 16,1-2-8-16,2 0-1 15,0 1 1-15,1-2 1 0,-1 3-2 16,-2-1 1 0,3 3 4-16,-1 0-1 15,-1 3 2-15,0-2-1 16,1-1 1-16,-2 1-1 0,2-3 2 15,0-1-2-15,0-5-3 16,-1-2-1-16,1-5 0 16,0-1 2-16,1 1-2 15,-2-4 0-15,0-3 1 16,1-1 1-16,-3-1 0 16,1-3 0-16,1-1 1 15,-2-2-3-15,1-2 2 16,0 2 0-16,-1-3 0 15,1 1-1-15,-1-2-3 16,2-1-3-16,-1-1-12 16,-4-13-21-16,4 17-46 0,-4-17-4 15,-17-1-3-15,-5-8 50 16</inkml:trace>
  <inkml:trace contextRef="#ctx0" brushRef="#br0" timeOffset="114212.9709">15567 9527 44 0,'10'16'83'0,"-10"-16"1"16,0 0-29-16,0 0-41 15,0 0-9-15,0 0-1 16,0 0 0-16,0 0-6 16,0 0 3-16,0 0-1 15,0 0-2-15,0 0 1 0,0 0-2 16,0 0 0-1,14 7 0-15,-14-7 5 16,24 7-5-16,-6-7 3 0,8-2 0 16,6-4-3-16,8 1 2 15,4 1-2-15,2-3 4 16,2 0-6-16,2 1 7 16,1 2-7-16,-2 2 5 15,1 1 0-15,1 1 1 16,2 0-1-16,0 0 0 15,4 0 0-15,6 0-1 16,5 0 1-16,3-2 0 0,2 1 1 16,2-2 0-16,-1 2-1 15,2-2-1 1,1 1 2-16,-7-1-1 16,1 0 0-16,-4 2-1 0,-3 0 0 15,6-4-2-15,-2 2 3 16,-1 0-3-16,0-1 4 15,-2 1-5-15,-3 0 5 16,-3-2-2-16,-3 0 2 16,-4 2-2-16,-1-1 1 15,-7 1 0-15,1-1 0 16,-2 1-1-16,1 1 1 0,-3 1 0 16,3 0 1-16,-2 1 0 15,1-2 0 1,0 2 1-16,-1 2 0 15,1-2-1-15,1 0 0 16,-3 1 1-16,1 0-2 0,-3-1 0 16,-1 0 1-16,-4 2 1 15,1-4-1-15,0 4-1 16,-2-4 1-16,-3 4-1 16,-1-2 1-16,0 1-1 15,0 1 1-15,-3-2-1 16,0 1 1-16,-3 1-1 15,-3 1 1-15,2-3 1 0,-5 1-1 16,0 2 1 0,-1-2-1-16,-3 1 2 15,-13-2-1-15,22 3 2 16,-22-3-2-16,15 4 2 0,-15-4 1 16,0 0-3-16,18 6 1 15,-18-6-1-15,0 0-2 16,17 3-5-16,-17-3-25 15,13-2-47-15,-13 2-4 16,0 0-2-16,0 0 52 16</inkml:trace>
  <inkml:trace contextRef="#ctx0" brushRef="#br0" timeOffset="119447.8137">15459 7245 21 0,'0'0'82'0,"0"0"-2"16,0 0-41-16,0 0-26 15,0 0-3-15,0 0 0 16,0 0-5-16,0 0 1 0,0 0 1 16,0 0 0-16,0 0-2 15,0 0 4-15,0 0-5 16,0 0-1-1,0 0 1-15,0 0-2 0,-5 13 1 16,5-13-5-16,2 13 6 16,-2-13-6-16,0 20 5 15,1-7-5-15,1 3 3 16,-2-1-3-16,0 3 1 16,0-1 0-16,0 2 1 15,0 1 0-15,1 0-2 16,-1 0 0-16,2 2 3 15,1 1-1-15,-2 0-1 0,2 0 1 16,0 0 0 0,0-4 0-16,-2 1 0 15,2-4 0-15,-2-1 1 16,-1-15 0-16,3 21-1 0,-3-21 0 16,3 18-1-16,-3-18 2 15,0 17-1-15,0-17-1 16,0 17-1-16,0-17 2 15,0 13 0-15,0-13 1 16,0 0 0-16,0 0-1 16,2 15 0-16,-2-15 1 15,0 0 1-15,0 0-3 16,0 0 1-16,0 0 1 0,0 0-1 16,0 0-2-1,0 0 2-15,0 0 1 16,0 0-2-16,0 0 0 0,0 0 1 15,0 0-1-15,13 1 0 16,-13-1 1-16,0 0 0 16,0 0-3-16,17-4 3 15,-17 4 0-15,14-3-1 16,-14 3 1-16,21-4-1 16,-21 4 1-16,24-5 2 15,-10 2-2-15,1 0 0 16,1 2-1-16,3-2 1 15,2 0 1-15,2 0-2 16,2-1 2-16,2 0-3 16,1 1 4-16,2-1-2 15,0 1 2-15,1 0-2 0,-3 0-2 16,3 0 3-16,-2 0-2 16,2 2 1-16,0-4-1 15,-1 2 2-15,-1-2-3 16,1 0 3-16,-3 1 1 15,4 0-1-15,-2-1 0 16,-3 1 0-16,0 1-1 16,-3 0 1-16,1 0 0 15,-2 0-1-15,1 2 1 16,-4-2-1-16,-1 0 1 16,1 2-2-16,0-2 3 15,0 3-3-15,-2 0 1 16,5 0 0-16,-4 0-2 0,4 0 3 15,-2 1-1-15,2 1 1 16,-2-2-2-16,2-2 3 16,-4 1-2-16,0-1 1 15,-1 2 0-15,-4-1 0 16,-13 1 0-16,22-3 0 16,-22 3 1-16,13 0-1 15,-13 0 2-15,0 0-2 16,0 0 0-16,0 0 1 15,0 0-2-15,0 0 2 16,0 0-1-16,0 0 1 16,0 0-2-16,0 0 2 0,0 0-1 15,0 0 1-15,0 0 0 16,0 0-2-16,0 0 2 16,0 0-1-1,0 0 0-15,0 0-1 0,0 0 1 16,0 0-2-16,0 0 3 15,0 0-2-15,0 0 0 16,10 15 0-16,-10-15 0 16,0 0 1-16,1 14-2 15,-1-14 0-15,0 14-1 16,0-14 2-16,3 16 0 16,-3-16 2-16,0 16-3 0,0-16 0 15,2 22 1-15,-2-22 1 16,0 21-1-16,0-21-1 15,1 26 2 1,-1-11-4-16,1 1 5 16,1 0-3-16,-2-1 0 0,1 3 1 15,2-4-1-15,-1 4 0 16,-1-3 0-16,2 0 2 16,-2-1-2-16,2 2 1 15,-1-3 5-15,-1 3-4 16,2 0 4-16,-1-2-2 15,0 2-2-15,0-1 1 16,-1-1 0-16,-1-14 1 0,6 25-5 16,-6-25 1-16,3 18-2 15,-3-18 3 1,3 13 2-16,-3-13-1 0,3 13-2 16,-3-13 1-16,0 0 0 15,3 13 2-15,-3-13-1 16,0 0-1-16,3 16 0 15,-3-16 0-15,0 0 0 16,0 0 1-16,0 15 0 16,0-15-2-16,0 0 2 15,0 0-1-15,0 0 1 16,0 0-2-16,0 0 2 0,0 0-2 16,0 0 0-1,0 0 0-15,0 0-2 16,0 0 1-16,0 0-1 15,0 0 4-15,0 0-3 0,0 0 0 16,13 5 2-16,-13-5 0 16,0 0 0-16,0 0 0 15,0 0 1-15,0 0-4 16,0 0 4-16,0 0-2 16,0 0 0-16,14 5 0 15,-14-5 2-15,0 0-2 16,14-3-1-16,-14 3 1 15,13-2 0-15,-13 2 1 0,16-3-1 16,-16 3 0 0,16 0 1-16,-16 0 2 15,20-1-2-15,-20 1 3 16,19-3-2-16,-19 3 0 0,17-3 1 16,-17 3-1-16,22-1 0 15,-22 1-1-15,22-3 0 16,-22 3-1-16,23-2 2 15,-9 2-2-15,2-1 0 16,-2 1 1-16,1-3-2 16,-1 3 2-16,2-1-1 15,0-1 0-15,0 2 0 16,0-1 1-16,0-2 0 16,0 1 2-16,1 2-3 15,0-1 2-15,1 1-1 16,0-3 1-16,0 3 0 0,-1 0-2 15,0 2 2-15,1-4-3 16,-3 2 3-16,4-3-1 16,-2 3 1-16,1-1-2 15,-1-1 0-15,2 1 2 16,0 0-1-16,-2-1 1 16,0 1-2-16,1 1 1 15,-3 0 0-15,1-2 1 16,-1 2-1-16,-15 0 0 15,24 0 1-15,-24 0-1 16,23 2 0-16,-23-2 1 16,21-2-1-16,-21 2 0 15,18-1 1-15,-18 1-2 0,16 0 1 16,-16 0 1-16,15-3-1 16,-15 3 0-16,13 0 0 15,-13 0 0-15,0 0 1 16,17 1 0-16,-17-1-1 15,0 0 0-15,19 0 0 16,-19 0 1-16,0 0 0 16,17-3 0-16,-17 3 1 15,0 0 0-15,0 0 0 16,0 0 1-16,13 3 0 16,-13-3 1-16,0 0-1 15,0 0 0-15,0 0-2 0,0 0 0 16,0 0 0-16,0 0-2 15,0 0 2-15,0 0-3 16,0 0 1-16,0 0 0 16,0 0 3-16,0 0-3 15,0 0 1-15,0 0 0 16,0 0-1-16,0 0 2 16,0 0-1-16,0 0-1 15,0 0 2-15,0 0-1 16,0 0 0-16,0 0 1 15,0 0 1-15,0 0-2 16,-12 13-1-16,12-13 2 16,0 0-1-16,0 0-2 0,0 0 2 15,-4 18-1-15,4-18-1 16,0 0 2-16,-1 15-1 16,1-15-1-16,0 18 1 15,0-18 0-15,-3 19 2 16,3-19-2-16,-2 20 1 15,2-20 0-15,-1 20 0 16,1-20 1-16,-2 22 0 16,2-9 0-16,0-13-2 15,0 23 0-15,0-23 0 16,2 24 1-16,-2-11 0 16,1 2 1-16,-1-2-3 0,0-13 1 15,2 26 2-15,-2-26-1 16,1 27 1-16,-1-13-1 15,2-1 0 1,-2 0-1-16,0 2 2 0,1-2-2 16,1 0 3-16,-2-13-1 15,1 21-3-15,-1-21 3 16,3 22-1-16,-2-9-1 16,-1-13 1-16,2 20 1 15,-2-20-3-15,3 19 1 16,-3-19 2-16,0 17-2 15,0-17 1-15,1 15 1 16,-1-15-1-16,0 0 0 0,3 18 1 16,-3-18-1-16,0 0 1 15,0 0-1-15,0 0 1 16,0 16 5-16,0-16-6 16,0 0 1-16,0 0-1 15,0 0 2-15,-1 13-3 16,1-13 2-16,0 0-1 15,0 0-4-15,0 0 5 16,0 0-1-16,0 0 1 16,0 0-2-16,0 0 2 15,0 0-1-15,0 0 0 16,0 0 0-16,0 0 0 0,0 0 0 16,0 0 0-16,0 0 2 15,0 0-2 1,0 0 1-16,0 0-1 15,0 0 0-15,0 0 1 0,0 0-1 16,0 0-1-16,0 0-1 16,0 0 2-16,0 0-2 15,0 0 2-15,0 0-2 16,0 0 1-16,0 0 0 16,0 0 1-16,14 3-1 15,-14-3 1-15,0 0 0 16,13 0 0-16,-13 0-1 15,13 0 0-15,-13 0 1 0,13 0 0 16,-13 0 0 0,17 0-2-16,-17 0 2 15,25 0-2-15,-25 0 2 16,24-1-2-16,-24 1 1 0,25 0 0 16,-12-2 0-16,0 5 1 15,-13-3 0-15,20-1 0 16,-20 1 0-16,22-2 2 15,-22 2-2-15,21-3 0 16,-21 3 0-16,23-4-1 16,-10 3 1-16,-13 1 1 15,22-2 0-15,-22 2-1 16,22-3 1-16,-22 3-1 16,23-1 0-16,-23 1 1 15,23-2-1-15,-9 2 1 16,1-1-2-16,1 1 2 0,1-1-2 15,0 1 3-15,2-3-2 16,0 3 1-16,-1-3 0 16,1 1-1-16,-2 2 1 15,1-1-2-15,-4-1 2 16,2 1-1-16,-1 2 1 16,-2-2-2-16,-1 1 2 15,1-1-2-15,0-1 2 16,-13 2-2-16,25 0 1 15,-25 0 2-15,23-3-2 16,-23 3 1-16,25 0-1 16,-25 0 1-16,24-1-1 15,-24 1 2-15,23-2-1 0,-23 2-1 16,23-1-1-16,-23 1 1 16,21-3 1-16,-21 3 0 15,17 0-1-15,-17 0-1 16,16-1 2-16,-16 1-2 15,14 0 2-15,-14 0-2 16,15 1 0-16,-15-1 1 16,15 0 0-16,-15 0 0 15,21 2-1-15,-21-2 2 16,18 0-2-16,-5 1 2 16,-13-1-1-16,23-1-1 15,-23 1 1-15,22 0 1 16,-22 0 0-16,19-3-1 0,-19 3 0 15,16 1 0-15,-16-1 2 16,14 3-3-16,-14-3 2 16,13 0 0-16,-13 0-3 15,13 1 3-15,-13-1-1 16,15 0-1-16,-15 0 0 16,13-1 2-16,-13 1-2 15,13 0 1-15,-13 0 1 16,14 1-2-16,-14-1 1 15,16 2 0-15,-16-2 0 16,14 4-1-16,-14-4 1 16,15 0 0-16,-15 0 1 0,13 3 0 15,-13-3 1-15,0 0 0 16,13-1 0-16,-13 1 0 16,0 0-3-1,0 0 2-15,0 0-5 0,13 0-16 16,-13 0-35-16,0 0-38 15,0 0-3-15,0 0-8 16</inkml:trace>
  <inkml:trace contextRef="#ctx0" brushRef="#br0" timeOffset="127593.0908">19362 7103 1 0,'0'0'49'15,"0"0"3"1,0 0-20-16,0 0-12 16,0 0-6-16,0 0-4 0,0 0 0 15,0 0 0-15,0 0-1 16,0 0 0-16,0 0 2 16,0 0 0-16,0 0 3 15,0 0-1-15,0 0-4 16,0 0 0-16,0 0-2 15,0 0-2-15,0 0-1 16,0 0-1-16,0 0-2 0,0 0-2 16,0 0 2-16,0 0 0 15,0 0-2-15,0 0 1 16,0 0 0 0,0 0-1-16,0 0 3 0,0 0-1 15,14-8-1-15,-14 8-1 16,0 0 1-16,16 2 0 15,-16-2 0-15,13 5-1 16,-13-5-2-16,19 7 3 16,-19-7-1-16,17 7 1 15,-17-7-1-15,19 9 2 16,-19-9-1-16,19 7 0 16,-19-7 1-16,14 6-2 15,-14-6 1-15,13 8-1 0,-13-8 2 16,0 0-2-1,17 15 2-15,-17-15 0 16,0 0-1-16,10 14 1 0,-10-14 0 16,0 0 0-16,5 16-1 15,-5-16-1-15,1 13 4 16,-1-13-3-16,0 16 4 16,0-16-5-16,-1 19 6 15,1-19-8-15,-3 20 8 16,3-20-4-16,-6 25 0 15,5-12-2-15,-2-1 1 0,0 3 0 16,-2-1 0-16,3 1 1 16,-1-2-2-1,-2 0 0-15,2 0 0 16,1 0 2-16,2-13-2 0,-8 24 1 16,8-24-1-16,-7 23 2 15,7-23-1-15,-7 23 0 16,7-23 1-16,-7 24-3 15,2-12 3-15,5-12-1 16,-5 24-1-16,5-24 0 16,-3 24 1-16,3-24-1 15,-2 25 1-15,2-12 1 16,0-13-3-16,2 24 2 0,1-9 0 16,-2-1-3-1,5 2-3-15,-2 0 1 16,5 1-3-16,0-1 3 15,1-2-1-15,0-1-1 0,-10-13 3 16,21 19-1-16,-21-19 3 16,22 10 0-16,-22-10 2 15,17 5 0-15,-17-5 1 16,15 0-3-16,-15 0 0 16,0 0-1-16,14 0-2 15,-14 0 0-15,0 0-1 16,0 0 1-16,0 0 0 15,0 0 1-15,0 0 1 16,0 0 5-16,0 0-1 16,0 0 4-16,0 0-2 0,0 0 0 15,0 0 1-15,0 0 0 16,0 0-1-16,0 0 0 16,0 0 2-16,-6 13-2 15,6-13 1-15,0 0 1 16,0 0-2-16,-15 14 1 15,15-14-1-15,0 0-2 16,-12 14 0-16,12-14 1 16,-9 13-2-16,9-13 1 15,-7 15-1-15,7-15 0 16,-6 14 0-16,6-14 2 16,-3 13-2-16,3-13 1 15,0 0 1-15,0 16-2 16,0-16 1-16,2 13 0 0,-2-13 1 15,1 14-1-15,-1-14-1 16,2 19 2-16,-2-19-3 16,3 19 2-16,-3-19 3 15,5 17-4-15,-5-17 3 16,8 19 2-16,-8-19 0 16,7 16 0-16,-7-16-1 15,7 17-1-15,-7-17-2 16,7 19 3-16,-7-19-2 15,6 13-3-15,-6-13 0 16,6 17 1-16,-6-17 0 16,4 15 0-16,-4-15-1 0,6 14 2 15,-6-14-2-15,4 13 2 16,-4-13-1-16,3 13 0 16,-3-13 0-16,4 13 2 15,-4-13-2-15,0 0 0 16,5 17 1-16,-5-17-1 15,1 13 1-15,-1-13-1 16,2 13 1-16,-2-13-1 16,0 0 0-16,1 18-1 15,-1-18 1-15,0 13 1 16,0-13-1-16,0 0 1 16,-1 13-2-16,1-13 2 15,0 0-1-15,-5 13 1 0,5-13-1 16,0 0-2-1,-3 13 2-15,3-13 0 0,0 0 1 16,-1 17-2 0,1-17 1-16,0 13 0 0,0-13 0 15,0 0 1-15,-1 14 0 16,1-14-2-16,0 0 1 16,0 0-1-16,0 0 2 15,-10 18 0-15,10-18-1 16,0 0 1-16,-11 13-1 15,11-13 0-15,0 0 1 16,0 0 0-16,-14 13-1 0,14-13-1 16,0 0 1-16,0 0 0 15,-14 14 0-15,14-14-1 16,0 0 2 0,-11 13-1-16,11-13 1 0,0 0 0 15,0 0 0-15,-14 15 1 16,14-15-1-16,0 0 1 15,0 0-2-15,-14 14 2 16,14-14-2-16,0 0 2 16,0 0-3-16,-13 13 1 15,13-13 1-15,0 0 0 16,0 0 1-16,0 0-2 16,0 0 2-16,0 0-1 0,0 0 3 15,0 0-2 1,0 0 1-16,-13 4-1 15,13-4 0-15,0 0 4 16,0 0-3-16,0 0 3 0,0 0-3 16,0 0-1-16,0 0 1 15,0 0 0-15,0 0 1 16,0 0-3-16,0 0 1 16,2-13-1-16,-2 13 2 15,0 0 0-15,0 0-2 16,0 0-3-16,0 0-8 0,0 0-14 15,0 0-41-15,0 0-31 16,2-13-2 0,-2 13-6-16</inkml:trace>
  <inkml:trace contextRef="#ctx0" brushRef="#br0" timeOffset="130508.826">19763 7385 1 0,'0'0'58'16,"0"0"3"-1,0 0-31-15,-3-13-4 0,3 13-3 16,0 0 0-16,0 0-3 16,0 0 0-16,0 0-2 15,0 0-3-15,0 0-2 16,0 0-5-16,0 0-1 15,0 0-4-15,0 0-1 16,0 0-1-16,0 0-2 16,0 0 4-16,0 0-3 0,0 0 0 15,0 0-1-15,-10 14 1 16,10-14-1-16,0 0 1 16,-3 22-2-16,3-22-1 15,1 18 2-15,-1-18-1 16,6 23 0-16,-2-10 1 15,1 0 1-15,1 3 0 16,-2-1 0-16,0 1 1 16,-2 4-2-16,1 0 1 15,-2 0 1-15,2-1 0 16,-2 3-2-16,1-5 1 16,-1 2-1-16,4-3 1 15,-1-2 0-15,-4-14 2 0,7 20-1 16,-7-20 0-16,0 0 1 15,9 17-1-15,-9-17 2 16,0 0-1 0,0 0 2-16,0 0-3 0,0 0 1 15,0 0 0-15,0 0 0 16,0 0 1-16,0 0-1 16,0 0 0-16,0 0-1 15,0 0 2-15,0 0 0 16,0 0 0-16,0 0-1 15,0 0 1-15,0 0-1 16,0 0 0-16,0 0-1 0,0 0-1 16,0 0 1-16,0 0-1 15,0 0 0-15,0 0 0 16,0 0 1 0,0 0-1-16,0 0 1 0,0 0 0 15,0 0 0-15,0 0-1 16,0 0 0-16,0 0 2 15,0 0-3-15,0 0 2 16,0 0-1-16,0 0 1 16,0 0-1-16,0 0 1 15,0 0 0-15,0 0-2 16,0 0 2-16,0 0-2 16,0 0 2-16,0 0-2 15,0 0 2-15,0 0 0 16,0 0-3-16,0 0 1 15,0 0 0-15,0 0 2 16,0 0-3-16,0 0-3 0,0 0-5 16,0 0-8-16,0 0-21 15,0 0-51-15,1 13-2 16,-1-13-5-16,0 0 75 16</inkml:trace>
  <inkml:trace contextRef="#ctx0" brushRef="#br0" timeOffset="134390.2866">19634 7367 1 0,'0'0'57'0,"0"0"10"16,0 0-9-16,0 0-58 16,0 0-2-16,0 0 0 15,0 0 3-15,0 0 1 16,0 0 3-16,0 0 3 15,0 0 5-15,15-11-2 16,-15 11-4-16,0 0-1 16,0 0-3-16,16-6-1 15,-16 6-2-15,18-4 0 16,-5 2-1-16,2 1 1 16,2-1 0-16,5-1-1 15,5 2 3-15,1-2-3 16,2 0 2-16,3 0 0 0,0 0-1 15,2 0 2-15,0 1-1 16,-2-1 1-16,-2 0-2 16,1 1 1-16,-1 2-2 15,-1-1 1-15,2 2 0 16,1-1-2-16,1 0 3 16,1 0-2-16,1 0 1 15,-1-1-3-15,-1 2 4 16,4-2-2-16,-6-2 2 15,-2 3-1-15,2-1 1 16,-2 1-3-16,2-2 2 16,-2 2 2-16,2-1-2 0,-2 1 2 15,0 0-4-15,2-2 4 16,-5 2-3-16,-1 0 3 16,-1 0-1-16,-3 0-2 15,-4 0 1-15,0 0 0 16,-5 0 3-16,-13 0-1 15,18 2 3-15,-18-2-1 16,0 0 1-16,15 0 0 16,-15 0 1-16,0 0 0 15,0 0-2-15,0 0 0 16,0 0 0-16,0 0-1 16,0 0-1-16,0 0 2 15,0 0-1-15,0 0-1 0,0 0 0 16,0 0 0-16,0 0 0 15,0 0 0 1,0 0 0-16,0 0 0 16,0 0 1-16,0 0-1 0,0 0 2 15,0 0-1-15,0 0-1 16,0 0 1-16,0 0-1 16,0 0 1-16,0 0-4 15,0 0 3-15,0 0-2 16,0 0 1-16,0 0 0 15,0 0 0-15,0 0 0 16,0 0-2-16,0 0 4 0,0 0-2 16,0 0 1-16,0 0-1 15,0 0 1-15,0 0 0 16,0 0 0 0,0 0 0-16,0 0-1 0,0 0 0 15,0 0 1-15,0 0 1 16,0 0-2-16,0 0 1 15,0 0 1-15,0 0-1 16,0 0 1-16,0 0-1 16,0 0 0-16,0 0-1 15,0 0 1-15,-13 5-2 16,13-5 2-16,0 0-3 16,0 0 3-16,0 0-1 0,0 0 0 15,0 0-1 1,0 0 1-16,0 0 0 15,0 0-1-15,0 0 1 16,0 0-2-16,0 0 3 0,0 0-4 16,0 0 4-16,0 0-3 15,0 0 0-15,0 0 0 16,0 0 1-16,0 0 0 16,0 0-1-16,0 0 1 15,0 0-1-15,0 0 1 16,0 0 0-16,0 0 1 15,0 0-1-15,0 0-1 0,0 0 2 16,0 0-1 0,0 0 1-16,0 0-1 15,0 0 2-15,0 0-2 16,0 0 1-16,0 0-1 0,0 0-1 16,0 0 1-16,0 0 0 15,0 0-1-15,0 0 0 16,0 0 2-16,0 0-3 15,-9 13 4-15,9-13-3 16,0 0 1-16,0 0-1 16,0 0 1-16,0 0 1 15,0 0-1-15,0 0 0 16,0 0-2-16,0 0 2 16,0 0 0-16,0 0 1 15,0 0-2-15,0 0 0 16,0 0 0-16,-3 13 0 15,3-13 0-15,0 0 0 0,0 0-1 16,3 15 0-16,-3-15 2 16,0 0-1-16,0 16 1 15,0-16 0-15,2 16 0 16,-2-16 0-16,0 18 0 16,0-18 0-16,0 23-1 15,0-8 2-15,0-2-2 16,1 1 1-16,-1 1-1 15,3 1 0-15,-2 1 1 16,-1 0-2-16,2 1 3 16,-1-1-3-16,-1 2 1 15,2-1 0-15,-1 0 1 0,-1 0 0 16,-1-2-1-16,2 5 1 16,-1-3 0-16,2 2 0 15,-2 1-1-15,0-1 1 16,0 3-2-16,1-1 0 15,1-1 1-15,-2-1 2 16,0 1-3-16,1-3 2 16,-1 3-1-16,1-4 0 15,1 0 5-15,-1 3-7 16,-1 1 7-16,3-1-2 16,-1 1 1-16,-1 0-1 15,2 0 1-15,-2 1 1 16,1 0-5-16,-1-4 8 0,1-2-7 15,-1 2 2-15,1-3-2 16,-2 1 2-16,0-3-2 16,0-13 2-1,1 19 0-15,-1-19-1 0,0 14 2 16,0-14-3-16,0 13 3 16,0-13-3-16,0 0 2 15,0 13 0-15,0-13-2 16,0 0 0-16,1 16 0 15,-1-16-2-15,0 0 1 16,0 0 1-16,0 0-3 16,0 0-7-16,0 0-10 0,0 0-17 15,0 0-26-15,8-23-27 16,-4 6-8-16,-5-6 20 16</inkml:trace>
  <inkml:trace contextRef="#ctx0" brushRef="#br0" timeOffset="136080.2345">19787 7781 1 0,'0'0'51'16,"0"0"11"-16,0 0-29 0,0 0-11 16,0 0-12-16,0 0-3 15,0 0-2-15,0 0 0 16,0 0 0-16,0 0 0 15,0 0 2-15,0 0-1 16,0 0 1-16,0 0-2 16,0 0 1-16,0 0-2 15,0 0-1-15,0 0 0 16,8-13-3-16,-8 13 2 0,0 0-1 16,0 0 2-1,0 0-2-15,0 0 1 16,0 0-1-16,0 0-2 15,0 0 0-15,0 0 1 0,0 0-2 16,0 0 1-16,0 0 1 16,0 0 1-16,0 0-1 15,0 0 1-15,0 0 1 16,0 0 0-16,0 0 3 16,0 0-4-16,0 0 1 15,0 0 0-15,0 0-1 16,0 0-1-16,0 0 0 15,0 0 1-15,12 5-1 16,-12-5 0-16,0 0 0 16,0 0 0-16,0 0 1 15,0 0 1-15,0 0-1 0,0 0-1 16,0 0 0-16,0 0 1 16,0 0 0-16,0 0-1 15,0 0 0-15,0 0 1 16,0 0-2-16,0 0 2 15,0 0-1-15,0 0 0 16,15 1 1-16,-15-1 0 16,0 0 1-16,14 2-1 15,-14-2-1-15,18 4-1 16,-18-4 2-16,21 9 0 16,-8-7-2-16,2 3 1 15,2 1-1-15,0-1 0 16,2 2 0-16,1-1 2 0,2 1-1 15,0 2 1-15,1 0-1 16,1-1 1-16,-1 3-2 16,2-3 1-16,-1 2 2 15,5 0-4-15,-1 2 5 16,2-2-5-16,0 4 2 16,-1-2 2-16,1 4 0 15,-1-5 3-15,2 4-2 16,-4-2 2-16,-3-2-5 15,1 1 3-15,1-6 0 16,-1 4-3-16,0-4 2 16,1 5-3-16,-2-5 0 0,-1 3 2 15,3-2-1-15,-3 0 2 16,-2-1-1-16,2 0-1 16,-2-1 1-16,0 0-2 15,-1 0 3-15,1-2-3 16,-4 2 3-16,-3-3-3 15,2 4 2-15,-3-4-1 16,-13-2 1-16,19 5 1 16,-19-5 0-16,0 0 2 15,13 8-2-15,-13-8 2 16,0 0-1-16,0 0 2 16,0 0-2-16,0 0-1 15,0 0 0-15,0 0-5 0,0 0-8 16,0 0-23-16,13 3-52 15,-13-3-2 1,0 0-3-16,0 0 63 16</inkml:trace>
  <inkml:trace contextRef="#ctx0" brushRef="#br0" timeOffset="138992.5835">19419 8644 12 0,'0'0'80'16,"0"0"-2"0,0 0-28-16,0 0-33 0,0 0-7 15,0 0-5-15,0 0-2 16,0 0 2-16,0 0-8 16,0 0 1-16,-1-13 1 15,1 13 3-15,0 0-3 16,16-7 2-16,-16 7-2 15,17-9-3-15,-4 6 4 16,-13 3 1-16,23-7 0 16,-23 7-3-16,22-3 1 15,-22 3 1-15,17 3 0 16,-17-3 2-16,13 7 0 16,-13-7 0-16,0 0 0 15,15 16 5-15,-15-16-4 16,5 15 5-16,-5-15-6 15,6 17 5-15,-6-17-6 0,4 20 6 16,-4-20-5-16,5 25 1 16,-2-7 3-16,-2-2-4 15,2 2 4-15,-2-1-6 16,2 3 7-16,2-1-7 16,-2 1 5-16,1-4-6 15,2-3 1-15,-2 1 0 16,-4-14 0-16,11 21 1 15,-11-21-2-15,0 0 2 16,16 11-5-16,-16-11 2 16,0 0-1-16,18-1-1 15,-18 1 0-15,0 0-1 0,17-6 0 16,-17 6 2-16,0 0 1 16,17-7 0-16,-17 7 3 15,0 0-1-15,0 0 3 16,0 0-1-16,0 0 3 15,0 0-2-15,0 0 0 16,0 0 2-16,0 0-3 16,0 0 0-16,0 0-1 15,-14 8 0-15,14-8-2 16,0 0 0-16,-7 19 0 16,7-19-1-16,-6 20 1 15,6-20 1-15,-4 25 0 16,4-12-1-16,0 3 1 0,1-2 0 15,2 2 1-15,4-3 0 16,-1 4 1-16,3 1-3 16,-1 2 2-16,7 0-1 15,-2 0 0-15,4 0 2 16,-1 1-2-16,0 0 0 16,0 1 1-16,-2-6 0 15,-1 0 1-15,-3-2-1 16,-10-14 1-16,13 23-2 15,-13-23 1-15,6 19 0 16,-6-19 0-16,1 16 0 16,-1-16 0-16,-3 14 2 0,3-14 0 15,-8 13 1-15,8-13 0 16,-18 9 2-16,5-3-1 16,-2-2 0-1,0 0 0-15,-2-1 0 0,1 2-4 16,0-4 2-16,0 0-3 15,2 1-2-15,1-2-3 16,13 0-5-16,-18-6-13 16,18 6-59-16,0 0-5 15,-15-20-3-15,12 1 17 16</inkml:trace>
  <inkml:trace contextRef="#ctx0" brushRef="#br0" timeOffset="141009.8388">19780 8745 4 0,'-13'-7'71'16,"13"7"-3"-16,0 0-30 16,0 0-12-16,0 0-8 15,0 0-3-15,0 0-2 16,0 0-3-16,0 0-2 16,0 0 0-16,0 0-1 15,0 0-2-15,0 0 1 16,0 0-5-16,0 0 3 15,0 0-2-15,0 0 2 16,0 0-2-16,0 0 0 16,16-7 0-16,-16 7-3 15,17 3 6-15,-17-3-5 0,23 0 1 16,-8-2 0-16,2 4-2 16,-1-4 2-16,3 2-1 15,1-1 0-15,-1-1 0 16,2 1 1-16,1-1-2 15,0 2 1-15,-1-4 1 16,2 3-1-16,0 1 1 16,2-5 0-16,1 5-6 15,0 0 6-15,0-1-1 16,3-1 1-16,1 4-1 16,-1-4-1-16,0 4 0 15,0-1 1-15,-2-1 3 16,-1 0-5-16,1 5 3 0,-2-5-3 15,-1-3 3-15,1 4-1 16,0-1 0-16,0-1 0 16,1 1 0-16,2-3 1 15,-1-1-7-15,1-1 6 16,-2 2-6-16,1 3 6 16,-1-3 0-16,0 3 0 15,-3 2 0-15,0-1-1 16,-3-1 6-16,2 2-5 15,-3-4 4-15,-3 1-5 16,1 1 2-16,-4-3-1 16,0 0 1-16,-13 3-1 0,23-6-5 15,-23 6 7-15,16-3-6 16,-16 3 5-16,13 0-1 16,-13 0 2-16,0 0-5 15,13 0 6-15,-13 0 4 16,0 0-5-16,0 0 3 15,0 0-3-15,0 0 0 16,13 6-2-16,-13-6 8 16,0 0-8-16,0 0 1 15,0 0-1-15,0 0 1 16,0 0-1-16,0 0 1 16,0 0 1-16,0 0-8 15,0 0 7-15,0 0-1 0,0 0 4 16,0 0-1-16,0 0 0 15,0 0-2-15,0 0 2 16,13 7 4 0,-13-7-4-16,0 0 0 0,0 0-3 15,0 0 4-15,0 0-3 16,0 0 0-16,0 0-1 16,0 0 2-16,0 0-2 15,0 0 1-15,-3 13 1 16,3-13-6-16,0 0 5 15,3 21-1-15,-3-21 0 16,1 17-1-16,-1-17 2 0,2 24-1 16,-1-6-1-1,2 1 0-15,-1-1 0 0,0 2 2 16,0 1-1-16,1 2 3 16,-2-2-4-16,2 0 2 15,0 0 0-15,0-1 1 16,-2 2 0-16,2-2-2 15,0-2-1-15,-2-3 0 16,1 1 3-16,-2-16-2 16,4 21 0-16,-4-21 1 15,0 0 0-15,0 14 0 16,0-14 3-16,0 0-4 16,0 13 1-16,0-13 0 0,0 0 0 15,-1 14-2-15,1-14 2 16,0 0 0-1,0 0-2-15,1 15 2 16,-1-15-1-16,0 0-2 0,0 0-2 16,0 0-6-16,0 0-17 15,0 0-22-15,18 1-38 16,-18-1-4-16,1-19-3 16</inkml:trace>
  <inkml:trace contextRef="#ctx0" brushRef="#br0" timeOffset="142727.2658">19728 8749 1 0,'0'0'55'15,"0"0"23"-15,0 0-5 0,0 0-39 16,-16 8-11-16,16-8-2 16,0 0-5-16,0 0-1 15,0 0-3-15,-13 8-2 16,13-8-2-16,0 0 2 15,0 0-2-15,0 0-2 16,0 0 0-16,0 0-2 16,0 0 0-16,0 0-3 15,0 0 0-15,0 0-2 16,0 0 2-16,0 0-3 16,0 0 1-16,0 0 0 15,6 15 0-15,-6-15 2 16,6 20-2-16,-3-3 0 0,4-2 0 15,-3 2 2-15,5 3-2 16,-2 2 2 0,6 0-1-16,-1-1-2 0,-1 2 3 15,1-1-1-15,-2 0 0 16,1-2-1-16,-1-4 3 16,1 1-3-16,-4 2 1 15,1-2 2-15,0 2-2 16,-1-1 1-16,0 1 0 15,-1 1-2-15,0 2 0 16,-1 0 3-16,1-5-2 16,0 2 0-16,0-2 0 0,-1-2 1 15,0-2-1-15,-1 0 1 16,-4-13 0-16,7 20-1 16,-7-20 1-16,5 18-1 15,-5-18 1-15,4 13-1 16,-4-13-1-16,0 0 3 15,4 16-2-15,-4-16 0 16,0 0 0-16,5 13 1 16,-5-13 0-16,0 0 0 15,0 0 0-15,0 0 1 16,0 0-1-16,0 0 0 16,0 0 0-16,0 0-1 15,0 0 1-15,0 0-2 0,0 0 1 16,0 0-2-16,14 6 3 15,-14-6-2-15,0 0 0 16,0 0 2 0,15-1-2-16,-15 1 1 0,0 0 1 15,18-2-1-15,-18 2-2 16,20-3 2-16,-20 3-1 16,26-3 0-16,-10 2-1 15,2 0 1-15,0-1 1 16,3 1-1-16,-1 1 1 15,0-2-1-15,2 2 1 16,-1-3 0-16,2 0 1 0,2 2-3 16,-2-2 1-16,2 2 1 15,-4-2 0 1,2 0-1-16,-1 0 0 16,1 3 1-16,-4-1-1 0,2 1 2 15,0-2-1-15,-1 1 0 16,0-2-1-16,2 1 1 15,1 1 1-15,0-2-1 16,-2 0 1-16,3 2-2 16,-1-1 1-16,0 1 0 15,0-1 0-15,-2 1 1 16,0-1 0-16,-1 1-2 16,-3 1 1-16,0-3 1 15,-1 2-1-15,-3-1 0 16,0 1 0-16,0-1 0 15,-13 2-2-15,23-2 4 16,-23 2-3-16,19-2 2 0,-19 2 0 16,19-3-1-16,-19 3 1 15,16-1-1-15,-16 1 1 16,13-2-1-16,-13 2 0 16,13-1-1-16,-13 1 1 15,14 0-1-15,-14 0 1 16,15-2 0-16,-15 2 0 15,14 0 1-15,-14 0-2 16,13 0 2-16,-13 0-1 16,0 0 1-16,14 2-1 15,-14-2 0-15,0 0 2 0,0 0-3 16,13-3 4-16,-13 3-4 16,0 0 2-16,0 0-1 15,0 0 0-15,13 0 0 16,-13 0-1-16,0 0 1 15,0 0-13-15,13 1-21 16,-13-1-54-16,0 0-4 16,0 0-3-16,-14-8 27 15</inkml:trace>
  <inkml:trace contextRef="#ctx0" brushRef="#br1" timeOffset="156999.3468">18053 7224 1 0,'0'0'42'0,"0"0"30"16,0 0-1-16,0 0-56 15,0 0-12-15,14-8-2 16,-14 8 0-16,0 0 1 16,0 0 0-16,0 0 6 15,0 0-7-15,0 0-3 16,0 0-4-16,0 0-2 15,0 0-2-15,0 0 1 16,0 0 0-16,0 0 0 16,0 0 9-16,0 0 5 15,0 0 6-15,0 0 4 0,0 0-2 16,0 0-1-16,0 0 0 16,0 0-2-16,0 0-2 15,0 0-1 1,0 0 1-16,0 0-4 0,0 0 3 15,0 0 0-15,0 0-2 16,0 0 1-16,0 0-1 16,0 0-5-16,0 0 1 15,0 0 0-15,0 0 1 16,0 0 2-16,0 0-4 16,0 0 2-16,0 0-3 15,-2 13 1-15,2-13 1 0,0 0 0 16,2 13-2-16,-2-13-1 15,0 0 3-15,5 17-1 16,-5-17 2 0,4 17 0-16,-4-17-2 0,6 22 1 15,-2-9 0-15,-1 1-1 16,1 2-1-16,2 2 1 16,0-1-1-16,-2 2 1 15,3-5-1-15,1 2 2 16,-3-2-2-16,3 2 1 15,-3 2 0-15,1-3 0 16,1 0 1-16,-1 1-1 16,-1 5 0-16,0 1-1 0,1 3 1 15,-2 0 0-15,2 0 1 16,0 5-1 0,0 1-1-16,-1 0-1 15,0 0 2-15,1-1-1 0,-4 0 1 16,1-1-1-16,2-1 2 15,-2-1 4-15,-1-3-3 16,0 0 2-16,-1 0-2 16,1-1 1-16,1-1 0 15,0 1 0-15,-3 0-3 16,2-1-3-16,0 2 4 16,1 1-2-16,-2-2 2 15,2 1-1-15,-1 2 0 16,0-3 1-16,0 0-1 15,1 2 2-15,0 0-3 16,0 2 3-16,-1 0-3 0,3 4 3 16,-2-3-3-16,1 4 1 15,-1-1 4-15,1 2-5 16,1-2 6-16,0 0-7 16,0 2 6-16,-1 0-1 15,0-1 2-15,1 1-1 16,-1-3-2-16,0 1 1 15,-2-2-2-15,1-2 5 16,-1-3-4-16,0 1-1 16,1 0-1-16,0-2 1 15,0-2-2-15,1 2 4 16,0-1-3-16,-1-2 0 16,1-1 0-16,1-2 0 0,-1 1 1 15,-1-3 0-15,1 3-1 16,-1-4 0-16,0 2 1 15,0 0-1-15,-2 0 1 16,2-2-1-16,-1 1 1 16,1-1-1-16,-3-14 1 15,4 26 0-15,-4-26 0 16,4 22-1-16,-4-22-1 16,2 20 2-16,-2-20-2 15,1 17 2-15,-1-17-1 16,2 16 0-16,-2-16 2 15,0 0-1-15,2 17 1 0,-2-17-1 16,0 0 1-16,2 13 0 16,-2-13 1-16,0 0-1 15,0 0-2-15,0 0 2 16,0 0-2-16,0 0 0 16,0 0 0-16,0 0-1 15,3 13-1-15,-3-13 0 16,0 0 0-16,0 0 0 15,3 13 1-15,-3-13-1 16,0 0-4-16,0 0-10 16,7 13-23-16,-7-13-49 15,0 0 0-15,3-18-7 16,-2-6 41-16</inkml:trace>
  <inkml:trace contextRef="#ctx0" brushRef="#br1" timeOffset="158887.9954">18477 7791 45 0,'0'0'89'0,"0"0"-2"16,0 0-43-16,0 0-28 0,0 0-7 15,0 0-1-15,0 0-2 16,0 0-4-16,0 0-1 16,0 0 0-1,0 0 0-15,0 0 1 0,0 0-2 16,0 0 1-16,5 16-3 15,-5-16 1-15,2 15-2 16,-2-15 2-16,6 24 0 16,-1-9-1-16,0 3 1 15,0 1 5-15,0 3-2 16,1 1 0-16,-2-3 2 16,1 0-2-16,-1-1 1 0,0 1 1 15,-2-5 0-15,2 1-4 16,-2-3 1-1,1 0 1-15,-2 0-2 16,2 1 1-16,-3-14-1 0,3 24 1 16,-3-24-1-16,3 24-1 15,-3-24 3-15,3 17-3 16,-3-17 2-16,0 0-1 16,5 16 0-16,-5-16 0 15,0 0 1-15,0 0 0 16,0 0 0-16,0 0-2 15,0 0 1-15,0 0 1 16,0 0-2-16,0 0 2 16,6-13-2-16,-6 13-1 15,0 0-1-15,0 0 2 16,6-18-1-16,-6 18 0 16,4-15 1-16,-4 15 0 0,7-16 1 15,-7 16 0-15,9-15 2 16,-9 15 0-16,0 0 1 15,0 0-2-15,12-13 0 16,-12 13 1-16,0 0-2 16,13-7 2-16,-13 7-3 15,13-7 2-15,-13 7-2 16,14-6 2-16,-14 6-2 16,0 0 2-16,14-3 0 15,-14 3-1-15,0 0 2 16,0 0-1-16,0 0 2 0,0 0-2 15,0 0 1-15,11 13-1 16,-11-13 1-16,0 0-1 16,0 0 0-16,0 0-1 15,0 0-1-15,0 0 2 16,13 10-1-16,-13-10 0 16,0 0-1-16,0 0 2 15,4 15-1-15,-4-15 2 16,0 16-1-16,0-16-1 15,1 15 0-15,-1-15 1 16,3 15 1-16,-3-15-3 16,0 0 1-16,9 16-1 15,-9-16 2-15,0 0-1 16,0 0 0-16,14 14 2 0,-14-14-2 16,0 0 1-16,0 0-1 15,5 15 0-15,-5-15 0 16,0 0 2-16,0 0 0 15,-8 15-1-15,8-15 1 16,0 0 0-16,-10 19 1 16,10-19 0-16,-7 16 0 15,7-16-3-15,-9 13 1 16,9-13-1-16,-8 13 0 16,8-13-1-16,-10 16-1 15,10-16 0-15,-16 13 1 16,16-13 1-16,-18 14 0 0,18-14 0 15,-21 12 1-15,21-12 1 16,-22 6-1-16,22-6 2 16,-16 3-1-16,16-3-1 15,0 0 1-15,-13-11-1 16,13 11 0-16,0 0 0 16,0 0-1-16,-1-15-1 15,1 15 1-15,0 0-3 16,0 0 1-16,0 0 0 15,4-13-2-15,-4 13 2 16,0 0-2-16,0 0 1 16,0 0-6-16,0 0-4 15,0 0-16-15,0 0-32 0,0 0-30 16,0 0-4-16,0 0 29 16</inkml:trace>
  <inkml:trace contextRef="#ctx0" brushRef="#br1" timeOffset="160383.9441">18404 7669 1 0,'0'0'22'16,"0"0"56"-16,0 0-3 16,0 0-49-16,0 0-14 15,0 0-5-15,0 0 2 0,0 0-4 16,0 0 0 0,0 0 2-16,0 0-2 15,0 0-1-15,0 0 0 16,2-16 1-16,-2 16-3 0,0 0 0 15,0 0 0-15,2-13-1 16,-2 13 2-16,0 0 0 16,1-16-1-16,-1 16 1 15,0 0-1-15,6-14 1 16,-6 14-1-16,7-15-1 16,-7 15 0-16,10-14 0 15,-10 14 0-15,0 0 0 16,15-16 2-16,-15 16-2 15,0 0 0-15,14-2 1 16,-14 2-2-16,0 0 2 16,15 12-1-16,-15-12 0 15,0 0-1-15,16 14 1 0,-16-14-1 16,0 0 0-16,15 9 2 16,-15-9-1-16,0 0 0 15,9 13 2-15,-9-13-2 16,0 0 1-16,9 14-1 15,-9-14 1-15,0 0-2 16,10 16 1-16,-10-16-1 16,0 0-1-16,0 0 2 15,14 10 0-15,-14-10 0 16,0 0 1-16,0 0 0 16,0 0-1-16,0 0 1 15,0 0-1-15,13-4 0 16,-13 4 1-16,0 0-2 0,0 0 1 15,0 0-1-15,0 0 1 16,0 0-1-16,0 0 1 16,10-14-1-16,-10 14 0 15,0 0 0-15,9-15 0 16,-9 15 1-16,0 0-2 16,0 0 2-16,12-13-1 15,-12 13 1-15,0 0 0 16,0 0 0-16,0 0 2 15,0 0-4-15,0 0 0 16,15-10-4-16,-15 10-4 16,19-7-18-16,-19 7-38 15,23-22-26-15,-14 6-6 0,-2 1 50 16</inkml:trace>
  <inkml:trace contextRef="#ctx0" brushRef="#br1" timeOffset="165375.5866">15742 8801 19 0,'0'0'31'0,"0"0"0"16,0 0-6-16,0 0-5 16,0 0-4-16,0 0-6 15,15-1-2-15,-15 1-4 16,0 0-1-16,16 3 0 16,-16-3 2-16,18 4-3 15,-18-4 1-15,24 2 0 16,-8-2 0-16,-2 1-1 15,5-1-1-15,-2 2 2 0,4-1-1 16,-1 0-1-16,0-1 0 16,0 2 0-1,0-2-1-15,1 0 2 0,-1 0 0 16,-1 0-3-16,-1 0 4 16,1 0-2-16,-2 0 0 15,1 1 0-15,-1 1 2 16,2 1-2-16,1-2-1 15,0 2 0-15,0-2 0 16,1 1 0-16,0-2 0 16,0-2 0-16,2 2 0 15,-5-1 0-15,3 1 0 16,-1-2 1-16,0-3-1 0,-1 5 0 16,-1 0 1-16,4 0-1 15,3-2 2-15,1 1-1 16,1 1-1-16,5 0 0 15,-2 3 0-15,6-3 1 16,0 0-2-16,-1 0 2 16,-2 0-1-16,0 0 1 15,0 0 0-15,-1-3-1 16,-2-3 1-16,1 5-2 16,-1-7 3-16,2 6-3 15,-2-4 2-15,-1 3-2 16,0-4 1-16,-2 5 0 0,1 1 0 15,-1-1 0-15,-1 1 0 16,-1 1 0-16,1-2-1 16,-1 0 2-16,1-1-2 15,3 0 2-15,0 0-1 16,3-4 0-16,-2 1-3 16,1-1 4-16,0 2-5 15,0 0 5-15,2 2-4 16,-4 0 3-16,1 1 2 15,-3 2-1-15,1 0-1 16,-2 0 1-16,-2 2-1 16,1-4 1-16,-4 4-1 15,4-7 0-15,-2 5-4 0,0 3 3 16,0-1 5-16,0 1-4 16,0-2 4-16,-1 3-5 15,1-2 5-15,-4 1-3 16,1-2 3-16,-1 1-3 15,0-1 0-15,-1 1-1 16,3-1 2-16,-1 0-2 16,0 2 1-16,3-1 0 15,0 2 0-15,3-2 0 16,0 0-1-16,3 1 1 16,-2 0-1-16,2 2 2 15,3-1-2-15,-5-1 3 0,4 3-3 16,-5-2 1-16,2 3 0 15,-3-4 0-15,1 3-1 16,-2-3 1 0,0 1-1-16,-3-3-1 0,1 1 3 15,-1-2-3-15,-2 0 2 16,3 0-1-16,-2 0 2 16,0 0-2-16,0 0 0 15,-1 0 0-15,0 1-1 16,-3 1 1-16,1-2-1 15,-4 1 2-15,2-1-2 16,-15 0 3-16,21 3-2 16,-21-3 3-16,16 3 0 0,-16-3-1 15,15 1 2-15,-15-1 0 16,0 0 1 0,13 3 0-16,-13-3 1 15,0 0-1-15,0 0 1 0,0 0-1 16,0 0 0-16,0 0-1 15,0 0-2-15,13 0 1 16,-13 0-2-16,0 0-8 16,0 0-25-16,0 0-45 15,0 0-4-15,0 0-5 16,2-20 59-16</inkml:trace>
  <inkml:trace contextRef="#ctx0" brushRef="#br1" timeOffset="168052.9639">17169 8951 1 0,'0'0'47'0,"0"0"21"15,0 0-33-15,0 0-14 16,0 0-6-16,0 0-5 16,8-13-2-16,-8 13 1 15,0 0 2-15,0 0-2 16,0 0 2-16,0 0 1 15,0 0-2-15,0 0 1 16,0 0-2-16,0 0-1 16,-14-11-2-16,14 11 0 15,0 0 0-15,0 0-2 0,-13-4-3 16,13 4 1-16,0 0 1 16,-16 2-2-16,16-2 1 15,0 0-1 1,-17 3-1-16,17-3-1 0,0 0 3 15,-18 0-2-15,18 0 0 16,0 0-1-16,-17 0 1 16,17 0 0-16,-13 3 1 15,13-3 0-15,-14 0-1 16,14 0 1-16,-18 2 0 16,18-2 1-16,-19 3 0 0,19-3-1 15,-18 4 2-15,18-4-2 16,-18 4 2-16,18-4-3 15,-15 6 2 1,15-6 0-16,-16 10-2 16,16-10 2-16,-16 9-3 0,16-9 2 15,-19 14-1-15,19-14 1 16,-19 13-1-16,19-13 1 16,-17 16-1-16,17-16 0 15,-19 19 1-15,19-19 0 16,-19 17 1-16,19-17-2 15,-13 17 0-15,13-17-1 16,-11 18 3-16,11-18-2 16,-12 19 0-16,12-19 0 0,-10 20-1 15,10-20 2-15,-8 23-1 16,8-23 2 0,-8 23-3-16,8-23 2 15,-2 17-1-15,2-17 1 0,-3 15 0 16,3-15 0-16,1 14-1 15,-1-14-2-15,0 0 3 16,4 16-2-16,-4-16 1 16,0 0-2-16,10 17 0 15,-10-17 1-15,9 13 0 16,-9-13 1-16,10 13-2 16,-10-13 3-16,13 13-2 15,-13-13 2-15,13 13-1 16,-13-13 0-16,15 7 0 0,-15-7 1 15,16 8 0 1,-16-8-1-16,15 4 0 0,-15-4 0 16,19 4 1-16,-19-4-1 15,19 6-1-15,-19-6 0 16,20 4 0-16,-20-4 1 16,22 6 1-16,-22-6 0 15,23 2-3-15,-10-1 2 16,0 0 0-16,0 2 0 15,0 0-1-15,0-3 1 16,-13 0-2-16,26 6 2 16,-26-6 0-16,20 3-1 15,-20-3 2-15,22-2-2 16,-22 2 0-16,20 0 1 16,-20 0 1-16,21-5-2 0,-21 5 3 15,24-6-2-15,-24 6 0 16,21-4 0-16,-21 4 1 15,22-8 0-15,-22 8-1 16,20-7 1-16,-20 7-1 16,14-10 1-16,-14 10-1 15,18-10 0-15,-18 10 2 16,17-16-1-16,-17 16-1 16,19-14 0-16,-19 14 0 15,23-12 0-15,-23 12 1 16,23-14-2-16,-23 14 1 15,19-10 0-15,-19 10 0 0,16-12 0 16,-16 12 1-16,13-11-1 16,-13 11 0-16,0 0 1 15,15-16-1-15,-15 16 0 16,11-13 1-16,-11 13-1 16,0 0-2-16,13-18 4 15,-13 18-2-15,8-16 0 16,-8 16 0-16,9-15 0 15,-9 15 0-15,9-16 1 16,-9 16 1-16,5-19-3 16,-5 19 1-16,6-13 0 15,-6 13 1-15,2-14-1 16,-2 14 2-16,0 0-2 0,-2-16 1 16,2 16 1-16,0 0-1 15,-3-15 1-15,3 15-1 16,0 0 0-16,-4-14 0 15,4 14 0-15,0 0 1 16,-7-13-1-16,7 13 1 16,0 0-2-16,-10-13 2 15,10 13 1-15,0 0-2 16,-13-10 0-16,13 10 0 16,0 0-1-16,-16-15 0 15,16 15 1-15,0 0-2 16,-18-13 1-16,18 13 0 0,-13-7 0 15,13 7 0-15,-13-7 0 16,13 7 1-16,-13-3-2 16,13 3 1-1,-13-3-1-15,13 3 1 0,-13-3-1 16,13 3 1-16,-15-3 1 16,15 3-2-16,-18-3 1 15,18 3 0-15,-17-2 0 16,17 2 0-16,-16-2-1 15,16 2 1-15,-13 0 0 16,13 0-1-16,-13-1 0 16,13 1 1-16,0 0 0 15,-19 0-1-15,19 0-1 0,-13 1 1 16,13-1 0-16,0 0 1 16,-16-1 0-1,16 1-1-15,0 0 0 0,-15 3 0 16,15-3-1-16,0 0 0 15,-15 4 1-15,15-4-3 16,0 0 3-16,-16 3-1 16,16-3 2-16,0 0 0 15,-16 0 2-15,16 0 1 16,-13-3-6-16,13 3-6 16,-14 0-34-16,14 0-47 15,-27 14-4-15,4-5-3 0,-5-5 67 16</inkml:trace>
  <inkml:trace contextRef="#ctx0" brushRef="#br1" timeOffset="174357.6773">18737 8210 1 0,'-2'13'29'0,"2"-13"28"15,0 0-42-15,0 0-10 16,0 0-2-16,0 0 2 0,0 0 1 15,0 0 2-15,0 0 3 16,0 0 3-16,0 0 2 16,0 0-2-16,0 0-4 15,0 0-3-15,0 0-2 16,0 0-1-16,0 0-2 16,0 0-1-16,0 0-1 15,0 0 1-15,12-13 2 0,-12 13 0 16,0 0 3-1,0 0-2-15,6-15 1 16,-6 15-1-16,1-13 0 16,-1 13-1-16,7-17-2 0,-7 17-1 15,9-23-1-15,-9 23 1 16,13-22-1-16,-13 22 2 16,12-17-1-16,-12 17 3 15,0 0 1-15,0 0 2 16,0 0-2-16,0 0 1 15,0 0-1-15,0 0 0 16,0 0-1-16,0 0 0 16,0 0-1-16,0 0-2 15,0 0 0-15,0 0 0 16,0 0 1-16,0 0-1 16,0 0 0-16,5 16 0 0,-5-16 0 15,0 0 1-15,2 19-2 16,-2-19 1-16,0 16-2 15,0-16 1-15,1 24 0 16,1-11 0-16,1 2 0 16,-2 0 0-16,0 1 1 15,2-1 1-15,-3-15 0 16,3 23 0-16,-3-23-2 16,2 20 2-16,-2-20 1 15,0 16-2-15,0-16 3 16,-2 17-2-16,2-17 0 15,-1 13 0-15,1-13-6 16,0 0-19-16,0 0-54 0,0 0-4 16,0 0-4-16,4-14 73 15</inkml:trace>
  <inkml:trace contextRef="#ctx0" brushRef="#br1" timeOffset="176447.5793">18564 8951 1 0,'13'-4'43'0,"-13"4"22"15,0 0-29-15,0 0-14 16,0 0-5-16,0 0 1 16,0 0-1-16,0 0-2 15,0 0-3-15,0 0 0 16,0 0-2-16,0 0 0 16,0 0-1-16,0 0-1 15,0 0-3-15,0 0 2 0,0 0 0 16,0 0-1-1,0 0-1-15,0 0-1 16,0 0-1-16,0 0-3 16,0 0 1-16,0 0-3 0,-2 13 0 15,2-13 1-15,0 0 0 16,3 13-1-16,-3-13 2 16,3 13-1-16,-3-13 0 15,3 15 1-15,-3-15 1 16,6 20 0-16,-6-20 0 15,6 21-1-15,-6-21 0 16,4 22 1-16,-4-22-1 16,4 19 1-16,-4-19-3 15,4 23 2-15,-2-9-1 16,-1 1 0-16,1 2 1 16,-1 2-1-16,1-3 1 15,2 2 0-15,-3-5 2 0,4 0-3 16,-5-13 5-16,4 19-3 15,-4-19 3-15,0 0-2 16,0 0 1-16,4 13-2 16,-4-13 2-16,0 0 0 15,0 0-2-15,0 0 1 16,0 0-2-16,0 0 2 16,0 0-2-16,0 0 2 15,0 0-3-15,0 0 1 16,0 0 0-16,0 0-1 15,0 0 3-15,0 0-5 16,0 0 2-16,0 0-2 0,0 0 3 16,0 0-2-16,0 0 2 15,8-17-3-15,-8 17 0 16,7-18 3-16,-7 18-1 16,9-21 3-16,-9 21-2 15,8-19 1-15,-8 19-2 16,9-17 4-16,-9 17-2 15,0 0 0-15,0 0 1 16,0 0-2-16,0 0 0 16,13-6-1-16,-13 6 0 15,0 0-2-15,0 0 2 16,16-4-1-16,-16 4-1 16,14-5 2-16,-14 5 0 0,0 0 1 15,17-3 1-15,-17 3 1 16,0 0-2-16,0 0 3 15,13 13-1-15,-13-13 0 16,0 0 0-16,5 16-1 16,-5-16 1-16,0 0-2 15,0 0 1-15,8 13-2 16,-8-13 0-16,0 0 1 16,0 0 0-16,0 0 1 15,8 15-2-15,-8-15 4 16,0 0-3-16,0 0 2 15,0 0-1-15,0 0 2 0,0 0-2 16,0 0 0-16,-8 17 0 16,8-17-1-16,-8 13 0 15,8-13 0-15,-13 16 0 16,13-16 0-16,-12 17 2 16,12-17-2-16,-10 16 2 15,10-16-1-15,0 0 3 16,0 0-1-16,0 0 1 15,0 0-1-15,0 0-1 16,0 0 1-16,0 0-1 16,0 0 0-16,0 0 0 15,-9-13-1-15,9 13-2 16,0 0-1-16,0 0 1 0,0 0-3 16,0 0-1-16,0 0-3 15,0 0-11 1,0 0-24-16,0 0-42 15,-1 13-4-15,1-13-3 0,0 0 53 16</inkml:trace>
  <inkml:trace contextRef="#ctx0" brushRef="#br1" timeOffset="177759.9194">18883 9471 9 0,'0'0'79'15,"0"0"0"-15,0 0-4 16,0 0-47-16,0 0-18 16,0 0-5-16,0 0-2 15,0 0 0-15,0 0 0 0,0 0-1 16,0 0 2-1,0 0-1-15,0 0 2 16,0 0-1-16,0 0 0 16,0 0-3-16,0 0 1 0,0 0-2 15,-3-13 1-15,3 13-1 16,0 0-2-16,0 0 2 16,0 0-1-16,0 0 2 15,8-13-3-15,-8 13 4 16,0 0-2-16,0 0 0 15,15-9 2-15,-15 9-2 16,0 0 1-16,13-4 0 16,-13 4 1-16,0 0-2 15,13 4 0-15,-13-4 1 16,0 0-2-16,13 10-1 16,-13-10-2-16,13 10-1 0,-13-10-2 15,23 8 2-15,-7-8-1 16,0 0 2-16,1 0 0 15,-3-2 3-15,-1 2 3 16,-13 0 3-16,16 3 0 16,-16-3 1-16,0 0 1 15,-3 17-1-15,3-17 2 16,-11 19-5-16,11-19 3 16,-12 20-6-16,12-20 6 15,-7 18-7-15,7-18 4 16,-1 16-3-16,1-16-1 15,0 15 4-15,0-15-3 16,1 21 6-16,-1-21-6 0,1 17 5 16,-1-17-5-16,0 20 6 15,0-20-4-15,0 0 0 16,-2 16 0-16,2-16-1 16,0 0 1-16,0 0 0 15,0 0 1-15,-13 13-2 16,13-13 2-16,0 0 0 15,0 0-2-15,0 0 1 16,0 0-1-16,0 0-1 16,0 0 0-16,0 0 1 15,0 0-2-15,0 0 3 16,0 0-2-16,0 0 0 16,0 0-1-16,0 0 1 0,0 0-1 15,0 0 0-15,0 0 1 16,0 0-3-1,0 0 1-15,0 0 1 0,17 4 0 16,-17-4-1-16,16-1 1 16,-16 1 0-16,20 0-1 15,-20 0 3-15,23-2-2 16,-23 2 2-16,23 0-3 16,-10-2 3-16,0-1-1 15,3-2-1-15,1-2 1 16,2-4-2-16,1-1 2 15,0 1-4-15,-1 2 4 0,0-1 0 16,-6 4 1-16,-13 6 1 16,17-9-6-16,-17 9-12 15,0 0-61 1,0 0-1-16,0 0-11 0,-13-7-8 16</inkml:trace>
  <inkml:trace contextRef="#ctx0" brushRef="#br1" timeOffset="179357.8464">18395 8982 1 0,'0'0'61'15,"0"0"-16"-15,0 0-19 16,0 0-5-16,0 0-4 15,0 0-3-15,-4 14-3 16,4-14 1-16,0 0-2 16,0 0 1-16,0 0 0 15,0 0-4-15,0 0 1 16,0 0 1-16,0 0 0 16,0 0-1-16,0 0 2 15,0 0-2-15,0 0-2 16,0 0 0-16,0 0-1 15,0 0-2-15,0 0-2 16,0 0 0-16,0 0-2 0,1-13 1 16,-1 13-1-16,0 0 1 15,0 0 0-15,0 0-1 16,0 0 2-16,14-14 0 16,-14 14 0-16,0 0 0 15,15-6 0-15,-15 6 1 16,13-4-2-16,-13 4-2 15,16-12 1-15,-16 12 0 16,20-16-1-16,-20 16 1 16,22-14 0-16,-22 14 1 15,18-16 1-15,-18 16 2 16,16-9-1-16,-16 9 0 16,13-1 1-16,-13 1 0 0,0 0 0 15,16 9-1-15,-16-9 1 16,13 7-1-16,-13-7 1 15,0 0-2-15,17 11-1 16,-17-11 1-16,0 0-1 16,15 6 1-16,-15-6-1 15,0 0 0-15,0 0 0 16,0 0 1-16,13 10 0 16,-13-10 2-16,0 0-2 15,0 0 0-15,17 12 1 16,-17-12-1-16,13 4 1 0,-13-4-2 15,16 6 1-15,-16-6-2 16,0 0 2-16,16 3 0 16,-16-3 0-1,0 0 0-15,0 0 0 0,0 0 1 16,0 0-2-16,14-6 2 16,-14 6-2-16,0 0 1 15,0 0-2-15,0 0 2 16,18-16-1-16,-18 16-1 15,13-16 0-15,-3 2-6 16,3 1-14-16,-3-15-34 16,6-6-32-16,-2-7-10 15,-2-2-2-15</inkml:trace>
  <inkml:trace contextRef="#ctx0" brushRef="#br0" timeOffset="200635.3989">21126 7956 23 0,'0'0'17'0,"0"0"-2"0,0 0-1 16,0 0-2-16,0 0-4 15,0 0-2-15,0 0-5 16,-8-15 5-16,8 15 2 16,0 0 0-16,0 0 0 15,0 0 1-15,0 0 2 16,0 0 1-16,0 0 1 15,0 0-2-15,0 0-3 16,0 0-4-16,0 0-1 16,0 0-4-16,0 0-1 15,0 0 2-15,0 0-2 16,0 0 1-16,10-13 1 16,-10 13-1-16,0 0 1 0,0 0-1 15,0 0 2-15,0 0-2 16,14-10 0-16,-14 10 0 15,16-8 0 1,-16 8 0-16,25-16 1 0,-10 4 1 16,4-1-3-16,4-1 2 15,0-3 0-15,6-2-1 16,1-1 1-16,5-2 2 16,0-3-1-16,4-1 0 15,1 2 1-15,2-3-1 16,0-2 1-16,-3 0 0 15,0 0-1-15,-2 2-1 0,-1 2 1 16,-3 0 0-16,-1 1 0 16,0 1-2-1,1 0 1-15,-1-2 0 16,0 2 0-16,-1 0 0 0,3-3-3 16,-3 0 3-16,2-1 1 15,2 1-2-15,1-3 5 16,3 1-7-16,-1 1 7 15,4-2-8-15,-4 0 11 16,6-1-9-16,-2 1-3 16,-5 2 4-16,1-1-4 15,-4 0 5-15,1 0-7 16,-5-1 9-16,2 0-9 0,0 1 7 16,-1 0-1-16,0-2 2 15,-1 4-2-15,0-2 2 16,1 5-1-16,-1-1 0 15,0 2-1-15,-2 1 3 16,-2 2-1-16,1 0-1 16,-4-1 3-16,5 1-3 15,-4 0 5-15,2 1-3 16,-3 3 4-16,0 1-3 16,-4 2 4-16,-2 1 0 15,-2 3-1-15,-15 8 0 16,18-10 0-16,-18 10 0 0,0 0-1 15,0 0 1-15,12-14-3 16,-12 14 0-16,0 0-4 16,0 0-7-1,0 0-19-15,0 0-50 0,0 0 0 16,17-7 15-16,-17 7 62 16</inkml:trace>
  <inkml:trace contextRef="#ctx0" brushRef="#br0" timeOffset="205503.7598">23455 5776 1 0,'1'-19'85'0,"-1"19"-2"16,-2-13-38-16,2 13-28 15,0 0-11-15,-6-13-5 16,6 13-7-16,0 0 0 16,0 0-6-16,0 0 3 15,-9 22 0-15,9-22 0 16,-1 26 5-16,1-8 4 0,0 4 3 16,1 1 0-16,-1 9-1 15,3 1 1-15,-2 6 0 16,4 6-2-1,-1 2-1-15,-1 4 0 0,4 1-3 16,-1 3 1-16,0-8 4 16,-2 1 2-16,2-8-2 15,-3-2 2-15,0-11-2 16,0-2 1-16,-5-9 1 16,2-16 1-16,0 15-3 15,0-15-4-15,0 0 5 16,0 0-1-16,4-13 0 0,-2 0 1 15,1-2-3-15,-2-3-1 16,2 0-2 0,-1-4 3-16,0-1-3 15,4 1-1-15,-1 1 1 0,3 0-1 16,-2 4 3-16,4 0 1 16,0 2 0-16,3-1 0 15,0 3 1-15,0 3 2 16,2 3-1-16,-2 4-2 15,0 2 2-15,-13 1-1 16,23 16 0-16,-13-3-1 16,0 4 0-16,0 0-1 15,-1-1 0-15,1 4 1 0,-2-1-2 16,1-3 3 0,-2-3-2-16,0 0 2 15,-1 0 2-15,-3 4 1 16,-3-17 2-16,-3 25-2 0,-1-12 5 15,4-13-4-15,-16 23 3 16,16-23-1-16,-23 16 1 16,23-16-4-16,-23 8 4 15,10-5-1-15,0-3-1 16,13 0-2-16,-23-1 0 16,23 1 1-16,-20-2-4 15,20 2 3-15,-15-3-3 0,15 3 0 16,0 0-2-1,0 0 2-15,-13-4-4 16,13 4-3-16,0 0-4 16,0 0-6-16,0 0-9 0,0 0-20 15,0 0-41-15,10-14-3 16,-10 14 54-16</inkml:trace>
  <inkml:trace contextRef="#ctx0" brushRef="#br0" timeOffset="206868.8158">23123 5789 1 0,'0'0'45'0,"0"0"41"16,-13 7-4-16,13-7-58 15,0 0-15-15,0 0-2 16,0 0-4-16,0 0 0 15,0 0-4-15,-7-17 1 16,7 17 3-16,0 0-1 16,3-19-1-16,-3 19 2 15,4-20-1-15,-4 20 0 16,7-23 1-16,-2 8 0 0,3 1-2 16,2-2 0-16,2-1 1 15,2-1 0 1,2-1-6-16,2-1 5 0,0 3-5 15,1 1 4-15,0 0-4 16,0 3 8-16,1 3-9 16,-1 3 6-16,-1 3 1 15,1 1-2-15,0 1 0 16,0 2 0-16,-2 2 1 16,-1 2-3-16,-2 2 4 15,-1 1-1-15,2 0-1 16,-15-7 1-16,21 20 6 0,-21-20-6 15,21 28 4-15,-11-15-5 16,0 3 5-16,0 1-6 16,-2 0 5-1,3 1-4-15,-3-2-1 0,1-2 2 16,-9-14-1-16,19 26 1 16,-19-26-2-16,17 14 2 15,-17-14 0-15,16 9-1 16,-16-9 0-16,13 3 0 15,-13-3 1-15,0 0-3 16,19-15 3-16,-19 15-3 16,14-14 3-16,-14 14-1 0,17-24 1 15,-7 11-1-15,-1 0-1 16,0-3 3 0,2 0-2-16,1 0 1 15,-1 1-4-15,-11 15 6 16,22-24-6-16,-22 24 2 0,19-17-3 15,-19 17-1-15,14-13-7 16,-14 13-7-16,13-6-13 16,-13 6-49-16,0 0-3 15,18-13 23-15,-18 13 61 16</inkml:trace>
  <inkml:trace contextRef="#ctx0" brushRef="#br0" timeOffset="208287.1149">23832 6519 1 0,'-8'13'66'0,"8"-13"21"16,0 0-1-16,0 0-62 15,0 0-15-15,0 0-6 0,0 0-5 16,0 0-2-16,0 0-1 16,0 0-1-16,0 0 0 15,-10 13 4-15,10-13 3 16,0 0 2-16,0 0 4 16,0 0 0-16,0 0-1 15,0 0 0-15,0 0-1 16,0 0-2-16,-13-12-1 15,13 12-1-15,0 0-3 16,-4-14-1-16,4 14 2 16,0 0 1-16,0-13 0 15,0 13 0-15,0 0 0 16,0 0 1-16,0 0 1 0,14-10 0 16,-14 10-3-16,0 0-2 15,0 0 0-15,18 13-2 16,-18-13-1-1,11 14-1-15,-11-14 0 0,10 20 1 16,-5-7 2-16,-4 3 0 16,-1 2 1-16,-6 2 3 15,-1 0-1-15,-4 2 0 16,-5 1 4-16,-2 0-2 16,3-3 3-16,-3-4 0 15,2-2-1-15,2-4 3 0,14-10-1 16,-22 8 1-16,22-8-2 15,0 0-1 1,-17-16-1-16,17 16-1 16,-6-19 2-16,6 19-2 15,-4-16 1-15,4 16-3 0,0 0 0 16,0 0-1-16,0 0-2 16,0 0 1-16,17-6-3 15,-17 6 0-15,16 10 0 16,-16-10 3-16,23 13 0 15,-10-4 1-15,2-2 2 16,-1 2 0-16,0-2 0 16,4-1 0-16,1 0 0 15,-1-5-2-15,1-2 2 0,4-7-4 16,2-3-9-16,3-6-32 16,0-12-33-1,4-10-7-15,-2-9 62 16</inkml:trace>
  <inkml:trace contextRef="#ctx0" brushRef="#br0" timeOffset="210688.0043">24409 5975 1 0,'0'0'57'16,"-3"13"27"-16,3-13-9 0,0 0-71 15,0 0-9-15,0 0-7 16,0 0 2-16,14 17-2 16,-14-17 1-16,15 13 3 15,-15-13 7-15,13 7 4 16,-13-7 3-16,0 0 1 15,14-8 2-15,-14 8 1 16,0 0 0-16,0-19-1 16,0 19 0-16,-11-14-3 15,11 14-2-15,-21-8-2 16,21 8 0-16,-24-1-2 16,11 5 0-16,0 3-1 15,13-7 1-15,-22 22 0 0,15-6 0 16,1 1 0-16,3 3-1 15,1 2 1-15,3 3 1 16,3-2-2-16,1 3-1 16,2-2 1-16,0 1-3 15,0-2 2-15,2-2-2 16,2 1 0-16,0-3 0 16,2-3 4-16,0 0-1 15,4-8 1-15,0-1-1 16,2-5 3-16,0-6 0 15,-2-5-2-15,3-3 0 16,-4-2-2-16,1-3 3 0,-5 1-1 16,1-2 2-16,-6 4-2 15,-7 14 4-15,13-14 1 16,-13 14-1-16,0 0 0 16,0 0-1-16,0 0-2 15,0 0 0-15,0 0-3 16,6 18 1-16,-6-18-3 15,7 21 2-15,-7-21-3 16,19 21 3-16,-19-21 0 16,24 18 0-16,-8-13 0 15,-1 4-2-15,6-8 6 16,0-2-5-16,2-3 3 16,0-4-3-16,1 0 4 0,-2-4-1 15,-1 2 2-15,-2-4 3 16,-19 14-3-16,20-26 4 15,-20 26 0 1,0-19 2-16,0 19-2 0,-18-16 4 16,3 12-4-16,-3-2-2 15,-3 2 0-15,-2 2-2 16,0 1-2-16,3 1-5 16,-2-2-6-16,6 8-15 15,-1-7-11-15,17 1-47 16,-23 16-2-16,23-16 63 15</inkml:trace>
  <inkml:trace contextRef="#ctx0" brushRef="#br0" timeOffset="210956.5555">24823 5497 13 0,'0'0'95'0,"3"-13"-3"16,-3 13-4-16,0 0-82 0,-13-4-2 16,13 4-5-16,-15 24-4 15,2-6-10 1,5 9-25-16,-10 4-47 15,8 13-3-15,-3-2 31 0</inkml:trace>
  <inkml:trace contextRef="#ctx0" brushRef="#br0" timeOffset="213539.7077">25368 6327 1 0,'-13'16'38'0,"13"-16"51"16,0 0-12-16,0 0-61 15,0 0-8-15,0 0-5 16,0 0 1-16,-4-15-8 16,4 15 1-16,0 0 1 15,13-13 2-15,-13 13-5 16,11-18 6-16,-11 18-2 0,21-25 1 16,-11 9 2-16,6-5-1 15,-5-1-3 1,2-3 3-16,0 4 1 15,-1-4 2-15,-2 5 1 0,-3-2-2 16,0 7 3-16,-2-3 0 16,-1 5-2-16,-4 13 2 15,3-20-1-15,-3 20-1 16,0 0 0-16,0-13 1 16,0 13-4-16,0 0 2 15,0 0-1-15,0 0 0 16,0 0 0-16,-15 20-1 0,15-20-2 15,-1 25-1-15,1-11 4 16,1 5-4 0,2 1 2-16,-1 2-1 15,1 1 1-15,1 1-1 0,-1 1-1 16,-2 2 1-16,2 4 2 16,-3-1 4-16,3 3-3 15,-2 5 2-15,1-2-3 16,-1 3 4-16,1 3-2 15,2-2 2-15,-4 2-6 16,3 1-1-16,0 0 2 16,-2 1-2-16,1-5 3 15,-1 1-1-15,1-4 0 0,-1-3-1 16,1-4 2-16,-2-4-1 16,1-8-1-1,0-4 1-15,-1-13-1 16,0 0 2-16,0 0-3 0,0 0 1 15,0 0-2-15,5-22 0 16,-8 1-1-16,0-8-1 16,-3-7-1-16,3-2-2 15,-1-7 3-15,1-2-1 16,2-8 4-16,-1 5 0 16,2-1 4-16,0 3-5 15,6 7 9-15,-3 0-7 0,1 4 2 16,-1 5-3-1,3 2-3-15,4 5-3 16,-1-1-4-16,4 2 4 16,-5 0-5-16,5 7 6 0,0 1 3 15,-1 3 3-15,-12 13 4 16,17-16 5-16,-17 16 2 16,0 0 1-16,14 11-1 15,-14-11-2-15,8 23-2 16,-4-10-3-16,2 4-2 15,0-1-1-15,1 0 1 16,0-2 0-16,0-1-1 16,-1 3 0-16,-6-16 3 15,14 22-2-15,-14-22 4 16,13 17-3-16,-13-17 2 16,15 13-4-16,-15-13 3 15,17 6-3-15,-17-6 0 0,17-5-2 16,-17 5-2-16,21-14 0 15,-21 14-1-15,23-29 1 16,-13 9-1-16,1-6 4 16,-2-3-5-16,-2-7 5 15,-1-6-1-15,-3-7 2 16,0-4-2-16,0-4 1 16,-2-3-2-16,-1-1 4 15,0 2-2-15,2 6 5 16,-2 5-2-16,0 9 2 15,-2 6 3-15,-1 7 0 16,3 7 3-16,-3 6-4 0,3 13 3 16,0 0-6-16,-8-14 3 15,8 14-2-15,0 0-4 16,0 0 0-16,-6 17-2 16,6-17 4-16,3 29-6 15,0-3 4-15,1 6-4 16,2 8 2-16,2 6 1 15,0 9 0-15,2 3 0 16,-2 4-2-16,1 0 2 16,1-3-2-16,-1-1 0 15,-2-8-4-15,-1-5-2 16,1-8-10-16,-3-6-10 16,4-7-17-16,-8-24-16 0,10 22-14 15,-10-22 46-15</inkml:trace>
  <inkml:trace contextRef="#ctx0" brushRef="#br0" timeOffset="214289.7022">25817 6040 1 0,'-14'-12'61'16,"14"12"13"-16,-19-13-48 15,19 13-14-15,-6-14-6 16,6 14-1-16,0 0-3 15,7-15-3-15,-7 15 1 0,19-11-2 16,-3 4 1-16,4 1-1 16,2-3 3-16,4 1-1 15,0-1 4-15,3 5 0 16,1-1 0-16,0 1 0 16,-4 2-2-1,0 2 2-15,-1 0-3 0,-5 5 1 16,-3 1 0-16,-4 1 2 15,-13-7-1-15,19 23 2 16,-15-9 1-16,-1 5-2 16,-2 0 2-16,1 1-1 15,-1 2 0-15,1-1-3 16,-5-2 2-16,4 0-2 0,-2-2 0 16,2 0-1-16,-1-2-1 15,2-2 1 1,-2-13-1-16,3 17 1 15,-3-17-3-15,0 0 3 0,17 15-4 16,-17-15 2-16,14-5 0 16,-14 5-1-16,21-13 1 15,-8 3-3-15,1-3 3 16,0-3-1-16,2-1 1 16,-1-3-1-16,-1-2 3 15,-1 2-1-15,-1 3 2 16,-4-1 0-16,0 4-1 15,-8 14 2-15,10-19 0 16,-10 19 0-16,0 0-2 16,7-16 2-16,-7 16-2 15,0 0 2-15,0 0-2 0,0 0 0 16,0 0 0-16,-4 20-1 16,4-20 1-16,-3 29-2 15,3-13 1-15,0 3-1 16,1 0 2-16,2 2-1 15,1 2 0-15,2-2 0 16,1-1-2-16,1-1 2 16,3-2-5-16,-1-4 0 15,0 3-5-15,-10-16-4 16,22 14-11-16,-22-14-14 16,23 0-40-16,-23 0-4 15,19-26 79-15</inkml:trace>
  <inkml:trace contextRef="#ctx0" brushRef="#br0" timeOffset="214556.8485">26439 5838 1 0,'-7'-19'89'0,"-1"2"-4"16,4 1-1-16,4 1-72 15,0 0-8-15,2 0-4 16,3 1-1-16,-5 14 1 15,16-21-2-15,-16 21 0 0,19-2 0 16,-19 2 2 0,22 14-2-16,-12 0 1 0,-3 7 0 15,0-1 0-15,-3 2-1 16,-2 2-3-16,-2 1-2 16,-2 2-9-1,-3-8-11-15,0 2-12 0,5-21-13 16,-16 23-30-16,3-21 50 15</inkml:trace>
  <inkml:trace contextRef="#ctx0" brushRef="#br0" timeOffset="214773.3944">26192 5520 1 0,'-20'-34'39'0,"4"2"-7"0,2 0-5 16,6 9-2-16,1 0-2 15,1 9 2-15,2-2-1 16,4 16 0-16,0-19-6 16,0 19-7-16,17-14-21 15,-2 2-39-15,17 2-30 16,5-4-8-16,8 1 64 16</inkml:trace>
  <inkml:trace contextRef="#ctx0" brushRef="#br0" timeOffset="215403.9414">26837 5924 1 0,'0'0'82'0,"0"0"5"15,0 0-2-15,0 0-70 16,0 0-10-16,-4-13-4 15,4 13-2-15,0 0-2 0,0 0-1 16,0 0 0-16,0 0 0 16,19-1 1-16,-19 1 2 15,24 0 2-15,-8-3 1 16,4 2-1-16,3-4 0 16,6 5 1-16,4-1 2 15,2-3-3-15,1 1 0 16,0 1-2-16,-3 1 2 15,-1-1-1-15,-3 4 1 16,-6-4 0-16,-4 2-1 16,-6 2 1-16,-13-2-2 15,18 4-4-15,-18-4-7 16,0 0-14-16,0 0-25 0,13 13-31 16,-13-13 0-16,0 0 70 15</inkml:trace>
  <inkml:trace contextRef="#ctx0" brushRef="#br0" timeOffset="215809.2364">26905 6037 15 0,'-22'6'94'16,"22"-6"-2"-16,0 0-6 15,0 0-76-15,0 0-11 0,0 0 1 16,0-13-3 0,0 13-2-16,0 0 0 0,19-5 1 15,-19 5 2-15,25-3 2 16,-11 1 0-16,3 0-1 16,3 1 3-16,2 1-2 15,4-3 1-15,-3 1-1 16,5 2 2-16,-2 0-3 15,0 2 4-15,-2-4-2 16,-4 4-2-16,0-2 3 16,-5 1-1-16,-2 1 1 15,-13-2 0-15,14 1 1 0,-14-1-4 16,0 0 1 0,0 0-7-16,0 0-10 15,0 0-16-15,0 0-23 16,0 0-29-16,-18-3-2 0,18 3 81 15</inkml:trace>
  <inkml:trace contextRef="#ctx0" brushRef="#br0" timeOffset="216199.5136">26989 5670 54 0,'0'0'96'0,"0"0"-4"16,-5-13-34-16,5 13-60 16,2 15-3-16,-1-2-1 0,-2 6-2 15,-2 1 0-15,3 4 1 16,-5 2 2-16,5 3 7 16,0 0 0-16,2 4 1 15,2 3 1-15,2 5 1 16,4 2-3-16,2 2 0 15,2 5-2-15,2 1-1 16,-2 1 5-16,1-5-3 16,-4-6 3-16,1-8-2 15,-3-10 6-15,-4-3-4 16,-5-20 9-16,6 20-7 16,-6-20 0-16,0 0-3 15,0 0-4-15,0 0-7 0,0 0-20 16,4-21-20-16,-4 21-44 15,6-18 5-15,-6 18 23 16</inkml:trace>
  <inkml:trace contextRef="#ctx0" brushRef="#br0" timeOffset="217057.757">27667 5846 13 0,'0'0'97'0,"0"0"-3"16,0 0-5-16,0 0-70 15,0 0-16-15,0 0-4 16,0 0-1-16,-18 0-2 15,18 0 1-15,0 0 1 16,-17 8 3-16,17-8 3 16,0 0 1-16,-11 13 1 15,11-13-2-15,-3 13 3 16,3-13-4-16,-2 20-1 16,2-20-3-16,6 21-1 0,0-8-1 15,-6-13-2-15,11 24 2 16,-11-24-1-16,16 21 2 15,-16-21 0-15,17 22 2 16,-17-22 1-16,19 19 0 16,-19-19 0-16,20 18 2 15,-7-8-4-15,-13-10 1 16,25 15 0-16,-8-11 0 16,-1-1 1-16,0 0-2 15,1 0 3-15,-1-5-2 16,-1 2 3-16,1-1-3 15,-2-2 0-15,0 2 0 0,-1-4 0 16,2 0 1-16,-2-1-3 16,1-3 3-16,1-1-2 15,-1 0 1-15,0-2 1 16,-1-1 0-16,2 2-1 16,-4-2 0-16,0 0 1 15,-11 13 0-15,13-23 2 16,-9 10 0-16,-4 13-1 15,4-22 0-15,-4 22 2 16,0-20-1-16,0 20 0 16,-3-20 2-16,3 20-4 15,-7-13 3-15,7 13-2 16,-9-13 2-16,9 13-1 0,-13-12-1 16,13 12 0-1,-17-11-2-15,17 11 4 0,-19-13-4 16,19 13 3-1,-23-13-3-15,23 13 1 0,-24-10 1 16,9 8-2-16,-1 1 0 16,-2-1-4-16,-1 2 3 15,-1 2-1-15,-2 4 0 16,-2-4-2-16,-1 3-4 16,1-4-7-16,0 8-27 15,-7-3-50-15,0 8-4 16,-10 0-2-16,-4 7 84 15</inkml:trace>
  <inkml:trace contextRef="#ctx0" brushRef="#br0" timeOffset="221144.3989">28431 5897 7 0,'0'0'45'0,"0"0"-14"16,-5-13-2-16,5 13 0 15,0 0 1-15,0 0-4 0,0 0-4 16,0 0-6-16,0 0-4 15,0 0-2-15,0 0-4 16,0 0-3-16,0 0-1 16,0 0-1-16,0 0 0 15,0 0 1-15,0 0-1 16,0 0-1-16,13-4 1 16,-13 4 0-16,14 0-1 15,-14 0 0-15,20 3 0 0,-20-3-2 16,28 2 1-1,-12 1-1-15,1-4 2 16,5 1 0-16,1 0-1 16,4-2 0-16,-1 1 1 0,1-2 1 15,2 3-1-15,0 0 2 16,-1 0-3-16,-2 0 2 16,-3 3-1-16,-2-3 2 15,-1 1-2-15,-1 2 3 16,-4-3-1-16,-1 0-2 15,-14 0 3-15,20 5-2 16,-20-5 1-16,0 0-2 16,16 1 0-16,-16-1-4 15,0 0-6-15,0 0-17 16,0 0-33-16,0 0-21 16,0 0-3-16,0 0 67 0</inkml:trace>
  <inkml:trace contextRef="#ctx0" brushRef="#br0" timeOffset="221964.5883">28501 6035 1 0,'-13'12'75'16,"13"-12"7"-16,0 0-4 15,-18 3-64-15,18-3-9 16,0 0-2-16,0 0 2 15,0 0-1-15,0 0 3 16,-5-13 1-16,5 13-1 16,0 0 0-16,0 0 0 15,0 0-1-15,0 0 1 16,0 0-2-16,0 0-3 0,0 0-2 16,0 0 3-16,0 0-1 15,0 0 0-15,0 0-2 16,0 0-1-16,0 0 2 15,14-6-1-15,-14 6 2 16,0 0-3-16,14 0-1 16,-14 0 2-16,16 0 0 15,-16 0 0-15,21 0 0 16,-21 0-1-16,21 0 0 16,-8-1 1-16,2-1 1 15,2 1-2-15,0 1 2 16,3 0-2-16,1 0 1 15,3-3-1-15,1 3 1 0,-2 0-1 16,0-2 0-16,0 1 1 16,-3 0 0-16,-1 1 1 15,-2-2 0 1,-2 2 1-16,-2 0-2 0,-13 0 2 16,20 2 0-16,-20-2-1 15,16 4 1-15,-16-4-1 16,0 0 0-16,14 0 0 15,-14 0 3-15,0 0-2 16,0 0 0-16,0 0 0 16,0 0-1-16,0 0 0 15,0 0 1-15,0 0-1 0,0 0-1 16,0 0 1 0,0 0 0-16,0 0 1 0,0 0-3 15,0 0-2 1,0 0-7-16,0 0-5 0,0 0-14 15,0 0-30-15,0 0-30 16,0 0-5-16,0 0 38 16</inkml:trace>
  <inkml:trace contextRef="#ctx0" brushRef="#br0" timeOffset="222943.7817">28874 5624 18 0,'0'0'100'16,"-15"20"-4"-16,15-20-6 15,0 0-63-15,0 0-23 16,0 0-2-16,0 0-1 16,0 0-2-16,0 0 0 0,0 0 1 15,0 0 4-15,0 0 0 16,0 0-2-16,0 0 2 16,0 0 0-1,0 0 1-15,0 0-2 0,0 0-2 16,0 0 1-16,0 0 0 15,0 0 0-15,0 0-1 16,14 5-1-16,-14-5 0 16,0 0 1-16,19 11 0 15,-19-11-2-15,16 15 0 16,-16-15 0-16,20 17 0 16,-20-17 2-16,24 23-2 15,-11-8-1-15,0-1 3 0,3-1-2 16,0 1 1-1,1-2-1-15,1 4 0 16,2-5 2-16,1-1 0 16,0 2 1-16,2 0-1 0,-4-1 2 15,1 1-1-15,-2-1 0 16,0-2 1-16,-18-9-3 16,21 19 1-16,-21-19 0 15,18 11-1-15,-18-11 0 16,0 0 2-16,16 6-1 15,-16-6 1-15,0 0-2 16,0 0 1-16,0 0 1 16,0 0-1-16,0 0 1 15,0 0 0-15,0 0-1 16,0 0-2-16,0 0 4 16,0 0-2-16,0 0-1 15,-2 13 1-15,2-13-2 0,0 0-1 16,0 0 2-16,0 0-2 15,-7 14-1-15,7-14 1 16,-7 13 0-16,7-13 1 16,-15 26 1-16,4-7 0 15,-2 0-1-15,-7 7 0 16,-2 1-2-16,-1 2 0 16,-5 4 3-16,2 0-3 15,-2 1 5-15,-1 0-3 16,0-3 2-16,4-3-1 15,1 0 5-15,2-1-2 16,3-5-1-16,2-5 1 0,3-2-2 16,14-15 2-16,-19 18-2 15,19-18 1-15,0 0-1 16,0 0-2 0,-12 13-5-16,12-13-8 0,0 0-24 15,0 0-54-15,0 0-4 16,5-17-3-16,-5-2 48 15</inkml:trace>
  <inkml:trace contextRef="#ctx0" brushRef="#br0" timeOffset="224977.2064">29410 6288 77 0,'0'0'88'16,"-18"13"-9"-16,18-13-44 15,0 0-35-15,0 0-7 16,0 0 1-16,13-14 2 16,0 9-3-16,-13 5 0 15,26-10 9-15,-8 3 0 16,2 0-2-16,3-6 7 15,1-5-3-15,7-2-2 16,-2-3 1-16,2-3 4 16,1-9-6-16,1-2 2 15,3-11 0-15,-1 4-3 16,1-7 1-16,-4 1-1 0,1-4 4 16,-1 2-1-16,-6 2 1 15,-3 2-1-15,-7 2-2 16,-3-2 6-16,-5 4-3 15,-3 2 2-15,-7 3-6 16,-5 0 0-16,0 3-5 16,-5 1 0-16,-1 8-2 15,-3-1 0-15,-1 10-1 16,-2 2 0-16,1 6 1 16,-1 4 3-16,-4 9 3 15,1 5 3-15,-1 8 1 16,1 9-2-16,1 4 0 0,2 7 3 15,0 4-1-15,3 5-2 16,2 2 2-16,2 3-2 16,2-1 2-16,3 0-2 15,1 0 4-15,2 0-5 16,1 0 1-16,3 1 1 16,1-1-1-16,4 0 1 15,1-1-1-15,-1 0 0 16,4-5 0-16,0-3-2 15,1-4 6-15,-2-5-7 16,2-4 3-16,-2-8 3 16,0-2-1-16,-8-17 2 0,12 13-5 15,-12-13-1-15,0 0-5 16,17-14 6-16,-11 1-4 16,1-2 0-16,-1-2-1 15,3 3 0-15,-1-4 3 16,1 1 1-16,-2 1 2 15,3 3-1-15,0 0 1 16,-10 13-3-16,21-17 3 16,-21 17-3-16,21-9 0 15,-21 9 2-15,20 5-1 16,-20-5 2-16,21 15 3 16,-21-15-3-16,18 23 2 15,-6-8 2-15,-2 1 0 0,3-2-1 16,0 1 2-16,3 0-2 15,-3-2-4-15,6-1 2 16,-2 0-2-16,-1-4 3 16,4 2-3-16,-1-5 0 15,1-1-1-15,-1-4 3 16,1-1-3-16,-1-5 1 16,-1-4-3-16,3-5-2 15,-3-2 2-15,-2 0-1 16,0-6 0-16,-1 2-1 15,-4 0 2-15,-1 0 5 16,-5 3 1-16,-3 5 0 16,-3-2 2-16,1 15-1 15,-6-18 2-15,6 18-1 0,0 0-1 16,-16-8-2 0,16 8 1-16,0 0-2 15,-20 5 2-15,20-5-3 0,-17 18 0 16,17-18 0-16,-20 26 0 15,11-7 1-15,-1 4-2 16,0 0 1-16,4 5 1 16,2-4 3-16,5 2-3 15,2-1 0-15,3-2-2 16,5-4-1-16,5-2 0 16,4-4-2-16,5-7-2 0,2-1-2 15,4-6-1 1,-1-11-2-16,6 2-10 15,-4-8-3-15,2-3-14 16,-8-10-29-16,3-1-14 0,-9-7 14 16,-4 0 67-16</inkml:trace>
  <inkml:trace contextRef="#ctx0" brushRef="#br0" timeOffset="225260.1325">30130 5851 41 0,'0'0'89'16,"-22"-13"-6"-16,22 13-3 16,-1-15-73-16,2 2-7 0,5 0-1 15,1-1 0-15,3 0 1 16,3 1-1-16,2 0 3 15,2 1-1-15,3 3-1 16,2 6-3-16,1 5-8 16,-3 2-10-16,6 11-11 15,-3-2-20-15,6 13-28 16,-5 0 0-16,1 7 60 16</inkml:trace>
  <inkml:trace contextRef="#ctx0" brushRef="#br0" timeOffset="225493.6386">30425 6740 86 0,'-1'15'91'15,"1"-15"-10"-15,0 0-28 16,0 0-86-16,0 0-48 16,-4 13-4-16,4-13-2 15,0 0 63-15</inkml:trace>
  <inkml:trace contextRef="#ctx0" brushRef="#br0" timeOffset="226594.8631">30806 5574 43 0,'-7'-15'92'16,"7"15"1"-16,-10-17-2 16,10 17-45-1,-10-13-30-15,10 13-6 16,0 0-3-16,0 0-8 0,0 0 1 15,0 0-2-15,0 0 1 16,-10 14-5-16,10-14 5 16,4 26-1-16,1-5 2 15,0 3 0-15,3 4 0 16,-1 6 1-16,3 4-1 16,-2 4-1-16,4 1-1 15,2 0 1-15,-2 0-1 0,0 1 2 16,-1-2-2-16,2-5 1 15,-3 1 0 1,3-5 0-16,0-4 0 0,-3-6-1 16,0-2 0-16,0-5-1 15,-10-16 1-15,18 20 0 16,-18-20 1-16,13 3-3 16,-13-3 1-16,6-14 0 15,-2-2 0-15,-1-4-1 16,2-6 1-16,0-4-1 15,2-5-1-15,0-4 3 16,3-3 0-16,2-3-2 16,-1 4-2-16,2-6-5 0,0 6 1 15,3-4-3-15,-1 6 3 16,-2 1-1 0,1 4 5-16,-2 3 2 15,-2 8 5-15,-2 2 4 0,1 5 2 16,-9 16 1-16,10-19-2 15,-10 19 0-15,0 0-3 16,9-14-2-16,-9 14 0 16,0 0 2-16,0 0-1 15,0 0 0-15,1 13 1 16,-1-13-1-16,-1 18 1 0,4-5-1 16,-2 0-1-1,1 3-1-15,0 3 1 0,0 1-1 16,1 3 2-1,-2 3-1-15,1 2 2 16,-2 2 0-16,-5 5 0 0,2 2 3 16,1 2-4-16,-3 1 2 15,2 2-2-15,1 0 3 16,-3-3-4-16,2-1 0 16,3-5 0-16,0-4-2 15,0-6 1-15,0-3-3 16,0-6-7-16,0-14-11 15,2 18-10-15,-2-18-17 16,0 0-31-16,0 0-7 16,-5-28 21-16</inkml:trace>
  <inkml:trace contextRef="#ctx0" brushRef="#br0" timeOffset="227278.3612">31125 5662 43 0,'12'-16'86'0,"-12"16"0"16,0 0-3-16,0 0-68 15,0 0-11-15,16-7-1 16,-16 7 0-16,0 0-1 16,8 14 0-16,-8-14-1 15,21 20 1-15,-10-5-2 16,3-1 1-16,2 3 0 15,5 2-2-15,3 1 0 0,-1 2 1 16,0-2 0-16,-3 0-2 16,4 4 1-16,-1 0 1 15,-3-2-1-15,-3 1 1 16,0 1-1-16,-2-2 0 16,-1 1-1-16,-2-1 3 15,-1-5-2-15,0-1 1 16,-1-3-1-16,-10-13 1 15,14 17 0-15,-14-17 1 16,0 0 0-16,16 10 0 16,-16-10 1-16,0 0 0 15,0 0-1-15,0 0 1 16,0 0 0-16,10-13-1 0,-10 13 0 16,-1-13-1-16,1 13 0 15,0-26 0-15,-3 6 0 16,3-4 0-16,0-5-1 15,0-4 3-15,1-5-1 16,1-4-1-16,-2 0 1 16,1-2-1-16,2 0 1 15,-3 4 0-15,1-2 1 16,1 5-1-16,-1 6 2 16,2 0 3-16,1 6-3 15,-1 3 2-15,2 4-3 16,0 2 2-16,-3 3-3 0,-2 13 2 15,6-20-4-15,-6 20 0 16,0 0 1-16,0 0-1 16,3-13-4-16,-3 13-5 15,0 0-13-15,0 0-18 16,0 0-42-16,18 13-6 16,-18-13 0-16,18 17 63 15</inkml:trace>
  <inkml:trace contextRef="#ctx0" brushRef="#br0" timeOffset="235656.042">21366 8132 1 0,'0'0'30'0,"0"0"7"16,0 0-13-16,0 0-5 15,0 0-6-15,0 0-3 16,0 0-3-16,0 0-1 16,0 0 0-16,0 0 2 15,0 0 2-15,0 0-1 16,0 0 1-16,0 0-1 15,0 0 1-15,0 0 1 0,0 0-4 16,0 0-3 0,0 0 0-16,0 0-3 15,13-3-1-15,-13 3 0 16,13-1 0-16,-13 1-2 16,21 2 2-16,-21-2-1 0,26 0 0 15,-10-1 1-15,0 1-1 16,3 1 1-16,0-1 2 15,1 0 0-15,0-1-1 16,2 1-1-16,1 0 2 16,-2 0-1-16,1 0 1 15,0-1 0-15,-1 1-3 16,1 0 2-16,-2 0-1 16,-1-2 1-16,0 1 0 15,2-1 0-15,1 1-1 16,-2-1-1-16,0 1 2 15,-1-2-2-15,1 0 0 0,-1 2 0 16,0-1 1-16,-5 2-1 16,2 0 1-16,-3 0-1 15,3-1 1-15,0 2 1 16,1-1-2-16,0 3 1 16,2-4-2-16,1 1 2 15,2 0-1-15,3-2 2 16,-2 1-3-16,3-1 2 15,0 1 1-15,1-2-2 16,-2 0 1-16,3 2-1 16,-2 1 5-16,2-2-6 15,-1 1 2-15,-1-1-1 16,2 1 1-16,-2 1-1 0,1 0 1 16,0-1-1-16,-1-1-3 15,3 4 5-15,-1-5-3 16,-1 6 2-16,-1-3-2 15,0-2 2-15,0 2 0 16,-3 0 0-16,2-1 1 16,-4-1-2-16,1 2 1 15,-2-3 0-15,-1 3 0 16,0 0 0-16,-1 0 1 16,-2 0-1-16,2 2-1 15,-3-1 1-15,0-1 0 16,1 2 0-16,-2-2 0 0,2 1 0 15,0-1 0-15,1 2 0 16,-2-2 1-16,2 0 1 16,0-2-2-16,-1 1 0 15,-3 1-1-15,0-2 2 16,-13 2 0-16,23-1 0 16,-23 1 2-16,18 1-3 15,-18-1 2-15,14 3 0 16,-14-3 2-16,0 0-1 15,17 3-2-15,-17-3 2 16,0 0-3-16,0 0 5 16,0 0-3-16,0 0 1 15,15 0-1-15,-15 0 2 0,0 0 0 16,0 0-1-16,0 0 0 16,0 0-2-1,0 0 2-15,13 1-1 16,-13-1-1-16,0 0-1 0,0 0 0 15,16 2 1-15,-16-2 0 16,0 0-1-16,14 0 1 16,-14 0 0-16,0 0 0 15,0 0 2-15,14 0-2 16,-14 0 0-16,0 0 0 16,0 0 2-16,0 0-1 15,0 0 0-15,0 0 1 0,0 0-2 16,0 0 2-16,0 0-1 15,0 0 0-15,0 0-2 16,0 0 2 0,0 0-1-16,0 0-1 0,0 0 0 15,0 0-1-15,0 0-7 16,0 0-26-16,0 0-51 16,0 0-5-16,0 0-5 15,-13-22 93-15</inkml:trace>
  <inkml:trace contextRef="#ctx0" brushRef="#br0" timeOffset="245886.5548">23394 7561 17 0,'0'0'29'16,"0"0"-3"-16,0 0 1 0,-14-6-1 16,14 6 3-16,0 0-2 15,0 0 0-15,-14-5-5 16,14 5-5-16,0 0-4 16,0 0-3-16,0 0 0 15,0 0-3-15,0 0-1 16,0 0-2-16,-13-8 1 15,13 8-1-15,0 0 2 16,0 0-1-16,0 0-1 16,0 0-1-16,0 0 1 15,0 0 0-15,0 0-1 16,0 0 1-16,0 0-4 16,0 0 3-16,0 0-3 0,0 0 0 15,0 0-2-15,0 0 2 16,0 0-1-16,0 0 0 15,0 0 0-15,0 0-1 16,0 0 2-16,13 3 0 16,-13-3 0-16,0 0-1 15,0 0-1-15,14 16 3 16,-14-16-1-16,0 0-1 0,16 15 1 16,-16-15 2-1,13 16-1-15,-13-16-1 16,17 19 0-16,-17-19 0 15,19 22-1-15,-19-22 2 0,23 24-1 16,-23-24-1-16,25 25-1 16,-11-12 2-1,-1 0-1-15,1 0-1 0,-1 1 4 16,2 2-2-16,-4 0 0 16,5 1 1-16,-3 1-1 15,0 0 2-15,3 2-3 16,-2-2 10-16,2-1-11 15,0 0 8-15,-1-1-6 16,-1 2 0-16,1-3 1 16,0 1-2-16,3 0 3 15,-2 0-10-15,1-1 10 16,-1 0-7-16,3 1 7 0,-1-1-2 16,1 1 0-16,-2-2 1 15,1-1-1-15,-1 3 1 16,-1-3-1-16,0-2 0 15,0 2-1-15,-2-1 1 16,-1-1 0-16,0 2 0 16,0-1 0-16,-13-12 0 15,25 22-1-15,-25-22 1 16,23 18-1-16,-23-18 1 16,23 16 0-16,-23-16-1 15,23 10 2-15,-23-10-1 16,20 12 1-16,-20-12-2 0,19 10 3 15,-19-10-2-15,17 14 0 16,-17-14 1-16,13 13-1 16,-13-13 1-16,14 10-2 15,-14-10 3-15,0 0-1 16,16 12 1-16,-16-12-1 16,0 0-1-16,0 0 1 15,0 0 0-15,0 0 1 16,0 0-1-16,0 0 1 15,0 0-2-15,0 0 1 16,0 0 1-16,0 0-1 16,0 0-8-16,0 0-17 15,0 0-40-15,0 0-28 0,0 0-3 16,-18-22 20-16</inkml:trace>
  <inkml:trace contextRef="#ctx0" brushRef="#br0" timeOffset="248220.7426">23265 7514 22 0,'0'0'79'0,"0"0"-2"16,0 0-50-1,0 0-19-15,0 0-2 16,0 0-1-16,-3-13-1 0,3 13-1 16,0 0 0-16,0 0-1 15,0 0 3-15,0 0-4 16,0 0 3-16,0 0-3 16,0 0 2-16,0 0-1 15,0 0 0-15,0 0 3 16,13-7-2-16,-13 7 2 15,0 0-2-15,0 0 1 16,14-8-2-16,-14 8 2 16,0 0-1-16,0 0-1 15,0 0-1-15,13-6-1 16,-13 6 2-16,0 0-2 0,0 0 1 16,0 0 0-16,15-5-1 15,-15 5 1-15,0 0-1 16,17-4 2-16,-17 4-2 15,16-1 2-15,-16 1-1 16,18-3 0-16,-18 3 0 16,24-3 0-16,-11-3-1 15,0 5 1-15,1-4-1 16,3 4 0-16,-1-3 0 16,1 1 1-16,1 3-1 15,-1-2-1-15,0 4 3 16,-1-2-2-16,2 0 1 15,-3 0 0-15,3-2 0 0,-4 2-1 16,2-3 1-16,0 2 0 16,0 1-1-16,0 0 2 15,0-2-3-15,-1 4 1 16,0-1 0-16,1 1-1 16,1-4 2-16,2 4-1 15,0-4 0-15,2 4-1 16,-1-2 1-16,2-3 0 15,0 4 1-15,-1-2 0 16,1 1 0-16,-3-2-2 16,1 1 1-16,-1 1 2 15,-2 1-3-15,2-2 1 16,-3 0 0-16,-1 2-2 0,0-1 1 16,-1 3 3-16,1-3-2 15,-2 0 1-15,-13 0-1 16,23 1 1-16,-23-1-1 15,23-1 1-15,-23 1-1 16,22 1 0-16,-22-1 0 16,20 0-1-16,-20 0 2 15,20 0-2-15,-20 0 2 16,17 0 0-16,-17 0-1 16,15 0 1-16,-15 0-1 15,0 0 1-15,0 0-1 16,16 2 2-16,-16-2-1 0,0 0 0 15,0 0 2-15,0 0-3 16,13-2 2-16,-13 2-1 16,0 0 0-16,0 0-1 15,0 0 0-15,0 0-1 16,0 0 2-16,13 0-1 16,-13 0 2-16,0 0 1 15,0 0-3-15,0 0 2 16,0 0-1-16,0 0 0 15,0 0-1-15,0 0 2 16,0 0-1-16,0 0-1 16,0 0 3-16,0 0-2 15,0 0 1-15,0 0 1 0,-9 15 0 16,9-15-3-16,0 0 1 16,0 0 1-16,0 0-2 15,0 0 2-15,0 0-1 16,-9 16 0-16,9-16-1 15,0 0 1-15,-1 14-2 16,1-14 2-16,1 19-1 16,-1-19-1-16,-1 20 1 15,-1-7-1-15,2-13 0 16,-4 27 1-16,3-14 1 16,-2 5-1-16,1-1 0 15,2-1 0-15,-1 4 1 0,-1-1 0 16,1 1 0-16,-1 0-1 15,2 2 0-15,-2-2-2 16,0-1 1 0,1 1 2-16,-1 0-2 0,-1 0 0 15,1 2 7-15,-1-3-5 16,-2 0-2-16,1-1 2 16,0 3 7-16,1-1-7 15,-3-1-1-15,3 1 1 16,-1 1-7-16,2 0 6 15,-1 2 2-15,2-3-2 16,1-1-7-16,-3-1 7 16,3 0 1-16,0-2-1 15,0-3-1-15,-1 1 2 0,1-14-1 16,-2 23 1 0,1-10-2-16,1-13 1 15,-2 23-1-15,2-23 2 0,-1 17-2 16,1-17 0-16,-2 16 2 15,2-16-2-15,-1 13 2 16,1-13-2-16,0 0 2 16,3 19-2-16,-3-19 3 15,0 13-2-15,0-13 0 16,0 0 1-16,0 17-2 16,0-17 3-16,0 0-2 0,0 0-1 15,0 15 1 1,0-15 1-16,0 0-2 15,0 0 2-15,0 0 0 16,0 0-1-16,0 0 0 0,0 0 1 16,0 0 0-16,0 0-1 15,3 14 1-15,-3-14-1 16,0 0-1-16,0 0 1 16,0 0 1-16,0 0-1 15,0 0-1-15,0 0 2 16,0 0-2-16,0 0 2 15,0 0-1-15,0 0 1 16,0 0-2-16,0 0 1 16,0 0 2-16,0 0-2 15,0 0 1-15,0 0 0 16,0 0 0-16,0 0-1 16,0 0 2-16,0 0-2 0,0 0 0 15,0 0-4-15,0 0-6 16,0 0-11-16,0 0-22 15,14-8-49-15,-12-5-4 16,-2 13-3-16,-5-26 90 16</inkml:trace>
  <inkml:trace contextRef="#ctx0" brushRef="#br0" timeOffset="266328.0095">24464 7447 13 0,'0'0'70'15,"0"0"-3"-15,0 0-49 16,0 0-16-16,0 0 0 16,8-13 2-16,-8 13 2 15,0 0 2-15,0 0 3 16,0 0 4-16,0 0 1 15,0 0 1-15,0 0-1 16,0 0-7-16,0 0-2 16,0 0-2-16,0 0-1 15,0 0-3-15,0 0 1 16,0 0 1-16,0 0-2 0,0 0 1 16,0 0 0-16,0 0 1 15,0 0-1-15,0 0 0 16,0 0 0-16,0 0-1 15,0 0-1-15,0 0 1 16,0 0-1-16,0 0-1 16,0 0 3-16,0 0 0 15,0 0-1-15,0 0 1 16,0 0-1-16,0 14 0 16,0-14 0-16,-1 13-2 15,1-13 0-15,-2 19 1 16,2-19 0-16,0 23-1 0,0-10 0 15,0 1-1-15,0 2 3 16,0-1 0-16,2-1 0 16,-2 0-1-16,0-1 0 15,1 2-1-15,1 1 3 16,-2-2-1-16,1 1 0 16,1 0-1-16,0 0 0 15,0 1 1-15,-1 0-1 16,4 1 1-16,-5-1 5 15,3 3-5-15,-3 1 5 16,0 0-5-16,0 0 6 16,0 0-7-16,0 2 1 15,-2 0-1-15,4-2-8 0,-2-1 7 16,0-2-8-16,2 5 9 16,-2-2-7-16,2 0 7 15,-1 0-2-15,-1 0 2 16,2 1 0-16,-2-1 1 15,1 1 1-15,1-3-1 16,-1 0 0-16,1 0 0 16,-1 1-1-16,0-5 2 15,1 2-1-15,-1-2-1 16,-1-1-2-16,0 0 2 16,0-13 0-16,-1 23 0 15,1-23 1-15,-2 22-1 0,2-22 1 16,-2 20 0-16,2-20 1 15,-3 20 0-15,3-20-2 16,1 13 1 0,-1-13-1-16,0 0 2 0,0 18-2 15,0-18 2-15,0 0-2 16,0 14 2-16,0-14-1 16,0 0 1-16,0 0 0 15,-6 16 0-15,6-16 0 16,0 0-1-16,0 0 2 15,-4 13-3-15,4-13 2 16,0 0-2-16,0 0 1 16,0 0 1-16,-1 13-1 0,1-13 2 15,0 0-2-15,0 0 1 16,0 0 0 0,0 0-2-16,0 0-5 15,0 0-7-15,0 0-11 0,0 0-24 16,0 0-30-16,13-15-16 15,-12 3-3-15,0-6 84 16</inkml:trace>
  <inkml:trace contextRef="#ctx0" brushRef="#br0" timeOffset="268945.6567">24462 7519 1 0,'0'0'43'16,"0"0"-9"-16,-4-18-27 16,4 18-3-16,6-15-3 15,-6 15 2-15,0 0 2 16,5-16 8-16,-5 16 1 16,0 0 3-16,0 0 2 15,0 0-2-15,0 0-3 16,0 0-5-16,0 0-5 15,0 0-4-15,0 0 1 16,0 0-2-16,0 0 1 16,0 0 1-16,0 0 1 15,0 0 2-15,0 0 3 16,0 0 1-16,0 0 0 0,0 0-1 16,0 0-1-16,0 0-2 15,0 0 0-15,0 0 0 16,0 0-1-16,0 0 0 15,0 0-1-15,0 0-1 16,0 0 0-16,0 0 0 16,0 0 2-16,0 0-2 15,0 0 0-15,0 0 0 16,0 0 0-16,0 0 0 16,0 0 2-16,0 0 2 15,0 0-2-15,0 0 3 16,0 0-2-16,0 0 1 0,0 0 0 15,0 0-2-15,0 0 1 16,0 0-2-16,0 0-2 16,0 0 0-1,13-2 0-15,-13 2 0 0,0 0 0 16,0 0 1-16,18-4-2 16,-18 4 2-16,14 0-1 15,-14 0 1-15,16-3-1 16,-16 3 2-16,17-1-3 15,-17 1 1-15,20-2 1 16,-20 2 0-16,21-4 0 16,-21 4-2-16,23 0 2 15,-23 0-3-15,26-2 4 0,-13 2-3 16,3 0 2-16,-3-1-1 16,2 4 1-16,-15-3-1 15,25-2 2 1,-25 2 0-16,19 2-2 0,-19-2 2 15,16 1-3-15,-16-1 3 16,14-1-3-16,-14 1 2 16,16 1-2-16,-16-1 1 15,17 2-1-15,-17-2 1 16,20-2 0-16,-20 2 0 16,18 2 2-16,-18-2-1 15,14 0 0-15,-14 0 0 0,0 0 1 16,0 0 0-16,15 3 2 15,-15-3-2 1,0 0 0-16,0 0 0 16,0 0 1-16,0 0-1 0,0 0 0 15,0 0 0-15,0 0-3 16,0 0 2-16,0 0-1 16,0 0 0-16,0 0 1 15,0 0-3-15,0 0 2 16,0 0-1-16,0 0 1 15,0 0-1-15,0 0 0 16,0 0 0-16,0 0 0 16,0 0 1-16,0 0 0 0,0 0 2 15,0 0-4 1,0 15 3-16,0-15-2 0,0 0 2 16,-3 15 0-1,3-15 0-15,-2 16 0 0,2-16-3 16,2 24 5-16,-2-11-3 15,0 2 1-15,0-1-1 16,0 5 0-16,-2-2-1 16,2 0 1-16,-1 2 0 15,1-1-1-15,-3 0 1 16,1 0-1-16,2 2 2 16,0 0-2-16,-1 2 1 0,-2 2 6 15,2-1-5 1,-2 0-3-16,1 3 3 15,1 0-1-15,0-1 2 16,-2-2-2-16,3-1 2 0,0 1-10 16,-2 0 9-16,2-3-1 15,0 3-1-15,-1-3 2 16,-1 2-1-16,1-2 1 16,1 5 0-16,-2-4-1 15,2 1 1-15,2 0-1 16,-2-2 1-16,1 0-2 15,1-1 0-15,1-1 1 16,-2-3 0-16,1 2 1 0,-2-2-1 16,2-1 2-1,0-1-3-15,-1 3 4 16,2-2-3-16,-1 1 0 16,0-1-1-16,1 1 2 0,0-1-2 15,2-1 0-15,-3 0 1 16,-2-13-2-16,6 23 3 15,-6-23-1-15,5 19 1 16,-5-19-2-16,0 0 2 16,2 14 0-16,-2-14 0 15,0 0-1-15,0 0 0 16,0 0 1-16,0 0-1 16,0 0 0-16,0 0 1 15,0 0 0-15,0 0 0 16,0 0 1-16,0 0-2 15,0 0 1-15,0 0-2 0,0 0 3 16,0 0-1-16,0 0 0 16,0 0 0-16,0 0-1 15,0 0 2-15,0 0-2 16,0 0 2-16,0 0-1 16,-13 7-1-16,13-7 1 15,-13 2 0-15,13-2-1 16,-15 3-1-16,15-3 3 15,-21 3-2-15,21-3 0 16,-21-2 2-16,21 2-2 16,-22-3 3-16,22 3-4 15,-23-1 3-15,23 1-4 16,-22-2 2-16,22 2 0 0,-23 0-1 16,9 0 1-16,-1 2 0 15,2 1 1-15,-2-3-1 16,0 3 2-16,-1-3 0 15,2 3-1-15,1-1 0 16,13-2-1-16,-23 3 0 16,23-3 1-16,-16 3 0 15,16-3-1-15,0 0 2 16,-13 2 5-16,13-2-7 16,0 0 1-16,0 0 0 15,0 0-1-15,0 0 1 16,0 0-1-16,0 0 0 0,0 0-4 15,-13-6 6-15,13 6-1 16,0 0 0-16,0 0 5 16,-13 1-5-16,13-1 1 15,0 0-1-15,0 0 0 16,0 0-1-16,-13 0 1 16,13 0-1-16,0 0-4 15,0 0 4-15,0 0 0 16,0 0 0-16,0 0 0 15,0 0 1-15,0 0-2 16,0 0 1-16,0 0 3 16,0 0-2-16,0 0-1 15,0 0 0-15,0 0 2 0,0 0-4 16,0 0 1-16,0 0-2 16,0 0-3-16,0 0-5 15,0 0-11-15,0 0-33 16,0 0-39-16,0 0-5 15,-10-16-7-15</inkml:trace>
  <inkml:trace contextRef="#ctx0" brushRef="#br0" timeOffset="271445.6785">25237 7879 52 0,'0'0'98'16,"0"0"0"-16,-17 5-7 15,17-5-85-15,0 0-4 16,0 0-8-16,0 0-4 16,0 0-8-16,0 0-5 15,0 0 1-15,0 0-16 16,0 0-11-16,0 0-18 15,0 0-10-15,5 21 41 16</inkml:trace>
  <inkml:trace contextRef="#ctx0" brushRef="#br0" timeOffset="271679.8402">25264 8093 83 0,'0'0'89'16,"3"26"-34"-16,-11-3-56 15,-1 2-94-15,-7-2-7 16,-4-6 74-16</inkml:trace>
  <inkml:trace contextRef="#ctx0" brushRef="#br0" timeOffset="273030.9672">25906 7835 83 0,'0'0'90'16,"0"0"-5"-16,-5 14-49 16,5-14-41-16,0 0-4 0,0 0-2 15,0 0-2-15,-13 16-2 16,13-16 2-16,-8 25 7 15,8-25 6-15,-13 24 14 16,13-24-3-16,-14 22 10 16,14-22-4-16,-14 10 7 15,14-10-7-15,-15-12 2 16,15 12-12-16,-10-19-9 0,6 7 3 16,-2-7-11-16,2 1 6 15,-2-3-8 1,3 2 6-16,2 0-3 15,2-1 8-15,0 1 2 16,5 1 3-16,0 3-1 0,7 1 0 16,1 1 2-16,2 3-2 15,2 5-2-15,-3 4-1 16,4 7-2-16,-4 4 1 16,2 6-2-16,-7 8 2 15,2 9-9-15,-5 6 10 16,-3 5-1-16,-1 3 2 15,-2 5 0-15,-1 0 0 16,-4-3 2-16,-4-3-1 16,-7-2 3-16,-1-3-12 15,-5-5-5-15,-3-1-9 0,-3-10-12 16,4-1-20-16,-6-11-30 16,7-3-3-16,4-8 58 15</inkml:trace>
  <inkml:trace contextRef="#ctx0" brushRef="#br0" timeOffset="273597.4918">26087 7897 88 0,'0'0'95'0,"10"17"2"0,-10-17-15 15,0 0-85-15,0 0-2 16,0 0 1-16,-7 16 1 16,7-16-9-16,0 0 9 15,0 0-4-15,3 14 7 16,-3-14-4-16,0 0 5 16,0 0 0-16,15-8-1 15,-15 8 10-15,9-18-10 16,-9 18 2-16,6-24-2 15,-5 9 1-15,-1 0-2 16,0-3-6-16,-1 2 7 16,-1 3-7-16,2 13 9 15,-11-18 0-15,11 18 3 0,-17-6 0 16,17 6 0-16,-24 10 2 16,10 1-2-16,1 8-5 15,-1 0 5 1,-1 4-2-16,1 3-1 0,1 6 0 15,1-3 0-15,4 1-1 16,0 0 0-16,4 1 4 16,4-3-5-16,3 1-1 15,3-3 0-15,2-1-2 16,5-1-1-16,0-1 2 16,2-5-1-16,1-2 2 15,0-6-2-15,1-5 0 0,0-3 0 16,0-5-7-16,5-4-10 15,-5-8-20-15,14 1-47 16,-7-8-2 0,5 2-2-16,-4-3 80 0</inkml:trace>
  <inkml:trace contextRef="#ctx0" brushRef="#br0" timeOffset="274131.4108">26273 8509 73 0,'0'0'94'0,"-13"20"-1"16,13-20-6-1,0 0-80-15,0 0-9 0,0 0-4 16,0 0 0-16,4-20-5 15,-4 20 0-15,20-28-1 16,-7 9 3-16,2 1 3 16,-1-6 5-16,1-1 4 15,-2 1 0-15,0 6 3 16,-5-3 1-16,-8 21 0 16,10-24 1-16,-10 24 2 15,5-13-1-15,-5 13 2 0,0 0-3 16,0 0-1-16,0 0-1 15,-15 14-5 1,15-14 2-16,-11 25-4 0,2-9-1 16,2 1-1-16,1 5 3 15,-1 1-2-15,0 0 3 16,1 1 2-16,2 1-2 16,1-2 3-16,1-3-2 15,4-1 1-15,2-3-3 16,-4-16 1-16,19 22-5 15,-5-18-3-15,4-4-2 16,0-4-6-16,4-1-4 16,-2-9-11-16,5 1-12 15,-7-12-29-15,6-1-15 16,-7-4 0-16,0-3 70 16</inkml:trace>
  <inkml:trace contextRef="#ctx0" brushRef="#br0" timeOffset="274297.3782">26351 8119 76 0,'-20'13'103'0,"4"0"-16"0,16-13-33 16,-23 10-121-1,20 6-29-15,3-16-5 16,-10 20 46-16</inkml:trace>
  <inkml:trace contextRef="#ctx0" brushRef="#br0" timeOffset="275115.7061">26834 7747 32 0,'0'0'100'16,"0"0"3"-16,0 0-8 15,0 0-52-15,0 0-39 16,0 0-3-16,0 0-2 15,0 0 0-15,-13 5-1 16,13-5-2-16,0 0 3 16,0 0 1-16,0 0 1 15,0 0 0-15,0 0 3 0,0 0-1 16,0 0 0-16,0 0 0 16,0 0 0-1,13-1-2-15,-13 1 0 0,0 0 1 16,0 0-3-16,15 1 2 15,-15-1 0-15,0 0-1 16,13 0-1-16,-13 0 2 16,14 3-2-16,-14-3 0 15,17 2 1-15,-17-2-1 16,21 3-1-16,-21-3 1 16,20 1 1-16,-20-1-1 15,17 0 0-15,-17 0-1 0,14 0-2 16,-14 0-1-16,15-1-3 15,-15 1-3-15,14-2-8 16,-14 2-11 0,13 3-26-16,-13-3-32 0,0 0-1 15,18 3 18-15</inkml:trace>
  <inkml:trace contextRef="#ctx0" brushRef="#br0" timeOffset="275531.5148">26885 8064 17 0,'0'0'88'0,"0"0"-1"16,0 0 0-16,0 0-59 15,0 0-12-15,0 0-5 16,0 0-2-16,0 0-7 16,0 0 0-16,0 0-1 15,0 0-3-15,0 0 0 16,20-11 1-16,-20 11 0 16,24-9 0-16,-8 6 3 0,2-1-1 15,5-2 2 1,1 3-1-16,1-1 1 15,2-1 0-15,-1 1-1 16,0 1 1-16,-3 2-2 0,-3-1 2 16,-4 2-3-16,-16 0 1 15,19 0-7-15,-19 0-7 16,0 0-10-16,0 0-38 16,9 15-28-16,-9-15-2 15,0 0 10-15</inkml:trace>
  <inkml:trace contextRef="#ctx0" brushRef="#br0" timeOffset="276531.8815">27414 7374 28 0,'0'0'93'16,"0"0"-1"-16,3-15-3 15,-3 15-71-15,0 0-5 16,0 0-2-16,0 0-4 16,0 0-5-16,0 0-2 15,-10 18-3-15,9-2 1 16,2 1-1-16,-1 8-1 15,3 4 2-15,-2 6 0 16,2 3 3-16,-3 6 1 16,3 2 3-16,0 2-3 15,1 1 1-15,-1 0-2 16,2-2 2-16,-3-3 0 0,3-5-1 16,1-5-1-16,-2-6-1 15,0-7 1-15,-2-5-1 16,-2-16 2-16,5 13-4 15,-5-13 2-15,0 0-3 16,6-14 3-16,-6 14 6 16,3-23-8-16,-2 2 9 15,4-3-8-15,2-1 6 16,0-4-5-16,5 1 2 16,-2-3-1-16,4 1-6 15,1 4 7-15,2 4-8 16,-4 6 7-16,-1 2-5 0,-12 14 4 15,23-13 0-15,-23 13 0 16,23 2 0-16,-23-2 1 16,20 8-1-16,-20-8 0 15,26 16 0-15,-13-6 0 16,-13-10 2-16,22 26-3 16,-12-11 0-16,0 3 0 15,-7 0 8-15,1 0-7 16,-4 1 8-16,-1 0-7 15,-5 0 6-15,-1-2-2 16,-4 2 0-16,-4-5 2 16,2 3-6-16,-6-2 6 15,0-2-7-15,-1-2 8 0,-2 0-7 16,1-4 5-16,-1-2-3 16,3-2 1-1,2-3 0-15,17 0-2 16,-23-5-2-16,23 5 1 0,-13-10 0 15,13 10-1-15,0 0 2 16,-5-16-2-16,5 16-2 16,0 0 2-16,0 0-3 15,0-16-5-15,0 16-14 16,0 0-17-16,-4-13-38 16,4 13-21-16,0 0 2 15,9-15-2-15</inkml:trace>
  <inkml:trace contextRef="#ctx0" brushRef="#br0" timeOffset="279230.9956">27178 7359 1 0,'-15'11'34'0,"15"-11"48"15,0 0-2-15,0 0-46 16,0 0-18-16,-10-14-5 15,10 14-1-15,2-15-3 16,-2 15-2-16,2-13-1 16,-2 13-1-16,0 0 2 15,3-19-2-15,-3 19 2 16,3-12-1-16,-3 12 0 16,2-16 0-16,-2 16 1 0,2-21 3 15,0 8-9-15,-2 13 6 16,9-28-7-16,-4 9 1 15,1 2-2-15,1-1 3 16,2 2-4-16,-2 2-1 16,3 1 7-16,-1-2-5 15,-9 15 4-15,19-8 0 16,-19 8 1-16,21-2-2 16,-8 2 1-16,0 3 0 15,0 0-1-15,0 0 2 16,0 0-1-16,-13-3-1 15,21 6-1-15,-21-6 0 0,17 11 1 16,-17-11 1-16,11 16-1 16,-5-3 6-16,0 0-5 15,0 2 4-15,-6-15-3 16,13 24 3-16,-13-24 3 16,14 23-3-16,-14-23 1 15,15 16-8-15,-15-16 8 16,14 10-6-16,-14-10 5 15,16 10-4-15,-16-10-3 16,16 5 3-16,-16-5-1 16,16 0 1-16,-16 0 0 15,14-2 1-15,-14 2-2 0,13-9 1 16,-13 9 1-16,16-10 1 16,-16 10-3-16,19-14 3 15,-19 14-8-15,20-17 7 16,-20 17-6-16,19-23 0 15,-19 23-1-15,15-22 1 16,-15 22 0-16,15-22-1 16,-9 9 6-16,-6 13-6 15,7-17 6-15,-7 17 2 16,7-13-2-16,-7 13 1 16,0 0-1-16,3-17 1 15,-3 17 0-15,0 0-1 16,0 0 2-16,0 0-4 0,0 0-1 15,0 0-12-15,0 0-21 16,0 0-55-16,0 0-1 16,0 0-4-16,0 0 60 15</inkml:trace>
  <inkml:trace contextRef="#ctx0" brushRef="#br0" timeOffset="281788.654">27639 8191 1 0,'-13'10'79'16,"13"-10"1"-16,-13 9-1 16,13-9-56-16,0 0-11 0,0 0 0 15,0 0-3-15,2-16-4 16,-2 16-1 0,8-13-3-16,-8 13-3 15,0 0 0-15,13-14 2 0,-13 14 0 16,11-15 0-16,-11 15 2 15,10-20-1-15,-6 7-1 16,3-3 4-16,2-1-2 16,-1-2 0-16,3 0-2 15,-1-1 0-15,1 1 5 16,-2 5-4-16,0 1 7 16,-4 0-6-16,-5 13 3 0,8-20-3 15,-8 20 4 1,0 0-6-16,8-13 1 15,-8 13 1-15,0 0-3 16,0 0 3-16,0 0 0 0,0 0 1 16,0 0-4-16,0 0 6 15,0 0 1-15,-3 13 0 16,3-13-5-16,-5 13 5 16,5-13-5-16,-5 14 1 15,5-14 1-15,-3 16-2 16,3-16-5-16,2 20 3 15,-2-20 1-15,1 23 0 16,1-10-2-16,1 0 4 16,1 2-2-16,-4-15 2 15,7 23 1-15,-7-23-1 16,6 17-1-16,-6-17-1 16,6 14 2-16,-6-14-1 0,2 13-1 15,-2-13 1-15,0 13-1 16,0-13-1-16,0 13 2 15,0-13 1-15,0 0-2 16,0 0 1-16,0 0 1 16,2 13-1-16,-2-13-1 15,0 0-3-15,0 0-4 16,0 0-7-16,0 0-11 0,0 0-31 16,0 0-33-1,0 0-3-15,0 0 0 16</inkml:trace>
  <inkml:trace contextRef="#ctx0" brushRef="#br0" timeOffset="283503.213">27850 8419 95 0,'0'0'88'0,"0"0"-6"15,0 0-32-15,0 0-42 16,0 0-5-16,0 0-2 15,0 0-5-15,0 0 1 16,0 0 0-16,0 0 0 0,0 0 0 16,17-6 1-1,-17 6 1-15,15-11-2 16,-15 11 3-16,20-16 0 16,-20 16 0-16,23-22-1 0,-23 22 0 15,22-23 1-15,-22 23-1 16,18-23 3-16,-18 23-1 15,12-16 2-15,-12 16-2 16,0 0 6-16,9-14-1 16,-9 14 2-16,0 0 0 15,0 0 0-15,0 0-1 16,0 0-2-16,0 0-1 16,0 0-2-16,-12 14-1 15,12-14-2-15,0 0-2 16,-4 16 2-16,4-16 0 15,-2 17 0-15,2-17 2 0,2 25-1 16,-1-12 0-16,-1 3 1 16,2 0-1-16,0 2 0 15,1 0-1-15,2-1 0 16,0-3-2-16,3-1 2 16,-8-13-1-16,17 19-4 15,-17-19 1-15,20 7-1 16,-20-7 1-16,23-1 0 15,-23 1-2-15,23-6-4 16,-23 6-2-16,25-17-7 16,-15 4-8-16,3 0-21 15,-7-10-31-15,2-2 1 16,-3-4 42-16</inkml:trace>
  <inkml:trace contextRef="#ctx0" brushRef="#br0" timeOffset="283874.795">28046 8161 100 0,'-13'17'98'16,"13"-17"-3"-16,0 0-5 16,0 0-80-16,0 0-7 15,0 0 1-15,0 0-1 16,0 0 0-16,0 0 0 0,0 0 2 15,0 0 0-15,0 0 0 16,0 0 0-16,0 0 1 16,0 0 0-16,0 0-1 15,0 0 1-15,0 0-2 16,0 0-1-16,0 0 0 16,0 0 1-16,0 0 0 15,0 0-1-15,0 0-1 16,0 0 0-16,0 0-1 15,0 0 1-15,0 0-2 16,0 0-8-16,0 0-14 16,0 0-23-16,0 0-53 15,0 0-4-15,0 0-6 0,0 0 12 16</inkml:trace>
  <inkml:trace contextRef="#ctx0" brushRef="#br0" timeOffset="284984.1808">28286 7939 68 0,'0'0'87'0,"-16"-3"-2"0,16 3-30 15,0 0-29-15,-3-13-5 16,3 13-5-16,0 0-6 15,0 0-2-15,-1-15-4 16,1 15 0-16,0 0-2 16,0 0 1-16,0 0-1 15,0 0-1-15,0 0 0 16,0 0-2-16,12-8 2 16,-12 8-2-16,19-2 2 15,-6 4-1-15,2-2 1 16,1 0-1-16,1 0 1 15,-1 1 0-15,2 1 0 0,-3-5 0 16,-1 6-6-16,2-3 5 16,-1 0-1-16,1-3 1 15,-1 3-5-15,1 0 4 16,-3-2 1-16,0 4 0 16,-13-2 5-16,23-2-4 15,-23 2 0-15,15 2-1 16,-15-2 6-16,0 0-7 15,0 0-8-15,14 4-9 16,-14-4-26-16,0 0-43 16,0 0-4-16,0 0-3 15,0 0 40-15</inkml:trace>
  <inkml:trace contextRef="#ctx0" brushRef="#br0" timeOffset="285707.9799">28827 7204 102 0,'0'0'98'0,"-13"15"-3"15,13-15-23-15,0 0-65 16,0 0-2-16,0 0-3 16,0 0-3-16,0 0 0 15,0 0-2-15,0 0 0 16,0 0 1-16,0 0 1 16,19 0-1-16,-6 0 3 15,2 0-1-15,4 0 0 0,4 1-1 16,2 2-1-16,2-2 2 15,1 1-1 1,3 2 1-16,1-1-1 16,0-2 2-16,-3 1-2 0,-3-1 2 15,-2 1 1-15,-4-1 0 16,-4 1 1-16,-16-2 0 16,20 0 0-16,-20 0-2 15,0 0 1-15,0 0-6 16,0 0-7-16,0 0-25 15,0 0-50-15,0 0-5 16,0 0 0-16,0 0 30 16</inkml:trace>
  <inkml:trace contextRef="#ctx0" brushRef="#br0" timeOffset="286653.2605">28938 7419 40 0,'0'0'84'0,"0"0"-2"15,-15 6-4-15,15-6-67 16,0 0-9-16,0 0 1 16,0 0 2-16,0 0 0 0,-13 6-2 15,13-6 0 1,0 0 0-16,0 0-4 0,0 0 3 15,18 0-4 1,-18 0 0-16,14 1 2 16,-14-1-1-16,20 4 2 0,-7 1-1 15,2-2 0-15,4 2 1 16,1 3 2-16,1-1-2 16,4 0 1-16,-1 5-2 15,1-4 1-15,0 1 0 16,-1 1 1-16,-2-1-2 15,-4 1 0-15,-2 0 0 16,-1 1 0-16,-15-11 1 16,21 24 0-16,-15-10-1 15,0 0 1-15,-5 5-3 16,-1 0 2-16,-2 1-1 0,-3 2-1 16,-2 1 2-16,-2 1 1 15,-2-1-1-15,-2 3 0 16,0 0 4-16,-5 2 0 15,1-2 0-15,-4 0-1 16,-3 1 0-16,3-1-2 16,-2-1 3-16,0-1-2 15,1-2-1-15,0-1-1 16,4 0 1-16,3-3 1 16,1-3-1-16,2 1 1 15,12-16-1-15,-19 21 1 16,19-21-2-16,0 0 3 15,-13 15-2-15,13-15 1 0,0 0 0 16,0 0-1-16,0 0-1 16,0 0 0-16,0 0 0 15,13-2-3-15,-13 2 2 16,15-3 0-16,-15 3 1 16,20-2-2-16,-20 2 2 15,26-5 0-15,-9 2 1 16,2 3 1-16,0-1-1 15,2-3 0-15,3 1-1 16,-1 0 2-16,3-1-2 16,0-1 1-16,-3-2 1 15,1 0-3-15,1 2 1 16,-2 1-1-16,-2 1 1 0,0-1-1 16,-3 1 3-16,0 2-3 15,-2-1 0-15,-1 2 2 16,-2-1 0-16,0 1 0 15,-13 0 1-15,21-3-2 16,-21 3 0-16,18 0 2 16,-18 0-2-16,15-3-3 15,-15 3-12-15,0 0-25 16,17 1-46-16,-17-1-2 16,0 0-3-16,-14 12 38 15</inkml:trace>
  <inkml:trace contextRef="#ctx0" brushRef="#br0" timeOffset="292189.5545">29791 7439 1 0,'0'0'35'16,"0"0"40"-16,-15-7-15 15,15 7-26-15,0 0-9 16,0 0-6-16,-14-16-5 16,14 16-3-16,0 0-5 15,0 0-3-15,0 0-4 16,-13-7-1-16,13 7 1 15,0 0 0-15,0 0 4 16,0 0 2-16,0 0 3 16,0 0 2-16,0 0 3 0,0 0 1 15,-18-14-1-15,18 14-1 16,0 0-1-16,0 0-3 16,-13-2-2-16,13 2-1 15,0 0-2-15,0 0-3 16,0 0-1-16,0 0 0 15,0 0 1-15,-4 17-1 16,6-2 0-16,-4 5 2 16,2 10-3-16,0 6 0 15,2 9 1-15,-1 4 1 16,0 3-3-16,4 6 4 16,-2-5-3-16,2-1 5 0,3-7-1 15,-1-5 2-15,0-8 2 16,0-3-2-16,1-6 1 15,-3-6-3-15,0-2 3 16,-5-15-5 0,8 17 3-16,-8-17-1 0,0 0 0 15,0 0-2-15,0 0 1 16,0 0-4-16,0 0-5 16,0 0-9-16,0 0-18 15,0 0-14-15,16-14-46 16,-20-14 4-16,4-6-7 15,-6-11 79-15</inkml:trace>
  <inkml:trace contextRef="#ctx0" brushRef="#br0" timeOffset="293522.333">29853 7341 91 0,'0'0'98'0,"0"0"-6"16,0 0-7-16,0 0-88 16,0 0 0-16,0 0-1 15,0 0 1-15,0 0-3 16,0 0 4-16,14-6 1 16,-14 6 5-16,0 0-3 15,22 0 1-15,-6-1 2 16,2-2-2-16,7 0 1 15,2 2-3-15,5-5 3 16,3 3-4-16,1 0 3 0,1-3-3 16,2 4 0-16,2-3 0 15,2 1-1-15,2 0 2 16,1 2-1-16,1-2 0 16,1 1-1-16,-2-1 1 15,-3 2-1-15,1 1 6 16,-5 1 0-16,-5 1-1 15,-2 1 1-15,-6-1 0 0,-6 1 1 16,0 2 0 0,-4-1 1-16,-16-3-5 15,18 8 1-15,-18-8-1 16,0 0 1-16,0 0 0 0,14 10-1 16,-14-10 1-16,0 0-1 15,0 13 0-15,0-13-1 16,0 0 1-16,-1 24-1 15,1-10 0-15,0 0 0 16,1 2 0-16,1 3-1 16,0 6 1-16,0-2 0 15,1 4 1-15,-2 0-2 16,1 2 1-16,-1 5 0 16,1 0-1-16,-2 2 0 15,0-3 1-15,2 2 0 16,0-3 0-16,-1 0 1 15,-1-4-1-15,0-3 1 0,2-2 1 16,-1-1 1-16,1-2-1 16,-1-3 0-16,2-2 1 15,-2-1 1-15,-1-14 0 16,2 20 0-16,-2-20-1 16,1 15-2-16,-1-15 3 15,0 0-3-15,-4 14-1 16,4-14 0-16,0 0 1 15,0 0-1-15,-7 15 1 16,7-15-2-16,0 0 2 16,0 0-1-16,-13 12 2 15,13-12-2-15,-15 3 1 0,15-3 0 16,-20 5 0-16,20-5 2 16,-27-2-5-16,6 2 2 15,3 0-4-15,-4 0 5 16,-2 0-4-16,-1 0 1 15,-1 2-1-15,-1-2 1 16,2 1 4-16,2-1-1 16,-3 2 2-16,2-2-4 15,-1 1 4-15,0-1-2 16,0 1 1-16,0 1-3 16,-1-2 2-16,0 3 0 15,2-3-1-15,-1 1 1 16,2 1-1-16,3-2 2 0,1 1-2 15,0-1 2-15,2 2-2 16,1-2 1-16,0 0 0 16,0 1 0-16,0 2-1 15,2-2 1-15,-2 2-1 16,0-1 0-16,2-1 2 16,-1 2-2-16,2 0 1 15,13-3 0-15,-23 3 1 16,23-3 0-16,-17 3-1 15,17-3-1-15,-17 4 2 16,17-4-2-16,-15 1 1 16,15-1 1-16,-14 2-3 0,14-2 1 15,-16 1 0-15,16-1 1 16,0 0-1-16,-16 2 0 16,16-2 2-16,0 0-3 15,0 0 2-15,-14 1-1 16,14-1 1-16,0 0-1 15,0 0 1-15,0 0-2 16,0 0-2-16,0 0-1 16,0 0-5-16,0 0-9 15,0 0-23-15,0 0-53 16,0 0-7-16,-5-17-1 16,7 0 9-16</inkml:trace>
  <inkml:trace contextRef="#ctx0" brushRef="#br0" timeOffset="297701.4058">31298 7497 41 0,'0'0'98'0,"-14"-17"2"16,14 17-1-16,0 0-65 16,-14 6-13-16,14-6-7 15,0 0-2-15,0 0-6 16,-13 2-4-16,13-2-4 16,0 0-3-16,0 0-4 15,0 0-7-15,0 0-9 16,0 0-18-16,15 21-33 0,-15-21-18 15,0 34 0-15,-5-15 32 16</inkml:trace>
  <inkml:trace contextRef="#ctx0" brushRef="#br0" timeOffset="297941.0397">31381 7874 90 0,'0'0'108'16,"-6"21"-2"-16,6-21-13 16,0 0-91-16,0 0-24 15,-16 0-21-15,16 0-48 16,6 18-4-16,-6-18-3 15,6 17 49-15</inkml:trace>
  <inkml:trace contextRef="#ctx0" brushRef="#br0" timeOffset="298976.4941">31687 7833 49 0,'0'0'93'0,"0"0"-5"0,0 0-3 16,4 13-68-16,-4-13-16 16,0 0-4-16,0 0-1 15,0 0-2-15,0 0-2 16,13-14-1-16,-10 1-1 16,2-6-2-16,1-8 1 15,3-5 1-15,1-8 4 16,3-5 2-16,0-3 1 15,-1-2 3-15,2-1 4 16,-1 2 6-16,1 1 0 0,-5 2 2 16,1 3-1-16,-3 4 1 15,1 3 0 1,-1 3 0-16,-1 7 2 16,-8 4-2-16,-1 6 1 0,3 16-4 15,0-17 2-15,0 17-5 16,0 0-1-16,0 0-1 15,-13 4-4-15,13-4 1 16,0 0-3-16,-1 16 2 16,1-16-5-16,-3 20 6 15,-1-2-3-15,5 2 1 16,-4 7 0-16,0 4 3 16,2 3-2-16,-2 4-1 15,4 1 1-15,-1 1-2 16,3 2 2-16,-4 0 0 15,2 0 1-15,2-3-2 0,-3-2 1 16,3 1 0-16,-3-5 1 16,1-3-1-16,1-4 1 15,2-4 0-15,-2-5-2 16,1-4 2-16,-3-13 1 16,4 19 0-16,-4-19-1 15,0 0 0-15,0 0-2 16,0 0-5-16,0 0-5 15,14 14-8-15,-14-14-11 16,0 0-25-16,0 0-38 16,19-1 2-16,-19 1-3 15</inkml:trace>
  <inkml:trace contextRef="#ctx0" brushRef="#br0" timeOffset="299439.0937">31818 7972 153 0,'-3'13'97'0,"3"-13"-10"15,0 0-36-15,0 0-56 16,0 0 3-16,0 0-1 16,0 0 1-16,0 0-2 15,0 0 7-15,0 0 6 0,0 0 0 16,0 0-7-16,13-9 1 15,-13 9-6-15,13-4 5 16,0 2-4-16,1 1 0 16,5-1-4-16,-3 0 3 15,8-1 1-15,2 0 0 16,0-2-1-16,0 0 1 16,-7-3-1-16,4 1 1 15,-4-1 0-15,0 0 3 16,-3 0 1-16,-3 1-4 15,-13 7 4-15,21-8-1 16,-21 8 2-16,16-1 0 16,-16 1 0-16,0 0-1 15,0 0 0-15,0 0 2 0,0 0-3 16,0 0-1-16,0 0-2 16,0 0-6-16,0 0-7 15,0 0-17-15,0 0-32 16,0 0-30-16,0 0 0 15,0 0 14-15</inkml:trace>
  <inkml:trace contextRef="#ctx0" brushRef="#br0" timeOffset="299956.6737">32248 6869 107 0,'-15'5'96'0,"15"-5"-2"15,-14 3 0-15,14-3-93 16,0 0-6-16,0 0-2 15,0 0-3-15,7 17 0 16,-7-17-2-16,6 23 3 16,-6-23 10-16,11 38-4 0,-11-38 11 15,9 50-9-15,-9-50 12 16,9 72-4-16,-12-31-6 16,3-41 6-1,6 89-8-15,-6-89 7 0,7 91-6 16,-7-91 7-16,9 79-7 15,-9-79 3-15,10 62 9 16,-10-62-9-16,0 0 1 16,-2 65 1-16,2-65-1 15,0 0 1-15,0 0-2 16,0 0 1-16,-8 59-1 16,8-59 1-16,0 0-1 0,0 0-3 15,0 0-6 1,0 0-14-16,0 0-31 15,0 0-44-15,0 0-2 16,0 0-2-16,0 0 33 0</inkml:trace>
  <inkml:trace contextRef="#ctx0" brushRef="#br0" timeOffset="300509.7583">32389 7810 36 0,'0'0'95'0,"0"0"-5"15,0 0 4 1,0 0-66-16,9 58-11 16,-9-58-6-16,0 0 2 0,0 0-6 15,0 0-2-15,0 0-2 16,0 0-1-16,0 0-1 15,0 0-3-15,0 0 3 16,0 0-3-16,0 0 4 16,0 0-3-16,0 0 7 15,0 0-3-15,0 0 5 16,0 0-1-16,0 0 1 16,0 0-3-16,0 0 0 15,0 0-2-15,0 0 0 16,0 0-1-16,-68-23-3 15,68 23 4-15,0 0-4 0,0 0 4 16,0 0-3-16,0 0 4 16,0 0-4-16,0 0 2 15,0 0-3-15,0 0-1 16,0 0 1-16,0 0-1 16,0 0 0-16,0 0 1 15,0 0-1-15,0 0 3 16,0 0 0-16,0 0 1 15,0 0 0-15,0 0-3 16,0 0 1-16,0 0-11 16,0 0-18-16,0 0-56 15,0 0-14-15,0 0-8 16,0 0 0-16</inkml:trace>
  <inkml:trace contextRef="#ctx0" brushRef="#br0" timeOffset="307043.5525">21491 8472 1 0,'0'0'45'0,"-18"11"35"15,18-11-3 1,0 0-48-16,-6-13-13 16,6 13-3-16,-2-13 0 0,2 13-3 15,0 0 1-15,0 0-1 16,0 0-1-16,0 0-1 16,0 0 0-16,0 0-1 15,0 0-2-15,0 0-1 16,0 0 1-16,0 0-1 15,0 0 0-15,0 0 1 16,0 0 0-16,0 0-2 16,0 0 3-16,0 0-2 15,0 0-2-15,0 0 0 16,0 0-1-16,0 0 0 16,0 0-1-16,0 0 2 15,0 0-3-15,0 0 2 0,-5 13 0 16,5-13-1-16,0 0 2 15,0 0 0-15,0 0-1 16,0 0 0-16,0 0-1 16,0 0-1-16,0 0 1 15,5 14 0-15,-5-14 0 16,0 0 0-16,12 13-1 16,-12-13 1-16,0 0 0 15,19 16 2-15,-19-16-2 16,18 17 1-16,-18-17-1 15,22 23 0-15,-22-23-1 16,26 26 0-16,-10-11-2 0,0 5 3 16,1-3-2-16,2 3 2 15,1 5-1-15,2-2 1 16,1 1 1-16,0 1-1 16,1 1 3-16,-2-1-1 15,3 0-1-15,-2-1-1 16,1-4 1-16,-2 3-1 15,-1-1-1-15,1-2 2 16,0 0-1-16,-1 2-1 16,1-2 1-16,-2-1-1 15,0-1 1-15,3 1 0 16,-1 4 0-16,0-1-1 16,1-1 1-16,3 2-1 0,0 2 2 15,3 0-2-15,0 1 1 16,-1-1 1-16,3-1-1 15,2 0 0-15,-1-1 0 16,-2 2 0-16,0-1-2 16,1-1 3-16,-3-1-1 15,1 2 0-15,-1 1 1 16,-1 1-2-16,0 3 4 16,1-3 1-16,-2 1 3 15,0 1-3-15,-2-1 3 16,-1-1-4-16,1-1 5 15,-6-4-3-15,2-2 0 0,-2 0-5 16,-1-1 0-16,0 0 1 16,-1-1 0-16,0 0-1 15,-1-1-1-15,2 2 0 16,-4-3 1-16,1-2 1 16,1 2-1-16,1 2 0 15,-2-2 0-15,3 1 0 16,1-4 0-16,-2 3 0 15,-1-1 1-15,1-1-2 16,-1 0 3-16,-2-1-2 16,0-2 0-16,-13-10 1 15,20 17-1-15,-20-17 1 16,19 13-1-16,-19-13 2 0,14 13-2 16,-14-13 1-16,0 0 0 15,16 12 0-15,-16-12 1 16,0 0 0-16,0 0 1 15,0 0-1-15,13 8 0 16,-13-8-2-16,0 0 2 16,0 0 0-16,0 0 0 15,0 0 0-15,0 0-3 16,0 0-5-16,0 0-11 16,0 0-21-16,3-13-54 15,-3 13-7-15,0 0-8 16,0 0-1-16</inkml:trace>
  <inkml:trace contextRef="#ctx0" brushRef="#br0" timeOffset="319951.6778">23533 9165 32 0,'0'0'32'16,"0"0"-3"-16,0 0-2 15,0 0 1-15,0 0-5 16,0 0-3-16,0 0-2 16,0 0-4-16,0 0-3 15,0 0 1-15,0 0-2 16,0 0-2-16,0 0 1 15,0 0-1-15,0 0 0 16,0 0-2-16,-6 13-3 16,6-13-1-16,0 0 0 15,2 16-1-15,-2-16-1 16,1 23-1-16,1-7 1 0,-1 3 0 16,0 2 1-16,1 2 0 15,-1 2-1 1,2 1-1-16,0 1 1 0,0-1 1 15,1 0-1-15,2-3 0 16,-2 0 0-16,2-1-2 16,-3 0 2-16,3-1 3 15,-3 4 3-15,0-4-3 16,1 4 1-16,-3-2 1 0,2 0 0 16,0-4-1-1,0 1 2-15,-2-7-3 16,1 0-3-16,-2-13 2 15,3 19 0-15,-3-19 1 0,3 13-3 16,-3-13 2-16,0 0 2 16,4 14-2-16,-4-14 2 15,0 0-2-15,0 0 2 16,0 0-3-16,0 0 4 16,0 0-7-16,0 0-7 15,1 13-10-15,-1-13-23 16,0 0-42-16,0 0-3 0,-1-20-1 15,-5 6 48 1</inkml:trace>
  <inkml:trace contextRef="#ctx0" brushRef="#br0" timeOffset="320283.4417">23650 9113 46 0,'0'0'70'16,"0"0"-31"-16,0 0-72 16,0 0-35-16,0 0 15 15</inkml:trace>
  <inkml:trace contextRef="#ctx0" brushRef="#br0" timeOffset="322384.7516">23607 9143 15 0,'-18'13'84'16,"18"-13"0"-16,0 0-1 16,0 0-58-16,0 0-11 15,0 0-7-15,0 0-2 16,0 0-3-16,0 0 0 15,0 0-2-15,0 0 0 16,0 0 2-16,0 0-1 16,0 0 3-16,0 0 0 15,6-14-1-15,-6 14-1 16,0 0-1-16,0 0 2 16,16-6-1-16,-16 6 0 15,13-1-1-15,-13 1-2 0,19-2 1 16,-19 2 0-1,26-4 0-15,-11 2 1 16,3 2-1-16,2 0 0 0,2 0 0 16,2-1 1-16,2 0 0 15,2 2-1-15,0 0 1 16,1-1-2-16,3 2 2 16,-2-2-1-16,1 1-1 15,-3 1 1-15,0 1-1 16,-1-2 2-16,-1-1-1 15,-1 2-1-15,-1-2 0 16,1 0 1-16,-2 0 0 0,3-3 0 16,1 0-1-16,1 1 0 15,-1-1 1-15,2 1 0 16,0 0 1 0,0 1-2-16,0-1 0 0,-3 1 0 15,1 2 3-15,0-2-1 16,2 1-1-16,0-2 0 15,0 2 0-15,1 0 0 16,-1-1 0-16,-2 1 2 16,-2 0-2-16,0 0 0 15,-4 0 0-15,-2 1 1 16,-2 1-1-16,-2-1 1 16,-15-1 0-16,21 2-3 0,-21-2 1 15,13 1 1-15,-13-1 1 16,0 0 0-1,0 0 1-15,0 0-1 16,0 0 0-16,0 0 1 0,0 0 1 16,0 0 0-16,0 0-1 15,0 0 0-15,0 0-1 16,0 0 1-16,0 0 0 16,0 0 2-16,0 0-1 15,0 0-1-15,0 0 0 16,0 0-1-16,0 0 0 15,0 0 0-15,5 15 0 0,-5-15-1 16,0 0 1 0,0 0-1-16,0 0 1 15,0 0 1-15,0 0-2 16,0 0 2-16,0 0-1 0,0 0 0 16,0 0-1-16,-9 13 1 15,9-13-1-15,0 0 2 16,0 0-1-16,0 0 0 15,0 0 0-15,0 0 0 16,0 0 1-16,0 0-2 16,0 0 1-16,0 0-3 15,0 0 4-15,0 0-2 16,0 0 1-16,0 0-1 16,0 0 0-16,-7 14 1 15,7-14-1-15,0 0 3 16,0 0-4-16,0 0 2 15,0 0 0-15,0 0 0 0,0 0-2 16,0 0 1-16,0 0 1 16,0 0-2-16,0 0 1 15,-6 13 0-15,6-13 0 16,0 0 0-16,0 0 3 16,0 0-3-16,-4 13 1 15,4-13-1-15,0 0 1 16,0 0-1-16,-6 14 0 0,6-14 2 15,0 0-4 1,0 16 3-16,0-16-1 16,0 13 1-16,0-13 0 15,0 15-2-15,0-15 1 0,0 16-2 16,0-16 2-16,-2 18-1 16,2-18 0-16,-1 18 0 15,1-18 1-15,-1 16 1 16,1-16-1-16,0 18 1 15,0-18-1-15,0 18 1 16,0-18-1-16,-2 18 1 16,2-18-2-16,0 23-1 15,0-23 2-15,-1 19-1 16,1-19 2-16,-2 20-1 16,2-20 0-16,-1 19-1 15,1-19 2-15,0 19-1 16,0-19-1-16,0 19 1 0,0-19 0 15,0 18-1-15,0-18 0 16,0 22 2-16,0-9 1 16,1 0-2-16,-1 1 3 15,2-1 0-15,-2 2 0 16,1 1-1-16,-1-3 3 16,0-13-5-16,2 21 0 15,-2-21 2-15,1 22-1 16,-1-22-2-16,3 20 1 15,-3-20 0-15,3 20 0 16,-3-20 0-16,3 19 1 16,-3-19-3-16,4 20 2 0,-4-20 1 15,6 19-1-15,-6-19 0 16,6 20-1-16,-6-20 1 16,5 18 0-1,-5-18 1-15,6 17 0 0,-6-17-2 16,6 19 1-16,-6-19 1 15,6 16 0-15,-6-16-2 16,4 17 2-16,-4-17-1 16,6 14-1-16,-6-14 1 15,4 13 1-15,-4-13-1 16,4 19 0-16,-4-19 0 16,5 20 0-16,-5-20 2 15,5 25-3-15,-3-12 1 0,-1 0-1 16,-1-13 1-16,5 24 0 15,-2-11 1-15,-3-13 0 16,2 25-3 0,-2-25 2-16,5 19 0 0,-5-19 0 15,3 15-1-15,-3-15 2 16,0 0-2-16,1 15 1 16,-1-15 0-16,0 0 1 15,0 0 1-15,3 13-1 16,-3-13-1-16,0 0 0 15,0 0 1-15,0 14-2 16,0-14 3-16,0 0-2 16,0 0 1-16,0 0-1 0,3 13 1 15,-3-13 0-15,0 0 0 16,0 0 0 0,0 0 0-16,0 0 1 0,0 0-2 15,0 0 3-15,0 0-1 16,0 0-2-16,0 0 1 15,0 0-1-15,0 0-1 16,0 0-4-16,0 0-8 16,0 0-11-16,0 0-25 15,0 0-48-15,0 0-2 16,-25-18-2-16,11 10 40 16</inkml:trace>
  <inkml:trace contextRef="#ctx0" brushRef="#br0" timeOffset="323657.1217">23751 9837 31 0,'-13'-8'86'15,"13"8"-2"-15,0 0-2 16,0 0-57-16,-13-5-10 16,13 5-3-16,0 0-2 15,0 0-2-15,0 0-3 16,0 0 0-16,0 0 0 0,-13-8-1 15,13 8-1 1,0 0 1-16,0 0-2 16,0 0 1-16,0 0 0 15,0 0-1-15,0 0 0 0,0 0-2 16,0 0 1-16,16 1-2 16,-16-1 0-16,20 0 0 15,-7 2-1-15,3 1 1 16,1-2-1-16,3 3 2 15,3-1 0-15,2 1 2 16,1 1-4-16,0-1 3 16,1 3-1-16,1-2 0 15,1 2 0-15,-2-1 0 16,0 1-1-16,-1-1-1 16,0 2 4-16,-1-2-3 15,-1 0 1-15,-1 1-2 16,-1-1 3-16,3 3-2 0,-1-2 1 15,-1 1-2-15,0-2 1 16,0 1 1-16,2-1 0 16,-2 0 2-16,0 0-3 15,-4-1 2-15,-2 1-1 16,1 0 2-16,-1 0-3 16,0 1 2-16,-1-1-1 15,0 0-1-15,0-1 3 16,0 0-1-16,1-1-1 15,3 0-1-15,-1-1 4 16,1 1-3-16,0-1 0 16,2 3-2-16,-2-3 1 0,0 1 0 15,-1-1 2-15,-2 2 0 16,1-3-2-16,-2 0 1 16,-1 1 1-16,0 0 2 15,-2 1-3-15,0-1 1 16,0 0 0-16,-13-3-1 15,20 6 1-15,-20-6 0 16,17 4 1-16,-17-4-2 16,15 4 2-16,-15-4-1 15,0 0 1-15,16 2-1 16,-16-2 1-16,0 0 0 16,0 0-1-16,0 0 0 15,13 5 0-15,-13-5 0 0,0 0 0 16,0 0 1-16,0 0 0 15,0 0 0-15,0 0 0 16,0 0 0 0,0 0-2-16,0 0 2 0,0 0-1 15,0 0-4-15,0 0-8 16,0 0-22-16,0 0-59 16,0 0-2-16,0 0-5 15,-18 3 11-15</inkml:trace>
  <inkml:trace contextRef="#ctx0" brushRef="#br0" timeOffset="329159.9993">25341 9686 96 0,'0'0'94'0,"0"0"0"15,-15 6-34-15,15-6-37 16,0 0-5-16,0 0-5 16,-13-6-6-16,13 6-7 15,0 0-10-15,0 0-12 16,0 0-21-16,0 0-47 16,0 0-3-16,0 0-1 15,16 19 42-15</inkml:trace>
  <inkml:trace contextRef="#ctx0" brushRef="#br0" timeOffset="329337.2279">25350 9966 115 0,'-8'19'95'0,"4"-4"-32"15,4-15-61-15,10-18-92 16,4-11-9-16,8-9 14 16</inkml:trace>
  <inkml:trace contextRef="#ctx0" brushRef="#br0" timeOffset="332539.5891">25924 9699 38 0,'11'14'89'0,"-11"-14"-6"15,0 0-6-15,0 0-72 16,0 0-10-16,0 0 0 16,0 0 2-16,-4 15 1 15,4-15 1-15,0 0 3 16,0 0 4-16,-17 14 1 16,17-14 1-16,-16 6-1 15,16-6 2-15,-22 1-3 16,9-4-1-16,0 1 1 0,13 2-1 15,-21-16-3-15,21 16 0 16,-18-26 1-16,14 6-4 16,2-4 0-16,2-2 0 15,3-2-1-15,2 0 1 16,0 2 0-16,4 3 3 16,0 3-5-16,4 6 7 15,-13 14-4-15,26-9-1 16,-9 12-2-16,2 8-2 15,0 5 1-15,-1 0 1 16,1 7 2-16,-3 0-4 16,0 5 6-16,-5-1-1 0,-2 2 4 15,-3-6 0-15,-3 2 4 16,-2-1-6-16,-2-2 2 16,-1-2-1-16,1-4-1 15,-2-2 0-15,3-14 0 16,-3 19-1-16,3-19 0 15,0 0 1-15,0 0-1 16,0 0 0-16,0 0-1 16,1-22 2-16,2 8 0 15,-3-1 0-15,2 0-1 16,-1-1 0-16,2 1 1 16,0 2-1-16,-3 13 0 0,9-20-3 15,-9 20-1-15,13-7 1 16,-13 7-2-16,17 3 1 15,-17-3 0 1,22 10 2-16,-9 0 0 0,-13-10 1 16,21 22 1-16,-3-11 1 15,0-1 0-15,5 0-1 16,3-2 0-16,3-1-1 16,6-6-1-16,5-1 0 15,2-1 0-15,-2-5-1 16,1-3 1-16,-5-2 1 15,-3-2-1-15,-4-3 0 16,-7-1-1-16,-4-2 3 0,-6 0-4 16,-5-1 3-16,-3-2-1 15,-4 2 3-15,-4 0-1 16,-2 4 5 0,1 3-3-16,5 13 2 0,-22-12 1 15,22 12-1-15,-22 0-4 16,22 0-2-16,-17 13-1 15,17-13-1-15,-16 18 3 16,16-18-2-16,-10 19 2 16,6-5-1-16,-1 6 4 15,5 2-1-15,-1 5 3 16,2 9-3-16,5 5-1 16,3 12-2-16,2 5 0 0,7 10-1 15,0 2-2 1,3 7-1-16,0-1-1 15,5 2 4-15,-4 0 0 16,1-4 1-16,-3-7-1 0,-1-4 1 16,-6-6 1-16,-2-8 2 15,0-7-2-15,-9-4-3 16,0-11 2-16,-5-5 2 16,-6-8 1-16,-4-8 0 15,-3-6 0-15,-2-9-2 16,-4-5 2-16,-2-6 0 15,-4-6-1-15,2-5-2 0,3 0 1 16,3-4 0-16,1 2 1 16,5-2-3-1,5 1-1-15,5-4-1 16,4 2 2-16,4-2-2 0,3 1 2 16,3-1 0-16,3-2 1 15,2 0 4-15,1 1 3 16,2-2-1-16,3 1 0 15,-3-3 1-15,4 1-5 16,-2-4 1-16,0-2-5 16,1-1 2-16,-4 1-2 15,-1-1-1-15,-2-3-2 16,-2 5 2-16,-4-1 2 16,-2 6 1-16,-3 6 3 15,-2 3 0-15,-1 6 0 16,-2 2 2-16,-3 8 1 15,-1 1-1-15,1 3-2 0,-4 0 0 16,-1 0-2-16,10 13 1 16,-20-17-2-16,20 17 1 15,-16-6-3-15,16 6 1 16,-13 1-2-16,13-1-2 16,-3 20 1-16,6-4-3 15,3 2 3-15,-2 0-3 16,2 3 0-16,0 6 5 15,2 0 3-15,-1 4 0 16,4-2 2-16,-3 1 1 16,1 0 1-16,1-2-1 0,1-1 3 15,2-4-4-15,-1-6-3 16,1-2 1-16,-13-15 0 16,23 17-1-16,-23-17 0 15,19 0 1-15,-19 0 1 16,14-16 0-16,-14 16 2 15,10-26 1-15,-5 12 0 16,-2-2 0-16,-1 2 0 16,0 1 0-16,1 0-2 15,-3 13 1-15,6-18-3 16,-6 18 1-16,0 0-3 16,13-10 1-16,-13 10-1 15,0 0 0-15,17 19 0 16,-11-5 0-16,1 4 1 0,-3 2-1 15,3 0 2-15,2 2 0 16,0-4 1-16,1 0-1 16,0-4 1-16,-10-14 0 15,23 18-1-15,-9-13 1 16,-1-3-1-16,0-2-3 16,-13 0 2-16,25-9 1 15,-25 9 0-15,22-17 0 16,-22 17 1-16,18-22 0 15,-18 22 2-15,15-24 0 16,-8 11-1-16,-1 0-1 16,2 0-1-16,1 0-2 0,1-2 2 15,2 2-2-15,-12 13 1 16,23-20 0-16,-23 20 0 16,21-12 2-16,-21 12 1 15,13 6 2-15,-13-6-2 16,12 19 3-16,-8-3-3 15,2-2 2-15,0 5-2 16,0 0 1-16,2 0-2 16,1-2-2-16,-2 2 0 15,2-3-5-15,-2-3-5 16,3-1-15-16,-10-12-21 16,16 16-39-16,-16-16 1 15,0 0-4-15,14-17 64 0</inkml:trace>
  <inkml:trace contextRef="#ctx0" brushRef="#br0" timeOffset="332705.4468">27183 9364 101 0,'0'0'90'0,"-21"9"-17"16,21-9-24-16,0 0-130 15,-16 3-6-15,16-3-1 16,0 0 32-16</inkml:trace>
  <inkml:trace contextRef="#ctx0" brushRef="#br0" timeOffset="333940.8258">27421 9618 1 0,'0'0'27'0,"6"14"36"16,-6-14-27-16,0 0-10 15,0 0 2-15,0 0 0 16,0 0-3-16,15 13-6 16,-15-13-1-16,0 0-3 0,0 0-4 15,13-5-5-15,-13 5-1 16,10-13-5-16,-10 13 2 15,13-16-1 1,-13 16 1-16,13-20-4 0,-13 20 2 16,10-25 0-16,-6 12-1 15,-4 13 3-15,7-23-3 16,-7 23-2-16,3-19 3 16,-3 19 1-16,0 0-1 15,-3-13 0-15,3 13 2 16,0 0-1-16,0 0 1 15,-17 18-1-15,10-7 2 0,7-11-3 16,-15 28 3-16,10-11 0 16,-1 3-1-16,2 2 2 15,1-1-3 1,1 1 2-16,5-5-4 0,0 4 4 16,6-7-4-16,-1-1 0 15,-8-13-1-15,28 16-1 16,-14-13 3-16,3-3-2 15,1-3 1-15,-1-3 1 16,-1-3 1-16,1-4-2 16,-4-1 1-16,0 0 1 15,-1-1-1-15,-2 1 1 16,-1-1 1-16,-2 2 0 0,-7 13 1 16,7-18 3-1,-7 18-1-15,0 0 0 16,0 0 1-16,0 0-2 15,0 0 1-15,0 0-2 0,0 0-3 16,0 0-2-16,0 0 0 16,10 18-2-16,-10-18 0 15,9 15 1-15,-9-15-1 16,8 20 1-16,-2-7 1 16,-6-13 3-16,10 22-2 15,-10-22 4-15,10 20-2 16,-10-20 0-16,10 13-2 15,-10-13 1-15,0 0-3 16,15 3 0-16,-15-3 1 16,13-12-1-16,-13 12 0 15,11-19 2-15,-11 19 1 0,12-21 1 16,-12 21 3-16,14-22-2 16,-14 22 0-16,13-17 1 15,-13 17 0-15,16-9-1 16,-16 9-1-16,15-4 0 15,-15 4 1-15,0 0-2 16,18 11 1-16,-18-11-2 16,15 20 1-16,-15-20-1 15,19 25 1-15,-9-12-1 16,1 0 0-16,-11-13 0 16,23 20 1-16,-23-20-1 15,21 10 2-15,-21-10-1 0,17 2-1 16,-17-2-2-16,17-10 1 15,-17 10 0-15,22-23-1 16,-9 8 3-16,0-2-1 16,1-1 3-16,-1 1 1 15,2 4 3-15,-15 13 0 16,18-20 0-16,-18 20-1 16,13-4-2-16,-13 4-1 15,0 0-4-15,13 14 2 16,-13-14-3-16,12 19 1 15,-12-19 1-15,13 23-2 16,-13-23 3-16,17 23 0 16,-17-23 1-16,19 20-2 0,-19-20 3 15,20 12-5-15,-20-12 0 16,25 1-3-16,-25-1-7 16,26-7-8-16,-13-5-10 15,2 1-20-15,-9-14-38 16,6-4 6-16,-8-5 21 15</inkml:trace>
  <inkml:trace contextRef="#ctx0" brushRef="#br0" timeOffset="334276.5827">27411 9230 28 0,'-13'-7'94'0,"13"7"-2"16,-16-19 1-16,16 19-49 15,-8-20-33-15,8 20-6 16,3-22-1-16,-3 22-2 15,8-26-5-15,-8 26-3 16,19-23-3-16,-4 16-3 0,-2-2-3 16,8 6-3-16,1 3-7 15,4 9-5-15,-3 0-12 16,7 14-35 0,-1 3-2-16,1 8 23 15,2 5 56-15</inkml:trace>
  <inkml:trace contextRef="#ctx0" brushRef="#br0" timeOffset="334464.4852">27814 10140 104 0,'-3'23'94'0,"-1"-8"-24"15,4-15-44 1,0 0-111-16,10 13-8 0,-10-13-1 16</inkml:trace>
  <inkml:trace contextRef="#ctx0" brushRef="#br0" timeOffset="336157.4165">28587 8982 62 0,'2'-23'89'16,"-2"23"0"-16,0 0-3 16,0 0-65-16,0 0-11 15,0 0-5-15,0 0-1 16,0 0-2-16,-2 24-4 16,4-6-1-16,1 6-1 15,1 5 1-15,2 8-2 0,2 4 4 16,2 2-1-1,1 0-1-15,2 5 2 16,-2-3-1-16,2-1 0 16,0-5 1-16,1 2 4 15,-1-5-4-15,0-3 4 0,3-6 0 16,-3-3-2-16,2-4-1 16,-1-6-1-16,2-2-1 15,1-11-5-15,1-9-1 16,2-1-5-16,-3-8 1 15,3-4 2-15,-1-2 3 16,-2-1 3-16,1-4 1 16,-5 1 3-16,-2 8 7 15,-2-2 3-15,-2 6 0 16,-7 15 2-16,10-16-1 16,-10 16-1-16,0 0 0 15,0 0-5-15,0 0-3 0,2 15-5 16,-2-15 0-16,-2 24-2 15,1-11-1-15,2 3 0 16,-1-2 2-16,2 5 1 16,1 0 2-16,-1-3 6 15,1 0-3-15,0-5 1 16,2 2-7-16,-5-13 3 16,5 18-8-16,-5-18 4 15,0 0-4-15,0 0-1 16,13-13 6-16,-13 13-1 15,2-26 8-15,-4 11-2 16,2-1 8-16,-1 0-3 16,1 16 5-16,0-27-2 0,0 27-2 15,4-17-3-15,-4 17-1 16,0 0-2-16,16-10-1 16,-16 10-3-1,17 7-2-15,-5 6-1 0,1 0 0 16,-2 8 5-16,4 3-1 15,-2 1 2-15,-2 6-1 16,0-1 2-16,-1 2 2 16,-3-8 1-16,-1 4 1 15,-1-11-4-15,0-2 1 16,-5-15-1-16,8 15 1 16,-8-15-1-16,0 0 1 15,13-8 1-15,-13 8-1 0,12-20 1 16,-12 20-1-16,11-24 1 15,-11 24 0-15,15-20 0 16,-15 20-2 0,14-14-1-16,-14 14 0 0,22-6-2 15,-8 6 0-15,5 0-2 16,1 1 0-16,5-1 1 16,-1 2 0-16,4-2-1 15,1-3 1-15,1 0 0 16,0-4-2-16,-1-2 3 15,0-7-7-15,-3-2-2 16,-2-3 1-16,-2 0 2 0,-6-1 3 16,-3 1 3-16,-6-1 5 15,-4 3-1-15,-3 19 6 16,-9-23 4 0,9 23 0-16,-17-9-2 0,17 9-3 15,-20-2-2-15,20 2-1 16,-20 4-1-16,20-4 0 15,-18 10-1-15,18-10-1 16,-11 17-1-16,5 1 1 16,2 2 3-16,-1 6-3 15,3 1 2-15,0 6-2 16,4 5 2-16,0 4-2 16,4 4 1-16,4 0-2 0,3 7-7 15,2 5-1 1,3 7-4-16,1 6-3 15,1 11-3-15,-1 0 0 16,-2 3 1-16,-4-5 3 0,-2-4 3 16,-6-9 2-16,-5-8 6 15,-5-10 4-15,-7-15 7 16,-4-9 2-16,-4-12 3 16,0-7-1-16,-8-15-2 15,1-10-2-15,-2-15-1 16,2-14-2-16,1-11-4 15,3-6 1-15,4-1-3 0,3-2 3 16,6 1 0-16,7 5 0 16,7 3-7-1,8 4-9-15,10 3-18 16,1-8-40-16,10 4-7 0,-1-5-5 16,5 3 51-16</inkml:trace>
  <inkml:trace contextRef="#ctx0" brushRef="#br0" timeOffset="336456.1298">28949 9270 63 0,'-15'-1'90'0,"15"1"-1"16,-15-15-2-16,15 15-72 15,2-21-4-15,-1 8-2 16,3-2-2-16,1 1-4 16,2-3-3-16,3 2-6 15,0-1-5-15,6 5-10 16,-2 4-14-16,14 12-26 15,-5 3-26-15,6 9 2 16,-3 0 18-16</inkml:trace>
  <inkml:trace contextRef="#ctx0" brushRef="#br0" timeOffset="336691.338">29276 8907 125 0,'0'0'95'16,"5"-16"-5"-16,-5 16-20 16,13-4-75-16,-13 4-5 15,13 0-3-15,-13 0-4 16,19 11-3-16,-19-11-1 16,19 27 1-16,-13-9-4 15,1 5-5-15,-6-1-15 16,2 6-31-16,-7 0 5 0,-2 1 39 15</inkml:trace>
  <inkml:trace contextRef="#ctx0" brushRef="#br0" timeOffset="336941.9232">28449 9272 82 0,'-20'13'105'0,"4"-7"-4"0,16-6-3 15,0 0-65-15,0 0-31 16,27-28-6-16,-4 12-5 16,9 0-8-16,3-5-15 15,14 6-20-15,1-3-39 16,14 9-1-16,-1-3-1 15,11 8 63-15</inkml:trace>
  <inkml:trace contextRef="#ctx0" brushRef="#br0" timeOffset="338927.6074">30234 9325 54 0,'0'0'89'15,"0"0"-4"-15,0 0-4 16,0 0-61 0,0 0-20-16,0 0-3 0,0 0-1 15,4-16 2-15,-4 16 0 16,-7-14 3-16,7 14 3 15,0 0 1-15,-19-16 1 16,19 16 0-16,-16 0 1 16,16 0-2-16,-17 7 3 15,17-7-1-15,-16 10-2 16,16-10-1-16,-16 23-2 16,7-8-1-16,1 2-2 0,0 5-1 15,0-1-3 1,1 8-3-16,1-6 3 15,4 0-5-15,2-2 3 16,5-4-2-16,-5-17 3 0,20 19 2 16,-6-21-2-16,4-5 0 15,0-3-1-15,1-3 5 16,0-3-1-16,0-4 6 16,-3 3-1-16,-2-4 1 15,-2 8 2-15,-12 13 4 16,18-18 1-16,-18 18-1 15,0 0-3-15,0 0-2 0,0 0-3 16,0 0-2-16,9 21-1 16,-11 2-2-1,2 3 1-15,2 3 3 16,-1 7 0-16,2-1 3 0,2 8-1 16,-1 2 1-16,3 4-1 15,0-1 3-15,2 4-4 16,1 2-2-16,-1 3 1 15,-1 0-2-15,3-2 1 16,-3-3 0-16,2-4 1 16,-3-9-1-16,2-6 0 15,-2-6-4-15,2-9-3 16,-9-18-2-16,14 5 1 16,-14-5-2-16,11-31-1 15,-7-1 0-15,-3-11 1 16,1-15 4-16,-2-8 2 15,-2-7 4-15,2-3-1 0,-1-2 4 16,2 4 6-16,-2 7 0 16,2 9 4-16,-1 9 0 15,2 16 3-15,-2 5-4 16,0 8 1-16,0 6-4 16,0 14-6-16,-2-18-2 15,2 18-2-15,0 0-2 16,0 0-3-16,0 0 3 15,0 0 0-15,0 0 2 16,12 13 4-16,-6 3 0 16,-2-1 2-16,3 2 3 15,0 5-1-15,1-1 1 0,2-1-1 16,-3-4-1-16,2 2-1 16,-1-5-1-16,1 1-2 15,-9-14-6-15,19 7-1 16,-19-7-3-16,23-13-1 15,-7 0 4-15,-6-8-1 16,4-5 6-16,-4-2-4 16,3-1 8-16,-1 0 2 15,-5 5 8-15,2 4 1 16,-6 2-3-16,-3 18-4 16,5-14 0-16,-5 14 3 15,0 0-6-15,0 0-4 16,0 0-5-16,10 17-1 0,-10-17-1 15,12 21 3-15,-5-6-3 16,2-2 4-16,5 5 0 16,1-2 3-16,3-1-3 15,0-3 6-15,2-3-3 16,2-9 2-16,-1-8-3 16,5-2-7-16,-3-8 3 15,0-8-3-15,-2-3 5 16,-1-2-2-16,-7-2 6 15,-5 7-2-15,-3 0 7 16,-8 8 2-16,-1 3 1 16,4 15 1-16,-21-7-2 0,7 13-1 15,-1 5-2-15,1 4-4 16,0 6 0-16,2 1-2 16,2 7 0-16,1-3 0 15,5 4 1-15,4-1-2 16,0-2 1-16,3-2 2 15,3-6-1-15,-1-2-1 16,-5-17 0-16,15 19-3 16,-15-19-2-16,19-3 1 15,-19 3-5-15,20-23 6 16,-9 5-2-16,-2 0 3 16,-2-4 2-16,0 0 4 15,-2 4 4-15,1 3 0 0,-6 15 4 16,7-16-6-16,-7 16 1 15,0 0-3 1,0 0-6-16,0 0-2 0,16 16-4 16,-16-16-1-16,14 16 0 15,-14-16 5-15,20 17-3 16,-7-9 6-16,3-1-1 16,1-6 6-16,1 4-3 15,2-10 0-15,-1-5-9 16,1-6-8-16,2-7 5 15,-1-6-3-15,-1-5 8 16,-2-5-3-16,-4-10 8 0,-4 1 1 16,-5-7 10-16,-1 3 3 15,-8-1 4-15,-4 4 1 16,-3 3-2-16,-1 7 0 16,-1 8-2-16,2 10-1 15,2 8-2-15,9 13-1 16,-13-3-8-16,13 3-4 15,-3 27-4-15,6-5-1 16,4 7-3-16,-1 1 1 16,1 9 1-16,3 3 0 15,0 6 3-15,1-1 3 16,-1-1 0-16,0-1-3 16,4-2-10-16,-2-7-12 0,1 5-23 15,-5-11-26-15,0-2-2 16,-4-11 19-1</inkml:trace>
  <inkml:trace contextRef="#ctx0" brushRef="#br0" timeOffset="339151.6783">31171 9267 104 0,'-24'-15'90'16,"9"6"0"-16,2 5-37 15,13 4-36-15,-8-13-8 16,8 13-6-16,8-13-4 15,-8 13-5-15,34-18-2 0,-10 7 0 16,8 1-1-16,3-3 1 16,2 4-4-1,2-4-2-15,4 6-7 0,-4-3-6 16,-1 7-18-16,-9-4-35 16,0 1 6-16,-9-3 22 15</inkml:trace>
  <inkml:trace contextRef="#ctx0" brushRef="#br0" timeOffset="339375.0586">30922 8458 138 0,'0'0'104'15,"-13"-9"-7"-15,13 9-8 0,1 32-93 16,-9-2-16-16,3 34-37 16,-15 14-35-16,-4 17-4 15,-18 7-8-15</inkml:trace>
  <inkml:trace contextRef="#ctx0" brushRef="#br1" timeOffset="352813.7857">24729 4626 1 0,'-1'14'44'0,"1"-14"34"15,0 0-30-15,0 0-47 16,-9-17-6-16,9 17 2 16,3-25-3-16,-2 8 2 15,2-5 3-15,3-1 4 16,0-4 4-16,4 0 4 15,1-10 2-15,7 3 1 16,-1-5 0-16,8 6-2 16,1-2-3-16,4 5-1 15,4 4-2-15,4 1-4 0,5 6-1 16,5 1 0-16,1 3 2 16,4 1 1-16,4-2-1 15,2 2-1-15,1 1 1 16,5 4 0-16,-3 0-1 15,2 3-2-15,-2 4 1 16,0 3-1-16,0 6-1 16,-1 0 1-16,-5 2-1 15,0 1 0-15,-4 5 2 16,-2 1-1-16,0 2-1 16,0-2 1-16,3 4 0 15,1 1-1-15,2 6-1 0,3 0 1 16,5 2-3-16,-1 2 2 15,5 2-1-15,-2 1 2 16,-1 2-3-16,0 1 5 16,0-3-4-16,-1 1 2 15,3-2 0-15,3 0-2 16,2-7 4-16,0-3-5 16,3-1 4-16,-3-8-8 15,5-2 7-15,-2-8-4 16,-2-5 4-16,-2-8-5 15,1-4-1-15,2-4 7 16,-1-9-7-16,2-3 5 16,-1-7-5-16,-3-2 4 0,-4-6-5 15,-3-4 6-15,-3 0-4 16,-10 1-1-16,-6-2 2 16,-4 0 1-16,-8 2 4 15,-6 7-1-15,-5 5 3 16,-3 9 2-16,-9 5 3 15,0 5 2-15,-10 16 1 16,8-17-2-16,-8 17-2 16,0 0 0-16,0 0-4 15,0 0-1-15,2 20-3 16,-2-20-1-16,4 24-4 16,1-6 4-16,2-1-2 0,4 5 2 15,5 1 0-15,6-3-1 16,4 3 2-16,4-1 0 15,10 2 1-15,4-4-1 16,8 2 2-16,4-6-3 16,7-3 3-16,5-3 2 15,4-3-2-15,6-5 1 16,0-5 1-16,6-2 0 16,5-6 0-16,7-4 2 15,3 0-2-15,5-1 4 16,6-3 0-16,2 3 0 15,7 0-1-15,0-1-2 0,0 5 1 16,0 2 3-16,0 3 0 16,-4 1-5-16,-5 3 1 15,-2 2-2-15,-6 4 1 16,-8 4 0-16,-3 6 0 16,-11 7-3-16,-4 9-5 15,-7 7-11-15,0 15-32 16,-9 6-29-16,-1 14 5 15,-6-2 48-15</inkml:trace>
  <inkml:trace contextRef="#ctx0" brushRef="#br1" timeOffset="358616.7822">27248 2323 13 0,'0'0'92'0,"-5"-19"-6"15,5 19-6-15,0 0-72 16,-6 22-10-16,9 7-2 15,-2 8-1-15,3 17-2 0,1 3 0 16,1 14 0-16,-2 6 5 16,-1 0-4-16,-3 1 6 15,0-1-5-15,1-6 5 16,-1-8-2-16,0-2 3 16,2-14-2-16,-1-8-2 15,2-7 0-15,3-9 0 16,-2-9 1-16,-4-14 0 15,0 0 2-15,3-31 0 16,-9-5 4-16,-1-11-1 16,-2-15 4-16,-1-16-2 15,-1-10 1-15,2-1-3 16,5-6 3-16,5 1-5 0,6-3 2 16,6 9-2-16,5 10 0 15,5 12 1 1,6 5 2-16,1 15-3 15,3 13 0-15,2 14 0 0,-1 16-1 16,1 14 2-16,-2 10-5 16,-3 12 0-16,-4 16-5 15,-1 0 5-15,-6 5-1 16,-3 1 3-16,-8-2-3 16,-3 3 3-16,-7-1 3 15,-2-4 0-15,-5-7 3 16,0-5-2-16,-1-5 3 0,2-8-3 15,-1-6 3-15,9-20-3 16,0 0 2-16,0 0 0 16,0 0-3-1,12-23 1-15,3 10-1 0,6-5 0 16,0 2-1-16,7 8 1 16,6-1-3-16,1 9 2 15,2 9-3-15,0 11 3 16,-1 3-2-16,-6 6-1 15,-1 7 0-15,-8 3-3 16,-8 4 1-16,-7 1 3 16,-7-1 0-16,-8 0 1 15,-8-2 1-15,-6-1 4 0,-3-10-4 16,0-2 5 0,0-10-2-16,3-9 2 15,2-8-4-15,4-8 2 16,6-10-3-16,5-8 1 0,4-2 2 15,5-8-2-15,9-4 1 16,5 8-5-16,9-2 5 16,4 1-4-16,8 4 5 15,2 8-5-15,5 6 1 16,0 4-2-16,-3 5 2 16,-3 5 1-16,-6 6 0 15,-6 8 0-15,-4 5-4 16,-5-1 4-16,-7 5-3 15,-1 1 3-15,-4 5-3 16,0 1 4-16,-3 5-5 16,0-9 3-16,-1 3-1 0,1-3 0 15,2-3 1-15,-1-6-1 16,3-4 2-16,-7-13-3 16,22-4 5-16,-5-3-1 15,0-12 2-15,4-3-1 16,-1-7 1-16,0 0 0 15,0-5 0-15,-2-2 0 16,-4 0-1-16,-2-2-1 16,-4 5-1-16,-1 3 1 15,-2 4 0-15,-4 3 0 16,1 8-3-16,-2 15-2 16,0 0 0-16,0 0-1 15,-5 31 2-15,2-5-3 0,2 5-2 16,0 1 4-16,1 4-2 15,1-1 6-15,0-4-3 16,4-6 4-16,2-3-3 16,3-8 5-16,-10-14-1 15,27 16 1-15,-9-20-1 16,2-5 0-16,6-7-2 16,0-7 0-16,3-6 3 15,0-7-6-15,1 0 6 16,-4 0-4-16,-2 4 3 15,-2 2-3-15,-3 7 5 16,-6 4-6-16,-2 6 2 0,-11 13-2 16,16 13-2-16,-9 1 1 15,-1 7-2-15,-1 3 2 16,2 5-4-16,-1 6 7 16,-1-6-6-16,1-5 6 15,1-2-3-15,-1-6 3 16,-6-16-3-16,12 17 5 15,-12-17-1-15,14-6-2 16,-14 6 6-16,23-24-7 16,-10 5 6-16,3-1-3 15,1-1 2-15,2-3-4 16,1-1 4-16,3 2-3 16,2 10-3-16,-2 6 2 0,-1 6-1 15,-2 5-2-15,-3 7-2 16,-1 11 4-16,-4 7-10 15,-7 4 3-15,-3 9-12 16,-7-7-10-16,3 6-16 16,-11-12-23-16,4 3-12 15,-8-9 4-15</inkml:trace>
  <inkml:trace contextRef="#ctx0" brushRef="#br1" timeOffset="358816.6164">28905 3044 1 0,'-45'-56'50'15,"-3"-4"14"-15,-4-13-32 0,5 6-13 16,-2-1 1-16,5 9-2 16,3 2 3-16,7 17 0 15,6 1 0 1,10 13-3-16,4 4-3 0,7 2-4 16,7 4-10-16,5-5-13 15,10 12-19-15,1-5-44 16,10 14-4-16,-6 5-3 15,6 11 50-15</inkml:trace>
  <inkml:trace contextRef="#ctx0" brushRef="#br1" timeOffset="359009.8203">28404 2464 66 0,'-27'-15'94'0,"-2"-3"-3"16,7 8-14-16,9 10-93 15,-4-3-61-15,14 16-6 16,-1 3-6-16,6 11 27 16</inkml:trace>
  <inkml:trace contextRef="#ctx0" brushRef="#br1" timeOffset="359166.1558">28319 3503 1 0,'-4'51'49'16,"4"-9"27"-16,5-12-13 16,0-3-92-16,-5-27-39 15,21 12-5-15,-9-25 55 16</inkml:trace>
  <inkml:trace contextRef="#ctx0" brushRef="#br1" timeOffset="361001.0637">29372 3193 73 0,'0'0'96'0,"13"-7"-9"16,-13 7-10-16,15-2-92 16,-15 2-13-16,13-11-1 15,-13 11 0-15,21-12 3 16,-6 5 9-16,6-2 11 15,4-5 12-15,-2-6 10 16,6 1 11-16,-2-11 1 16,5-2-2-16,-5-14-1 0,2-3-7 15,-7-9-3-15,-3-4-14 16,-1-10 0-16,-3-3-7 16,-2 1 1-16,-5-1-2 15,1 9 2-15,-5 11 1 16,-1 12-2-16,-3 5 6 15,-7 17 0-15,7 21 4 16,-24-8 0-16,3 21 0 16,-3 3-2-16,-4 10-1 15,1 4 1-15,1 8-2 16,4 8 1-16,2 5-3 16,6 6 2-16,4 4-3 15,4 8 0-15,4 1 2 0,2 3-6 16,3 1 8-16,3-5-3 15,3-4 3-15,1-10-2 16,3-6 5-16,6-12-4 16,2-9 1-16,5-11 3 15,2-13-3-15,2-12 2 16,2-10 1-16,-2-6-3 16,-1-6 3-16,0-5 0 15,-3-3 1-15,-3 1 3 16,-2 4-3-16,-3 4 2 15,-2 0-5-15,-5 10 6 16,1 5-8-16,-12 14 0 0,14-2 0 16,-14 2-5-16,12 21 5 15,-7-1-4-15,1 6 4 16,1 3-5-16,1 1 9 16,2 3-5-16,1-1 0 15,2-3 2-15,3-6-4 16,1-3 4-16,2-13-4 15,3-1 3-15,-2-13-5 16,2-15 7-16,1-5 0 16,-2-9 0-16,0-6-1 15,-3-3 3-15,0 5-1 16,-7-5 4-16,2 15-2 16,-6 4 1-16,-2 8-5 0,-5 18-1 15,0 0 0-15,4 13-6 16,-4 9 5-16,1 4-7 15,1 3 6-15,2 5-5 16,1 1 4-16,-1 4-1 16,2 3 3-16,-1-9 3 15,4 0-2-15,0 0 2 16,2-7-1-16,1-4 1 16,4-3-1-16,1-13 0 15,3-5 0-15,3-2-1 16,-1-8 1-16,1-8-2 15,-1-9-1-15,-2-8 2 0,-3 1 2 16,-4-1-3-16,-1-4 4 16,-6 5-1-16,-4 4 1 15,-4 4-1-15,-4 12 2 16,6 13-4-16,-22-11 0 16,9 15 0-16,-1 3-2 15,1 8-1-15,-2-2 0 16,7 4-3-16,0 3 2 15,6 11 0-15,0 0-1 16,5-2 1-16,3 2-1 16,1-5 4-16,2 0 0 15,1-6 5-15,1-1-4 16,-11-19 4-16,20 7 0 0,-20-7 0 16,25-20 0-16,-8-4 5 15,-4-3-7 1,3-2 4-16,1-4 1 15,-1 3-2-15,-3 2 3 0,-1 2-4 16,-2 10 4-16,-10 16-9 16,0 0 6-16,0 0-8 15,13 0 4-15,-13 0-4 16,3 25 1-16,1-2 2 16,-1 0-4-16,3 2 4 15,0-5-3-15,1-1 5 16,-1-2-4-16,2-4 5 0,-8-13-4 15,16 4 3-15,-16-4-1 16,23-27 1-16,-10 7 2 16,0-3-4-1,0-3 3-15,-1-3-3 0,1 6 3 16,-3-5-4-16,-3 12 5 16,2 3-6-16,-9 13 1 15,0 0-2-15,13-11 2 16,-13 11-2-16,10 17-1 15,-4-2 1-15,1 2-2 16,-3 9 4-16,2-6-3 16,2 6 4-16,0-6-4 15,0-1 6-15,-2-6-3 0,-6-13 2 16,17 14-1 0,-17-14 0-16,24-14 5 15,-14-2-4-15,-2 3 5 16,2-9-4-16,5 4 2 0,-7-2-1 15,-8 20 2-15,15-25-1 16,-15 25-5-16,14-12 2 16,-14 12-2-16,10 15 0 15,-8 2-1-15,5 6-1 16,3 0-3-16,2 5 3 16,-1-1 0-16,5-4 1 15,0-5 0-15,4-5 1 0,2-6-1 16,-2-12 2-1,-1-9 0-15,2-6-5 16,0-6 1-16,0-3-11 0,-3-11-11 16,-1 2-24-16,-8-14-40 15,-2 0 5-15,-10 0-7 16</inkml:trace>
  <inkml:trace contextRef="#ctx0" brushRef="#br1" timeOffset="361236.7835">30763 2828 41 0,'-40'-12'76'0,"1"-3"-5"15,7-6 4-15,3-5-66 16,6-2-4 0,6-4-4-16,11-7-1 15,10 1-3-15,8 7 0 0,11-5 1 16,3 8-2-16,6 4 3 15,2 12-4-15,2 11-3 16,-1 9-17-16,-3 20-44 16,-6 6-1-16,-6 20-2 15,-6 2 57-15</inkml:trace>
  <inkml:trace contextRef="#ctx0" brushRef="#br1" timeOffset="361400.7166">30563 3620 97 0,'-9'33'4'0,"-10"-25"-5"16,19-8-48-16,-7-13-1 15</inkml:trace>
  <inkml:trace contextRef="#ctx0" brushRef="#br1" timeOffset="366571.186">26038 10277 1 0,'0'0'4'0,"0"0"58"15,18-1-5-15,-18 1-48 16,0 0-11-16,18-9-2 15,-18 9 0-15,16-1 1 16,-16 1 0-16,16 1 4 16,-16-1 4-16,15 2 3 15,-15-2 1-15,19 1 2 16,-19-1-2-16,23-3 2 16,-23 3-1-16,25-3 2 15,-9 2-1-15,0-2-3 16,1 0-1-16,-1 2-1 15,0-2 1-15,4 3-3 16,-3-3-1-16,3 2-1 0,-1-1 0 16,1 2-1-16,2-1 1 15,0-1-1-15,2 2 0 16,1-1 1-16,-1 1-2 16,4 0 1-16,-2 1-1 15,1-2 0-15,3 1 0 16,3 0-2-16,-1-2 2 15,1-1-2-15,1 2 3 16,0-3-3-16,1 1 3 16,-1 0-2-16,0 0 0 15,-4 2 1-15,5 1-1 16,-1 0 1-16,2 0-2 0,-1 1 3 16,2 1-2-1,1-1 1-15,-1 0 1 16,1 1 0-16,-2-1 0 15,-1 1 0-15,-1-1 0 0,1 1-1 16,-3-1 1-16,1 0-2 16,1-1 0-16,3 0-1 15,-1-1 2-15,0 0 0 16,0-2 0-16,0 0 0 16,-2 0-2-16,0 2 3 15,-4-1 1-15,0 2 0 16,1-1-2-16,0 1 2 15,4 1-2-15,1-1 1 0,1 0 1 16,1-1-2-16,4-1 1 16,0 1-2-1,-2-1 2-15,0-1-2 16,2 1 3-16,-1-3-3 0,-2 2 2 16,1-1-1-16,-2 0 1 15,1-2-1-15,-1 0 1 16,4 0-1-16,-6-1 0 15,2 0 0-15,2 0 0 16,1-1 1-16,1 1 0 16,-1 0-1-16,3-2 1 15,-2 2 0-15,2-1-1 0,1 0 0 16,-3 1 0 0,-2 0-1-16,2 0 3 15,-2 1-1-15,-1 0 1 16,0 0 0-16,-3 2-1 0,1-2 2 15,-3 0-1-15,2 4 2 16,-5-4-4-16,0 1 2 16,-2 1-2-16,0 0 1 15,3 0-1-15,-2 2 1 16,2-1 0-16,0 0-3 16,-2 0 3-16,2-1-1 15,2 3 0-15,-1-4-1 16,2 2 1-16,-2-1 0 15,2 0 0-15,-2-1-1 16,2 1 1-16,-2 0 0 16,3-1 2-16,-1 4 0 15,-2-3 0-15,1 1-2 0,1 0 1 16,0 0 2-16,-1 0-1 16,1 0-1-16,-3 0-1 15,-1-1-1-15,1 1 1 16,1 0 0-16,0 0 0 15,1-1-1-15,-1 0 1 16,1-2 0-16,3 2-1 16,-1-2 0-16,1 0 0 15,-1 0 1-15,3-1 5 16,0 3-2-16,0-2 2 16,-1 3-1-16,-1-1 0 15,-1-1 1-15,2 4-1 0,-2-2 0 16,-3 2-5-16,-1-1 1 15,1 1 0-15,-1-1-1 16,-1 2 0-16,1-1 0 16,-3 1 1-16,-2 0 0 15,-1 0 0-15,2 0 1 16,-4 0-1-16,-1 1 1 16,-2-1-1-16,-1 0 2 15,0 2-2-15,3-2 1 16,-6 0-1-16,2 1 0 15,-2-2 0-15,1 1 0 16,-1-2 1-16,2 2-2 16,-2-1 2-16,-1-1-1 0,3 1 0 15,-2 0 1-15,-3-1-2 16,2-1 2-16,2 2-1 16,-18 1 1-16,23-3-1 15,-23 3 1-15,19-3 0 16,-19 3 1-16,18-1-1 15,-18 1 2-15,0 0-1 16,16 1 2-16,-16-1-1 16,0 0 0-16,0 0 1 15,16 1-2-15,-16-1 0 16,0 0 0-16,0 0 0 16,0 0-1-16,0 0-1 0,0 0-3 15,0 0-8-15,0 0-26 16,0 0-39-16,0 0-10 15,0 0-5 1,0 0 39-16</inkml:trace>
  <inkml:trace contextRef="#ctx0" brushRef="#br1" timeOffset="380109.55">3526 12837 26 0,'0'0'83'0,"0"0"-7"0,0 0-28 16,0 0-31-16,0 0 4 15,0 0-13-15,-4 26-3 16,0-4-5-1,-2 4 0-15,-4 4 2 0,0 6-1 16,-5 3 1-16,-2 7-2 16,-5 2 4-16,-1 4 0 15,-3 3 0-15,0 2 4 16,-3 0-1-16,1-3 0 16,2 1-3-16,3-7 0 15,1-6-1-15,2-8 0 16,4-6-2-16,1-8-9 0,8-3-7 15,7-17-10-15,-13 16-14 16,13-16-39 0,-8-17 3-16,6-3-5 15,5-6 63-15</inkml:trace>
  <inkml:trace contextRef="#ctx0" brushRef="#br1" timeOffset="380459.3907">3408 12944 51 0,'12'-17'82'16,"-12"17"-4"-16,14-15-25 15,-14 15-34-15,0 0-6 0,14 19-9 16,-8-2-4 0,0 9-3-16,3 0-2 15,-2 3 1-15,4 1 3 16,1 2 3-16,2 0 1 0,1 1 3 15,4 2 1-15,1 1 2 16,0 0-1-16,3 0-2 16,2 1 0-16,-1-1-3 15,-1-1-2-15,-1-5-2 16,-2-4 0-16,-3-6-2 16,-1-1-2-16,-4-6-1 15,-12-13-2-15,16 18-2 0,-16-18-13 16,0 0-19-1,0 0-35-15,0 0-3 16,-18 4 0-16</inkml:trace>
  <inkml:trace contextRef="#ctx0" brushRef="#br1" timeOffset="380709.4513">3216 13356 111 0,'-16'22'99'0,"16"-22"-6"16,-13 17-6-16,13-17-87 0,28-14-3 15,1-2-3 1,4 2 0-16,7 2-1 16,3-1 0-16,4 3 1 0,-1 1-3 15,0 7 2-15,-6 0-4 16,2 8-15-16,-10-12-45 15,3 6-7-15,-12-4-4 16,-8-8 12-16</inkml:trace>
  <inkml:trace contextRef="#ctx0" brushRef="#br1" timeOffset="381142.1556">3144 12612 102 0,'0'0'100'16,"-7"-13"-2"-16,7 13-10 16,-13-10-81-16,13 10-7 15,0 0-1-15,6 19-1 16,4-6-1-16,1 0-1 16,5 1 2-16,4-1-3 0,5-1 3 15,-1-4 0-15,4-2 1 16,1-5 1-16,-1-1 3 15,3-2-1-15,-1-1-1 16,-1 0 4-16,0 0-5 16,4 3-13-16,-4-4-29 15,13 8-41-15,-11-3-9 16,-2 1-4-16,-7-5 39 16</inkml:trace>
  <inkml:trace contextRef="#ctx0" brushRef="#br1" timeOffset="381697.6698">4078 13072 116 0,'0'0'101'15,"0"0"-4"-15,-9 13-9 0,9-13-91 16,19-1-4 0,-2 2 2-16,5 1-1 15,4 1 1-15,4-1 0 0,4 3 0 16,0-4 2-16,0 1 4 16,-1-2 0-16,1 3-8 15,-4-5-6-15,0 5-16 16,-8-7-30-16,2 4-23 15,-9 0-4-15,-15 0-2 16</inkml:trace>
  <inkml:trace contextRef="#ctx0" brushRef="#br1" timeOffset="381877.7231">4176 13297 116 0,'-15'9'99'0,"15"-9"-8"16,-17 7-11-16,17-7-93 16,0 0-17-16,17 2-26 15,9 8-29-15,4-4-6 16,15 4 2-16</inkml:trace>
  <inkml:trace contextRef="#ctx0" brushRef="#br1" timeOffset="383910.8986">5015 11989 30 0,'0'0'92'0,"5"13"-5"16,-5-13-3-16,-5 14-45 16,5-14-36-16,-4 15-3 15,3-2 1-15,1-1 0 16,0 6-1-16,0 1 0 16,1 4 2-16,0 0-2 0,2 4 2 15,-1 3-2-15,2 2 2 16,-1 7-2-16,1 3 1 15,1 4 0 1,-1 3-1-16,0 3-1 0,1 3 0 16,-1 1 3-16,-1 2 0 15,0 3-1-15,0 2-1 16,-3-2 1-16,1 1-2 16,-1 0 3-16,0 0-1 15,-1 0-1-15,1 6-3 16,0-3 2-16,1 2 0 15,1 6-1-15,0-1 4 0,1 1-3 16,3 4 0-16,-2-4 1 16,2-2-2-16,0-5 3 15,-2-1-3-15,1 2 3 16,-3-1-6-16,1 0 3 16,-1-2 0-16,-4 2-1 15,2-1 1-15,2 0-2 16,-2-3 3-16,-2-7-3 15,2-6 4-15,-1-3 0 16,1-4-1-16,1-3 1 16,-2-4 1-16,1-1 0 15,0-2 0-15,-2 1-1 0,2-1 1 16,0-3-3-16,2 0 3 16,-2-6-1-16,1 0-1 15,-1-3 1-15,3-3-2 16,-1-1 2-1,-1-1 0-15,1-2 0 0,-2-13-1 16,4 21 1-16,-4-21 1 16,3 23-1-16,0-10 2 15,-2 0-1-15,-1-13 0 16,4 23 0-16,-1-10-2 16,-3-13 0-16,3 22 0 15,-3-22 1-15,5 20-1 16,-5-20 2-16,1 16-1 15,-1-16 0-15,1 13 1 16,-1-13 2-16,-2 16-1 0,2-16-2 16,0 0 2-16,-2 14-1 15,2-14 0 1,0 0-1-16,0 0 3 0,0 0-2 16,0 0 2-16,0 0-2 15,0 0 1-15,0 0-1 16,0 0 0-16,0 0 2 15,0 0-2-15,0 0 0 16,0 0 0-16,0 0 1 16,0 0-2-16,0 0 1 15,3 13 0-15,-3-13-1 16,0 0 1-16,0 0-1 16,0 0 0-16,0 0 2 15,0 0 0-15,0 0-1 16,0 0 0-16,0 0-1 0,0 0 0 15,0 0 2-15,0-14-2 16,0 14-1-16,0 0-1 16,0 0 3-16,0 0-1 15,0 0 1-15,0 0-3 16,0 0 2-16,0 0 1 16,0 0-1-16,0 0 1 15,0 0-1-15,0 0 0 16,0 0 2-16,0 0 0 15,0 0-2-15,0 0 1 16,0 0-1-16,0 0 2 16,0 0 0-16,0 0-2 15,0 0 0-15,0 0 0 0,0 0 1 16,0 0 0-16,0 0 0 16,0 0-3-16,0 0 2 15,0 0 0-15,0 0 0 16,0 0 2-16,0 0-1 15,0 0-2-15,0 13 2 16,0-13 1-16,0 0-2 16,0 0 1-16,0 0-1 15,0 0 0-15,0 0 0 16,0 0 0-16,0 0-1 16,0 0-1-16,0 0 3 15,0 0-2-15,0 0 2 0,0 0-1 16,0 0 1-16,0 0 1 15,0 0-2-15,0 0 3 16,0 0-2-16,0 0 2 16,0 0-2-16,0 0 1 15,0 0-1-15,0 0 0 16,0 0 1-16,0 0 0 16,0 0-2-16,0 0-1 15,0 0 1-15,0 0 1 16,0 0-3-16,0 0 0 15,20 1 0-15,-20-1 0 16,16 0 2-16,-1-1-1 0,0 1 1 16,0 0-2-16,1 1 1 15,0-1-3-15,-3 5-9 16,-13-5-12-16,24 10-26 16,-24-10-40-16,3 21-5 15,-3-21 0-15</inkml:trace>
  <inkml:trace contextRef="#ctx0" brushRef="#br1" timeOffset="384744.6865">5109 11918 7 0,'0'0'64'0,"0"0"-19"0,-17 7-10 15,17-7-2-15,-13 9-4 16,13-9-3-16,-16 11-2 16,16-11 0-16,-16 12-4 15,16-12-1-15,-14 13-3 16,14-13-4-16,-12 13-1 16,12-13-3-16,0 0-4 15,0 0 0-15,0 0-2 16,-7 14 1-16,7-14-1 0,0 0 0 15,0 0-1-15,17 2 0 16,-17-2 0 0,20 6 0-16,-7-1 1 15,5 1-1-15,-1 0-1 0,5 3 1 16,-1 1 0-16,2-2-1 16,2 2 1-16,-1 2-1 15,0-1 0-15,-1-3 1 16,-5 2-2-16,1-3 0 15,-3-3-5-15,-2 2-5 16,-14-6-18-16,28 4-55 16,-28-4-5-16,19-10-8 15,-19 10 15-15</inkml:trace>
  <inkml:trace contextRef="#ctx0" brushRef="#br1" timeOffset="388507.6797">5554 12507 27 0,'7'13'77'15,"-7"-13"-1"-15,0 0-5 16,0 0-63-16,0 0-5 16,0 0-1-16,0 0-2 15,0 0 1-15,0 0 0 16,7-15 2-16,-7 15 3 16,7-14-1-16,-7 14-2 0,10-25 1 15,-2 8-1-15,-1-3-1 16,1-2-1-16,2-2 0 15,-1-1-1-15,0-1-1 16,-2 0 2 0,0 4 0-16,0 2-1 0,-2 2 3 15,-1 2 1-15,-1 3 0 16,-3 13 0-16,4-19 0 16,-4 19-1-16,0 0-1 15,0 0 2-15,0 0-4 16,0 0 1-16,0 0-1 15,3 14 1-15,-1-1 1 16,-2 2-1-16,1 1 1 0,1 2 0 16,0 3 2-16,1 0-3 15,0 4 2-15,2 1-2 16,-1 1 0-16,0 1 0 16,0 0-2-16,1 3 2 15,-1-4-3-15,-1-2 2 16,1-4-2-16,-2-2 3 15,2-3 0-15,-2-3 0 16,-2-13-3-16,4 14-4 16,-4-14-9-16,0 0-23 15,0 0-39-15,4 15-5 16,-4-15-5-16,0 0 53 16</inkml:trace>
  <inkml:trace contextRef="#ctx0" brushRef="#br1" timeOffset="389532.2222">6455 12207 85 0,'2'17'76'0,"-2"-17"-4"15,-6 13-40-15,6-13-32 16,0 0-3-1,0 0 1-15,0 0 3 0,0 0 1 16,0 0 2-16,0 0 3 16,0 0 2-16,0 0 0 15,0 0 1-15,0 0-1 16,-7-13-2-16,7 13-3 16,0 0 1-16,-5-13-4 15,5 13 2-15,0-15-3 16,0 15 2-16,5-15-2 15,-5 15 0-15,11-15 1 0,-11 15-2 16,16-11 2 0,-16 11-3-16,18-5 2 15,-18 5-3-15,18 7 3 16,-18-7-2-16,16 22 0 0,-10-5 0 16,1 2-1-16,-1 1 2 15,0 3 0-15,-2-1 1 16,-1 0-1-16,0-3 2 15,0-2-1-15,-3-17 3 16,1 20-1-16,-1-20 0 16,0 0 0-16,0 0 0 15,0 0 1-15,0 0-3 0,0 0 3 16,0 0-3 0,17-6 1-16,-17 6-1 15,16-13 1-15,-16 13-1 16,23-11 0-16,-8 8 2 0,1 1-3 15,1 5 2-15,0 3-3 16,3 4 1-16,-1 3-5 16,1 4 4-16,-2 4-2 15,-1 2-1-15,-4-2 3 16,-3 2 0-16,-4 1 3 16,-5-3 1-16,-1-1 5 15,-7-2-1-15,-1-1 2 16,-4-4 1-16,-1-1-1 15,-4-4 1-15,1-1-3 16,-3-2 1-16,2-4-2 16,-2-2-1-16,3 1-2 15,-1-2-1-15,2-1-1 0,15 3-6 16,-20-2-11-16,20 2-37 16,0 0-34-16,-13 8-2 15,13-8-3-15</inkml:trace>
  <inkml:trace contextRef="#ctx0" brushRef="#br1" timeOffset="391792.5739">7331 12279 35 0,'0'0'92'16,"6"14"-4"-16,-6-14-3 15,0 0-64-15,0 0-18 16,0 0-3-16,0 0 1 15,0 0 0-15,17 2-3 16,-17-2-1-16,19-2 2 16,-19 2 2-16,25 0-1 15,-10 2 1-15,3 0 0 16,0 0 0-16,3-1 0 16,-1 1 2-16,0 1-1 15,-3-3 0-15,1 3 0 16,-2-3 1-16,-3 0-1 15,-13 0 1-15,20 0 0 16,-20 0 1-16,0 0 0 0,14 1 0 16,-14-1 1-16,0 0-2 15,0 0-2-15,0 0-3 16,0 0-9-16,0 0-25 16,0 0-47-16,0 0-5 15,0 0-2-15,0 0 35 16</inkml:trace>
  <inkml:trace contextRef="#ctx0" brushRef="#br1" timeOffset="392480.8299">7995 12116 51 0,'0'0'94'0,"21"17"-7"15,-21-17-8-15,0 0-66 16,0 0-24-16,-1 13 2 16,1-13 3-16,-7 13 2 15,7-13 1-15,0 0 5 16,-15 13 7-16,15-13 1 16,0 0 2-16,0 0-1 15,-15-6-3-15,15 6-1 16,0 0-2-16,-6-19-2 15,6 19-2-15,-2-15-1 0,2 15-1 16,6-19 0 0,-6 19 1-16,12-20 0 15,-12 20-1-15,14-13 0 16,-14 13-2-16,19 1-1 0,-19-1-1 16,17 22-2-16,-8-2-1 15,-5 3 0-15,2 9 1 16,-5 2 0-16,-2 4 3 15,-5 2 2-15,-3 4 3 16,-2-3 0-16,-5 0 3 16,-1 1 1-16,-5-6-1 15,-1-3 1-15,-3-4-2 0,0-6 0 16,2-4-3-16,0-8 4 16,3-4-3-1,2-5 2-15,5-4 0 0,14 2 0 16,-18-11-1-16,18 11 1 15,-3-13 1-15,3 13-5 16,16-7 1-16,-16 7-1 16,29 0-2-16,-10 1 3 15,1 2-2-15,3 3 1 16,-1-1-1-16,-1 3 3 16,1-3-2-16,-3 3 2 15,0 0 0-15,-1-2-1 16,-2 3 0-16,0-3-1 15,1-2 1-15,1-3-6 16,-1 2-12-16,-4-10-29 16,6-2-34-16,-8-7-5 15,-2-5 0-15</inkml:trace>
  <inkml:trace contextRef="#ctx0" brushRef="#br1" timeOffset="393281.1878">8887 12064 41 0,'-11'23'89'0,"11"-23"-1"15,-14 21-5-15,14-21-64 16,-14 19-17-16,14-19-2 15,-15 25-1-15,8-8 1 16,0 2 0-16,0 1 1 16,1 0 3-16,1 2 0 15,4-1 0-15,0-2 1 16,1 0 0-16,2-2-4 0,3 1 1 16,3-4-1-16,2 2-1 15,1-2-1-15,0-1 0 16,4 0 0-16,-2-3 0 15,4-4 3-15,0 0-2 16,-1-3 1-16,0-3 2 16,-3-3 0-16,1-1-2 15,-1-5 3-15,0-1-1 16,-3-5-1-16,-1 0 2 16,-2-4-2-16,0-1 1 15,-1-3-1-15,-1-1 1 16,-3 0-1-16,-2-1-1 15,-1 2 1-15,-3-1-1 16,-2 2 1-16,-3 0-3 0,-2 2 1 16,-4 6 1-16,-3 1-3 15,-3 4-6-15,-2 6-14 16,-6 0-65 0,1 11-8-16,-9 0 1 0,-1 1 18 15</inkml:trace>
  <inkml:trace contextRef="#ctx0" brushRef="#br1" timeOffset="397883.465">9791 12061 22 0,'0'0'78'0,"13"4"-2"16,-13-4-39-16,0 0-27 0,0 0-6 15,0 0-1-15,0 0-1 16,9 17-3-16,-9-17 0 16,0 0 1-1,0 15-2-15,0-15 1 0,0 0 2 16,1 16 0-16,-1-16 1 15,0 0 3-15,0 0-1 16,0 0 0-16,0 0 1 16,-13 6 3-16,13-6-4 15,0 0 2-15,-14-21-1 16,14 21-2-16,-7-18 0 0,7 18-1 16,-3-16 1-16,3 16-2 15,3-16 1-15,-3 16-1 16,0 0 1-16,20-12 0 15,-7 15-1-15,1 0-1 16,1 3-1-16,1 4-2 16,-3 1-1-16,2 8-1 15,-3 3-3-15,1 8 2 16,-7 3-1-16,-2 3 2 16,-4 5 0-16,-4-1 4 15,-2-1 2-15,-4-1 2 16,-2-5 1-16,-2-4 1 15,-2-8 0-15,0-3 1 16,0-7 1-16,-1-4-3 0,-2-5 0 16,3-5 0-16,0-4-1 15,3-5 0-15,2-1-1 16,2 0 1 0,9 13-1-16,-3-24 1 0,3 24-2 15,19-22 1-15,-3 16-1 16,4 3-2-16,2 3-1 15,4 2-3-15,3 2-1 16,0 1-4-16,-1 2-7 16,0-9-10-16,6 5-22 15,-6-9-32-15,6-1 2 16,0-6 47-16</inkml:trace>
  <inkml:trace contextRef="#ctx0" brushRef="#br1" timeOffset="398550.9633">10595 12132 20 0,'0'0'80'16,"14"4"-9"-16,-14-4-8 0,0 0-71 16,0 0-1-16,0 0 5 15,0 0 3-15,0 0 4 16,0 0 6-16,-14 10 7 15,14-10 5-15,0 0-2 16,-9 13-5-16,9-13-7 16,0 0-1-16,2 19-3 15,-2-19-1-15,4 23-1 0,0-10 1 16,1 0-1-16,0 4-1 16,1 0 1-1,3-1 0-15,1 0 0 16,0 0 0-16,2 0 0 0,1 0-1 15,1-2 0-15,2-2 1 16,1-2-1-16,1 1 0 16,-1-3 1-16,2-3-1 15,-2-3 1-15,2-5 1 16,2-3-2-16,1-1 1 16,1-5 1-16,0-2-1 15,-1-2 1-15,-3-1-1 16,-2-1 2-16,-4 1-1 15,-5 0 1-15,-6-2-1 16,-5 0 2-16,-6-1-2 16,-4-2 2-16,-4 2-3 15,-5 0 1-15,1 0-1 0,-5 1-3 16,-3 0-4-16,3 6-8 16,-7-1-20-16,1 15-55 15,-8 8 0-15,-8 8-4 16,-7 4 64-16</inkml:trace>
  <inkml:trace contextRef="#ctx0" brushRef="#br1" timeOffset="401485.2646">12032 11980 9 0,'0'0'76'16,"-10"-16"-21"-16,10 16-21 0,0 0-8 16,-15-11-5-16,15 11-3 15,-13-2-5 1,13 2-3-16,-14 2-4 0,14-2-1 15,-20 4-1-15,20-4 0 16,-20 7 1-16,20-7 2 16,-23 6 0-16,23-6 4 15,-24 10-2-15,24-10 2 16,-21 16-4-16,21-16 1 16,-22 24-5-16,12-5 1 15,1 1-4-15,1 2-1 16,2 3 0-16,2-1-1 15,-1-1 3-15,4 2-1 0,1-2 0 16,1-4 0-16,4-1 1 16,2-2 1-1,0 0 0-15,3-2 0 16,2 1-2-16,1-2 0 0,1-2 2 16,1 2-2-16,0 0 1 15,3 0-1-15,-2-1 0 16,-1-1-1-16,1 2 1 15,-1-1 1-15,1-2 0 16,-2-1 0-16,1-5-1 16,-1-1 1-16,0-2 0 15,1-1 1-15,1-4-2 0,-2-2 1 16,2-2 0 0,1 0 0-16,-1-3 0 15,-1-1-1-15,-1-2 1 16,0-1 0-16,-1-2 0 0,-1 0-1 15,-3 1 0-15,-2-3 0 16,-1 2 1-16,-3 0 0 16,-1-1 0-16,-2 2 0 15,-1 1 1-15,-2-1 0 16,-3 0 1-16,1 0 0 16,-3 0-1-16,-3-3-1 15,2 3 1-15,-4-4-2 16,-1-3 0-16,-2 0-4 15,0 3-5-15,-3-2-11 16,2 6-51-16,-8-5-24 16,-6 1 0-16,-5 2-2 15</inkml:trace>
  <inkml:trace contextRef="#ctx0" brushRef="#br1" timeOffset="404069.1678">5805 13339 25 0,'0'0'81'0,"0"0"-1"16,0 0-3-16,0 0-65 15,-2 13-7-15,2-13-6 16,2 22-1-16,-2-8-1 16,0 6-2-16,-2 2 2 15,1 1 0-15,-2 0 4 16,0-4 2-16,0-3 3 16,3-16-1-16,-6 17 0 15,6-17 2-15,0 0-3 16,-3-24-1-16,5 2 2 15,1-8-3-15,3-3-3 16,1-5 2-16,1-4 0 16,4 3 0-16,1 0-1 0,1 8 3 15,4 5-2 1,0 4 2-16,1 7 0 16,0 5-2-16,-2 7 2 0,2 8-3 15,-2 6 2-15,-2 8-3 16,-4 7 0-16,-2 7 1 15,-8 6-3-15,-4 10 3 16,-4 5-2-16,-7 5 3 16,-6 3-1-16,-6-2 1 15,-2-2-1-15,-3-4 1 16,0-7 1-16,4-9-1 0,-2-8 1 16,4-14 0-16,5-5-1 15,3-5 1-15,4-7 0 16,13 1 0-1,-13-12-1-15,13 12 0 0,3-19-2 16,-3 19 1-16,16-17-2 16,-2 11-1-16,5 2 0 15,1 4 0-15,5 3-1 16,1 3 1-16,2 2 1 16,3 2-2-16,-1 1-5 15,8 2-17-15,-7-9-29 16,10 2-27-16,-4-6 2 15,1-6 24-15</inkml:trace>
  <inkml:trace contextRef="#ctx0" brushRef="#br1" timeOffset="404986.2931">6819 13078 59 0,'0'0'92'15,"0"0"-6"-15,0 0-5 16,0 0-71-16,-19 10-11 15,19-10-2-15,-17 15 0 16,17-15 1-16,-20 23 0 16,8-9 4-16,-2 0 4 15,2 5 2-15,-1 1-1 16,2 4 1-16,-1-3-3 16,2 5 0-16,3 4-5 15,1 2-1-15,0 1 1 16,3-1-1-16,0 0 2 0,3 0-2 15,2 2 1-15,1-3-1 16,1-3 3-16,3-2-3 16,3 2 0-16,2-4-3 15,1-1 2-15,3-1 0 16,1-6 0-16,-1-2-1 16,3-5 2-16,0 1 1 15,-1-7 0-15,0-3 2 16,-1-1-3-16,-1-4 3 15,-2-1 0-15,1-4 1 16,-15 10-1-16,20-23 1 16,-13 10 0-16,-1 0 0 0,-3 0 3 15,-3-1-3-15,-5 1 1 16,5 13-3-16,-16-22 3 16,16 22-2-16,-27-20 1 15,8 14-1-15,-1 5-3 16,-2 1 1-16,-2 6-4 15,-1 4-4-15,1 10-22 16,-5 2-33-16,5 12-28 16,-5 1-4-16,0 4 3 15</inkml:trace>
  <inkml:trace contextRef="#ctx0" brushRef="#br1" timeOffset="407336.0111">7582 13547 63 0,'0'0'91'16,"-19"13"-4"-1,19-13-27-15,-15 4-44 16,15-4-5-16,0 0-5 0,0 0 0 16,0 0-4-16,0 0-2 15,0 0-1-15,0 0 1 16,21-1 0-16,-8-2 0 15,6 0 1-15,3 0-2 16,1-1 0-16,3 1 1 16,3-3-1-16,-2 2 0 15,2-3 1-15,-2 2 0 0,-2-2 1 16,-4 1-1 0,-2 3 0-16,-4 1 0 15,-15 2-4-15,21-5-1 16,-21 5-5-16,0 0-11 0,0 0-21 15,15 13-41-15,-15-13-2 16,0 0 0-16,0 0 82 16</inkml:trace>
  <inkml:trace contextRef="#ctx0" brushRef="#br1" timeOffset="407887.5906">8074 13179 85 0,'9'13'92'0,"-9"-13"-9"0,-3 19-14 16,3-19-84-16,-1 27-3 16,1-8-1-16,5 7 3 15,-2 1 4-15,3 2 4 16,-3 3 9-16,1-5 8 15,-1 1 2-15,0-7 1 16,0-2 1-16,-5-4-1 16,2-15-4-16,0 17-2 15,0-17-1-15,0 0-3 16,0 0 3-16,0 0-3 16,15-16 2-16,-15 16-4 15,16-13 3-15,-16 13-1 0,18-9-1 16,-18 9 0-16,24 5-2 15,-10 3-1-15,0 4 1 16,1 1 1-16,-2 3-2 16,1 1 0-16,-2 0 2 15,-4 1-2-15,-2-2 3 16,-3 4 0-16,-4 0-1 16,-5-3 1-16,-1 3-1 15,-3-4 4-15,-1 2-2 16,1-4 1-16,-1-1-2 15,11-13 1-15,-22 10-2 16,22-10-2-16,-16 0-6 16,16 0-13-16,-13-14-19 0,13 14-44 15,-7-32-3-15,4 10 3 16,0-6 68-16</inkml:trace>
  <inkml:trace contextRef="#ctx0" brushRef="#br1" timeOffset="408155.4602">8164 13108 126 0,'0'0'93'0,"-10"19"-3"0,10-19-39 15,0 0-46-15,0 0-5 16,0 0-3-16,23 15-1 15,-7-11-2-15,5-3-1 16,2 4 3-16,2-1 1 16,1-4 1-16,3 1 1 15,2-2-2-15,1 1-3 16,1 1-16-16,-1-4-27 16,3 8-33-16,-8-2-3 15,0 7-2-15</inkml:trace>
  <inkml:trace contextRef="#ctx0" brushRef="#br1" timeOffset="408607.6286">8832 13377 41 0,'-15'7'90'0,"1"3"0"16,-2-4-4-1,0-2-68-15,3 2-6 0,13-6-6 16,-17 7-2-16,17-7-5 16,0 0-1-16,0 0 1 15,0 0 0-15,0 0 1 16,13 4 0-16,0-2 1 16,3-1-1-16,1 2 4 15,0-3-4-15,3 2 1 16,2 1-1-16,-6-1-5 0,1 3-5 15,-4-2-9-15,2 5-17 16,-15-8-49 0,14 13 2-16,-14-13-5 15,0 0 67-15</inkml:trace>
  <inkml:trace contextRef="#ctx0" brushRef="#br1" timeOffset="409288.6762">9120 13192 35 0,'19'-1'84'0,"-19"1"-2"0,0 0-5 16,0 0-68-16,0 0-2 16,10 15 0-16,-10-15-2 15,-3 15-1 1,3-15-1-16,-7 16 0 0,7-16 1 15,0 0-2-15,-16 10-1 16,16-10-1-16,0 0 2 16,-17-19-2-16,17 19 2 15,-9-24-3-15,6 11 1 16,0-2 1-16,5 1 0 16,-1 1 1-16,-1 13-2 15,9-22 2-15,-9 22-2 16,13-11 3-16,-13 11-2 15,19-3-1-15,-19 3-2 16,23 13-3-16,-13 1 2 16,0 5-3-16,0 7 1 15,-3 4-1-15,-2 6 2 0,-2 5 0 16,-6 2 6-16,-3 3 0 16,-3 2 1-16,-2-2-2 15,-5-3 2-15,0 0-1 16,-3-2-1-16,0-9 1 15,2-4-1-15,0-7-1 16,1-7 2-16,3-7 1 16,13-7-3-16,-19-3 1 15,19 3 2-15,-7-20-1 16,7 20 1-16,3-22-2 16,-3 22 1-16,14-18-2 15,-14 18 1-15,25-5-3 0,-9 8 1 16,1 5-1-16,3-1-1 15,0 1 2-15,-1 4-1 16,3-3 3-16,-2-1-2 16,0-3 5-16,-1-3-1 15,0-2-1-15,-3-5-2 16,2-4-15-16,-5-11-26 16,8-2-40-16,-10-8-3 15,2-5-4-15,-1-7 64 16</inkml:trace>
  <inkml:trace contextRef="#ctx0" brushRef="#br1" timeOffset="414073.1866">10029 13000 1 0,'-14'16'62'0,"14"-16"13"15,0 0-3-15,-15 4-50 16,15-4-5-16,0 0-2 16,0 0-4-16,0 0-1 15,-13-4-2-15,13 4-1 16,0 0-2-16,0 0-2 16,-8 13-2-16,8-13-3 15,-6 29 1-15,2-8-3 16,-5 8 2-16,0 9-2 15,-2 5 1-15,-2 6 1 0,0-1 1 16,1-5 2-16,2-4-1 16,3-7 0-16,4-6 0 15,3-12 1-15,0-14 0 16,13 2 2-16,-13-2-2 16,28-16 1-16,-10 7 0 15,4-2 3-15,1 0 1 16,4 4 1-16,2 1-1 15,2 2-1-15,-3 1 1 16,0 0-3-16,-1 3 1 16,-4 2-1-16,-2-1 0 15,-6 1-3-15,-15-2 2 16,21 4-1-16,-21-4-1 0,0 0 0 16,0 0-2-16,13 12-3 15,-13-12-6-15,0 0-14 16,0 0-30-16,0 0-28 15,0 0-3-15,0-13 2 16</inkml:trace>
  <inkml:trace contextRef="#ctx0" brushRef="#br1" timeOffset="414357.5787">10250 13068 92 0,'0'0'101'0,"0"0"-5"15,-10 14-6-15,-3-4-83 16,4 3-7-16,2 3-3 16,1 7-2-16,2 3-1 15,3 5-1-15,-1 3 2 16,4 7 2-16,-2 1 5 16,-2 4 1-16,1 1 0 15,-2-1-4-15,0-1 5 16,-1-1-9-16,-1-6-7 15,5-1-17-15,-4-13-42 16,7 8-22-16,-5-13 0 16,4-5 29-16</inkml:trace>
  <inkml:trace contextRef="#ctx0" brushRef="#br1" timeOffset="414891.0507">10592 13469 109 0,'0'0'93'0,"3"13"-1"16,-3-13-38-16,0 0-48 15,0 0-3-15,0 0 0 16,0 0 1-16,0 0-1 15,0 0-1-15,0 0-1 16,0 0 0-16,9-13-2 16,-9 13 0-16,24-17 0 0,-8 8-2 15,4-1 2-15,0-2 0 16,3 5 1 0,1 1 1-16,-3 2-1 15,5 1 1-15,-3 2 0 0,2 1 1 16,-2 0-1-16,-3 1 0 15,-4-1 0-15,-2 0 0 16,-14 0 2-16,18 6-2 16,-18-6-1-16,0 0-8 15,0 0-17-15,1 19-61 16,-1-19-5-16,-23 16 0 16,10-13 17-16</inkml:trace>
  <inkml:trace contextRef="#ctx0" brushRef="#br1" timeOffset="415640.8029">11168 13078 61 0,'0'0'95'0,"7"20"-6"16,-7-20-5-16,0 0-78 16,-15 5-3-16,15-5-2 0,0 0 2 15,0 0 0 1,-13-6 0-16,13 6 2 0,0 0 1 16,0 0-1-16,-1-13-1 15,1 13 2-15,0 0-5 16,17-3 2-16,-17 3-3 15,22 1-1-15,-9 4-2 16,1 2 1-16,1 6-2 16,-1 0 1-16,-2 6 2 15,-4 5-2-15,0 2 2 16,-4 0 1-16,-1 2 2 16,-3-4-1-16,0 1 2 15,-3-2-1-15,2-6 0 16,-2-3 1-16,3-14-1 15,-5 21 0-15,5-21-2 0,0 0 2 16,0 0-1-16,0 0-1 16,0 0 0-16,19-19 0 15,-6 10-1-15,3 1 1 16,1 0 2-16,2 3-1 16,1 5-1-16,0 0-1 15,1 5 1-15,-1 3-1 16,-6 5-2-16,-1-1 0 15,-1 3-1-15,-5 2 2 16,-1-1 1-16,-3 0 1 16,-3-2 1-16,-3 1 2 15,-3-2 1-15,-3 0 0 16,-4 0 2-16,-1 0-1 0,-5-3-5 16,-1 3 5-16,-2-2-6 15,1 0 3-15,-1-6-3 16,2 1 3-16,0-3-5 15,2-2 2-15,5-1 0 16,13 0-5-16,-20-5-5 16,20 5-9-16,-13-8-20 15,5-5-47-15,8 13-2 16,0 0-6-16,-2-17 52 16</inkml:trace>
  <inkml:trace contextRef="#ctx0" brushRef="#br1" timeOffset="416491.4389">12256 13124 1 0,'0'0'0'0,"-15"5"43"16,15-5 18-16,-16-3-35 16,16 3 1-16,-18-9 5 15,18 9 3-15,-24 0 0 16,24 0-1-16,-23 0-4 16,10 4-10-16,0-1-5 15,-1 3-6-15,1 0-5 0,0 0-3 16,0 1-1-16,1 7 1 15,-1 2-1-15,2 3 2 16,-1 4 0 0,4 1 0-16,-1 1 2 0,2 1-1 15,4 0 0-15,2-4-1 16,1-4-2-16,2-3 1 16,4-2-1-16,0 0 0 15,3 1-1-15,-9-14 1 16,24 25 0-16,-11-14 0 15,3 4-3-15,0-2 5 16,4 0-4-16,0-3 4 0,2-3 0 16,0-1-1-16,-4-3-2 15,3-3 3-15,-3-2 5 16,1-1-6-16,-6-3 3 16,0-1-3-1,-13 7 0-15,23-14 0 0,-23 14 3 16,22-20-3-16,-22 20-1 15,20-23 1-15,-20 23 0 16,17-25-1-16,-8 11 0 16,-2-2 1-16,-1 3 0 15,-2-3 0-15,-2 0-1 16,-2 2 2-16,-3-4-1 16,-3 4 1-16,-3-2 1 15,-1-1-2-15,-3-2 0 0,-1-1-1 16,-2 1-1-1,0 0-3-15,-1 3-6 16,-5-4-18-16,5 4-66 0,-13-1-4 16,-5 7-5-16,-8 0 12 15</inkml:trace>
  <inkml:trace contextRef="#ctx0" brushRef="#br1" timeOffset="419176.5262">5881 14365 8 0,'0'0'74'15,"0"0"2"-15,0 0-37 16,0 0-15-16,0 0-9 16,0 0-2-16,0 0-1 15,0 0-4-15,-14 3-2 16,14-3 0-16,-8 17-3 16,4-4 0-16,1 2 0 15,0 2-1-15,0 0 1 16,3 2-3-16,0-2 2 15,3 2-1-15,0-3-1 16,3 0 1-16,0 1-1 0,2-2 0 16,1-1-2-1,-9-14 2-15,22 23-1 0,-22-23 1 16,26 17 1-16,-12-11 0 16,2-3 0-16,0 0 0 15,1-3 0-15,0 0 0 16,1-3 0-16,-1-1 1 15,-1-3-2-15,0-2 2 16,-2 0-1-16,2-2 0 16,-3-2 0-16,-1-2 0 15,-2-2 0-15,-2 0 1 16,-2 1-1-16,-1-3 0 0,-5 0 1 16,-3-1 0-16,-2 0 0 15,-2 0 1-15,-2 1-1 16,-1 0 1-16,-3 3-1 15,2 3 2-15,-2 3-1 16,0 3 1-16,-2 3-2 16,0 2 0-16,0 4-5 15,1 1 3-15,-1 1-4 16,1-3-2-16,-1 5-7 16,0-3-18-16,6 13-55 15,-6-2-1-15,5 4-1 16,-4 0 60-16</inkml:trace>
  <inkml:trace contextRef="#ctx0" brushRef="#br1" timeOffset="419976.0138">7047 14283 1 0,'0'0'68'0,"0"0"15"16,-16 3 1-16,16-3-50 0,-16 1-18 15,16-1-5-15,-17 9-4 16,17-9-4-16,-17 14-2 16,17-14 0-16,-18 22-1 15,11-6 0-15,-2-3-1 16,4 4 2-16,-1 2 0 16,0 0 3-16,3 4-2 15,0 0 2-15,3 1-3 16,2-4 2-16,2 4-2 15,2-7-1-15,2-1 0 16,4-2-2-16,-12-14 2 16,25 20-2-16,-12-12 2 0,-1-3 0 15,3-2 2-15,-2-1-1 16,1-1-1 0,-1-2 3-16,2-1-1 15,-2-4 0-15,1-2-2 0,1-2 1 16,-2 0-2-16,0-3 2 15,-2-2 0-15,-2-1-1 16,-1 0 0-16,-2 1 1 16,-3-3 1-16,-1 4 0 15,-4-2 0-15,-1-1 0 16,-4-1 2-16,-2 0-2 16,-4-1 0-16,-1 1 0 15,-2 1 0-15,-3 1-4 0,-1 2-1 16,-2 4-6-1,1 1-11-15,2 9-13 16,-3-6-30-16,5 11-24 16,1-2-3-16,3 2 44 0</inkml:trace>
  <inkml:trace contextRef="#ctx0" brushRef="#br1" timeOffset="420959.557">8094 14036 32 0,'0'0'87'0,"0"0"0"16,-13 2-6-16,13-2-71 15,0 0-9-15,-8 23-5 16,6-8-1-16,-2 4 0 15,1 3-1-15,-1 0 3 16,1 2 0-16,0 1 4 16,0-2 4-16,2-2 3 15,-1-2-2-15,2-6 0 16,0-13-2-16,2 17-2 16,-2-17-1-16,0 0 1 0,0 0 0 15,0 0-1-15,0 0 3 16,0 0-1-16,0 0 0 15,14-8 1-15,-14 8 0 16,0 0-2-16,13-15 0 16,-13 15 0-16,16-3-3 15,-3 2 3-15,0 1-2 16,1 3 0-16,1 0 1 16,1 1 0-16,1 0 0 15,0 1-3-15,-1 2 4 16,-1 2-1-16,-2 2-1 15,0 2-1-15,0 9-1 0,-3 2 0 16,-3 2 1-16,-3 5 0 16,-2-4 0-16,-1 2 0 15,-4 0 2 1,-1-3 0-16,-3-8-1 0,-2-2 2 16,9-16 2-16,-23 19 0 15,7-15 1-15,-3-1-2 16,-2-6 1-16,-2-1-2 15,-1 0 4-15,1-1-3 16,2 2-1-16,1-1 0 16,4 3 0-16,16 1 0 15,-21-5 0-15,21 5 1 0,0 0-5 16,0 0 2-16,0 0-2 16,0 0-2-16,0 0-3 15,0 0-7-15,0 0-6 16,0 0-13-16,0 0-32 15,6-17-23-15,-6 17-2 16,9-27 38-16</inkml:trace>
  <inkml:trace contextRef="#ctx0" brushRef="#br1" timeOffset="421342.951">8161 13999 56 0,'-16'-8'93'15,"16"8"0"-15,0 0-3 16,-20 2-74-16,20-2-5 16,0 0-2-16,-15 4-2 15,15-4 0-15,0 0-1 16,0 0-2-16,0 0-1 15,13 4 1-15,-13-4-2 16,23 0-2-16,-8 0 1 16,1 0-1-16,2 2 1 0,-2 1 0 15,2 0-1-15,-1 0 0 16,0-1 1 0,1 1 2-16,0 0-3 0,0 0 2 15,-1-1-1-15,-1-4-1 16,-3 2-2-16,1 2-10 15,-14-2-22-15,22-3-58 16,-22 3-4-16,0 0-5 16,0 0 28-16</inkml:trace>
  <inkml:trace contextRef="#ctx0" brushRef="#br1" timeOffset="424316.2309">9089 13988 83 0,'0'0'93'16,"0"0"-2"-16,0 0-39 15,0 0-38-15,0 0-7 16,0 0-5-16,0 0-3 16,-12 16-1-16,13 3 0 15,1 3-2-15,1 2 2 16,0 5-1-16,0 6 3 15,-1 2 3-15,3 4 0 16,-2-1-5-16,1-1 3 16,-4 3-2-16,0-2-1 0,0-2 2 15,-1-2-1-15,-2-6 0 16,0-7-1 0,0-3-2-16,0-7-10 15,3 0-8-15,0-13-19 16,0 0-44-16,0 0-1 0,0 0 13 15,16-27 73-15</inkml:trace>
  <inkml:trace contextRef="#ctx0" brushRef="#br1" timeOffset="424760.8596">9415 14164 36 0,'17'-2'87'15,"-17"2"-4"-15,0 0-30 16,0 0-31 0,-13 13-9-16,13-13-5 0,-17 20-3 15,8-4-3-15,0 1-1 16,2 2 1-16,3 1 1 16,2 2 0-16,4-4 0 15,2 5-2-15,8-2-3 16,1-3 3-16,4 1-3 15,2-3 1-15,1-3-3 16,2-3 1-16,1-3-2 0,-3-7 6 16,0-3-1-1,-1-7 3-15,-2-3-1 16,-4-4 1-16,0-2 3 16,-4-5-2-16,-5 1 1 0,-2-3-3 15,-5 0 4-15,-5 1-5 16,-3-1 0-16,-5 0 1 15,-3 3-2-15,-1 3-1 16,-2 4-1-16,2 6-8 16,-1 0-17-16,6 16-46 15,-2-2-14-15,17-4 0 16,-23 22 33-16</inkml:trace>
  <inkml:trace contextRef="#ctx0" brushRef="#br1" timeOffset="425396.0437">10285 14019 1 0,'0'0'71'16,"-16"11"7"-16,3-8-4 15,-5 0-62-15,1 0-8 16,0 1 0-16,-2 1 1 15,2 0 0-15,-1 1 1 16,4 4 4-16,0 3-1 16,4 2 0-16,1 1-3 15,3 7-1-15,5 1-4 16,1 4 0-16,5 2 0 16,3-3-2-16,0 2-1 15,7-3-2-15,-1-1 1 16,3-9-3-16,1-2 3 15,3-7-2-15,0-5 5 0,0-2 0 16,1-8 4-16,-2 0 1 16,2-5-2-16,-3 0 3 15,-1-6-1-15,-2 0 1 16,-1-2-5-16,-2-5 0 16,-3-3 1-16,-3-3-1 15,-6-3 1-15,-1-2-1 16,-5 1 1-16,-6 3 0 15,-2 2 2-15,-2 7-2 16,-6 6 0-16,-2 7-3 16,-1 5-3-16,-4 5-5 15,2 9-14-15,-2-3-19 0,10 9-43 16,-6-2-2-16,8 4 12 16,0-6 75-16</inkml:trace>
  <inkml:trace contextRef="#ctx0" brushRef="#br1" timeOffset="425964.5677">10863 14000 1 0,'0'0'82'16,"3"-14"1"-16,-3 14-27 15,-3-15-27-15,3 15-7 16,0 0-6-16,-13-10-1 15,13 10-3-15,0 0-4 16,-14-6-3-16,14 6-3 16,0 0-1-16,0 0 0 0,0 0-1 15,0 0 0-15,0 0 1 16,0 0-1 0,3 16 2-16,-3-16-1 15,10 19 2-15,-3-3-1 0,-1 1 0 16,-2 6 0-16,2 2-2 15,-3 2 1 1,0 2-1-16,-2 4 1 0,-1 5-6 16,0-4 0-16,-1 1 3 15,-1 0-2-15,1-5 3 16,-1-1-3-16,-1-6 3 16,3-3-2-16,0-20 5 15,-1 22-1-15,1-22-1 16,0 0-4-16,0 0-5 0,0 0-15 15,0 0-42 1,9-23-25-16,-4 4 1 16,0-7 49-16</inkml:trace>
  <inkml:trace contextRef="#ctx0" brushRef="#br1" timeOffset="426428.3271">11147 14027 71 0,'0'0'98'15,"8"18"-9"-15,-8-18-9 0,0 0-85 16,0 0-5 0,3 13-1-16,-3-13 2 0,0 0 1 15,7 18 5-15,-7-18 6 16,10 21 6-16,-10-21-2 15,16 21 2-15,-16-21 1 16,20 25-3-16,-20-25-1 16,26 20-3-16,-13-8 0 15,1-1-1-15,-1-1-1 16,0 2 0-16,2-1 0 16,-15-11 1-16,23 22-1 15,-14-8 0-15,-2 2-2 16,-3 2-4-16,-4-1 3 15,0 3-1-15,-6-3 2 16,1 2-3-16,-3-3 4 0,1 0-4 16,7-16 5-16,-20 20-2 15,20-20-3-15,-23 7-6 16,23-7-6-16,-25-3-14 16,25 3-28-16,-27-23-34 15,17 3 3-15,-5-10 51 16</inkml:trace>
  <inkml:trace contextRef="#ctx0" brushRef="#br1" timeOffset="426678.3495">11223 13909 103 0,'0'0'98'16,"15"9"-5"-16,-15-9-33 15,0 0-55-15,12-16-4 16,-12 16-4-16,20-12 1 16,-20 12-2-16,28-8 0 15,-10 5 1-15,3 3-1 16,-1 0-4-16,1 3-9 16,2-8-15-16,6 13-51 15,-3-10-3-15,0 4-2 16,-4-8 63-16</inkml:trace>
  <inkml:trace contextRef="#ctx0" brushRef="#br1" timeOffset="427411.7365">12188 13960 16 0,'0'0'92'15,"-10"15"-4"-15,10-15-5 16,0 0-47-16,-13 11-36 16,13-11-4-16,-8 15 0 15,7-2 3-15,-5 0-1 16,5 3 4-16,-1 3 4 0,4 1 2 15,1 2 0-15,4 0 0 16,0-4-2 0,5 2-2-16,2 1-1 15,2-3-1-15,-2 1-3 0,5 0-2 16,-2 0 1-16,1-2 0 16,-1-1 1-16,2-2-2 15,0-4 2-15,-1-1-2 16,0-6 4-16,-1-2 0 15,-1-3 1-15,0-3-1 16,0-3 2-16,-2-3-1 16,2-2 3-16,-2-1 1 15,1 0-1-15,-4-1 1 0,2-2-1 16,-3 0 0 0,-4-2-1-16,-1-1 1 15,-5 1-4-15,-3 0 2 0,-5-3-1 16,-2 4 1-16,-3-4-2 15,-1 3 2-15,-2 1 0 16,-3 2-2-16,1 3-2 16,-3 0-1-16,0 3-4 15,-1 2-3-15,2 4-11 16,-8-6-32-16,2 11-42 16,-10-2-1-16,-1 7-4 0</inkml:trace>
  <inkml:trace contextRef="#ctx0" brushRef="#br1" timeOffset="430332.7571">5910 15198 51 0,'3'15'90'15,"-3"-15"-3"-15,0 0-38 16,0 0-43-16,0 0-6 15,0 0-1-15,0 0-1 16,0 0-2-16,0 0 0 16,0 0 1-16,-3 13 3 15,3-13 1-15,0 0 0 0,0 0 1 16,0 0-1-16,-6-15 0 16,3 0 1-16,-1-2 0 15,1-3 0 1,0-5-1-16,0 5 2 15,0-3-1-15,3 1 2 0,-1 2 0 16,4 6-1-16,-3 14 1 16,4-16 0-16,-4 16 0 15,0 0 0-15,17-2-3 16,-17 2 1-16,16 19-4 16,-7-5-1-16,1 9-3 15,-3 2-3-15,2 8 0 16,-3 3-1-16,-3 6 4 0,-3 3-2 15,-3 5 4 1,-4-1 1-16,-6-1 5 0,1 0 0 16,-4-7 4-16,2-4 0 15,-2-9-2-15,1-6 0 16,2-13-1-16,13-9 1 16,-18-2-3-16,12-14 2 15,3-2-4-15,2-7 1 16,2 2 0-16,3-4 1 15,4 5-1-15,3 3-1 16,5 2 0-16,3 7-1 16,5 5 2-16,5 5-4 15,6 2 4-15,-1 4-1 0,2-1 3 16,1 7-1-16,-1-5 1 16,-2 0-2-1,-2 2-4-15,-5-7-9 0,2 3-20 16,-6-9-45-16,3 0-5 15,-1-8 7-15,-2-4 76 16</inkml:trace>
  <inkml:trace contextRef="#ctx0" brushRef="#br1" timeOffset="430947.429">7152 14830 1 0,'0'0'93'16,"0"0"-4"-16,-16-6-3 15,16 6-54-15,-17 3-25 16,17-3-4-16,-17 1 1 16,17-1-1-16,-18 10 0 15,18-10-1-15,-17 19 0 0,8-5 0 16,1 2 0-16,2 6 1 15,0 7-3-15,3 4 0 16,2 7-1-16,1 4 2 16,1 3-4-16,4 2 2 15,2-1-2-15,3-2 2 16,2-3 0-16,2-4-1 16,0-5 1-16,4-7 0 0,-1-4 2 15,0-8 2 1,-1-4-1-16,0-5-2 15,0-9 1-15,-3-4 1 16,0-6-1-16,-3-5 1 0,-3-5-2 16,-2 2 0-16,-3-4 2 15,-3-1 1-15,-3 7-2 16,-5 2 0-16,-1 3-2 16,-3 9-1-16,-1 4-2 15,-4 5-7-15,-1 4-13 16,4 10-23-16,-7-2-37 15,6 13-4-15,-3 1 12 16</inkml:trace>
  <inkml:trace contextRef="#ctx0" brushRef="#br1" timeOffset="431613.5393">8086 14970 3 0,'-15'-2'89'0,"15"2"-1"16,-30 10-3-16,16-5-53 15,-4 3-19-15,2 2-6 16,2 3-4-16,0 3-3 15,-1 3-2-15,4 1 1 16,2 8 0-16,-1 0-4 16,4 6 3-16,3-1 0 15,3 1 2-15,2 3 0 16,3-4 2-16,4-2-2 0,3-3 3 16,2-4 0-16,3-5-1 15,1-6-2-15,2-4 1 16,-1-5-3-1,1-2 1-15,-1-7 1 0,-1-3-1 16,1-4 2-16,-3-5-1 16,-2-2 1-16,-4-6 0 15,-1-5 5-15,-3-5-3 16,-6 1 3-16,-6-4-2 16,-4 1 0-16,-3-2-2 15,-1 4 2-15,-4 4-3 16,-2 6-4-16,0 2-3 0,1 1-8 15,5 8-14-15,-5-6-33 16,6 8-23-16,1-1-5 16,12 13 28-1</inkml:trace>
  <inkml:trace contextRef="#ctx0" brushRef="#br1" timeOffset="432464.9007">8998 14857 24 0,'-5'17'85'0,"1"-1"-10"0,3-1-6 16,3-2-80-16,-2-13 0 15,15 26 2-15,-5-12 5 16,4 0 3-16,4 4 5 16,2-2 7-16,3 2 1 15,3 0 2-15,3-1-4 16,3-1-1-16,1 0-5 15,-2 0-3-15,3-2-3 16,-5 2 2-16,-2-4-2 16,-7 2 0-16,-4 0-1 15,-6 2 1-15,-6 2-1 16,-2-5 1-16,-9 1 2 16,-2-1 1-16,-7-1 1 15,-3-5 1-15,-4-3-2 0,-3-3 2 16,-1-1-1-16,-2-4 1 15,2-3-2-15,2-2 1 16,2 1-1-16,4-4-1 16,6-1 3-16,0 2-3 15,8-4 1-15,0-2-2 16,4-2 5-16,4-1-4 16,2-2 3-16,4-1-3 15,3 0 2-15,3-4 0 16,0-1 1-16,4 4-1 15,-3 2-1-15,2 0 1 16,-2 2-3-16,-1-1 5 0,-5 2-3 16,-2-1 1-16,-2 1 1 15,-4-1-2-15,-5-3 1 16,-3-1 0-16,-3 4 1 16,-1 3-3-16,-3-2 0 15,-4 6-2-15,-2 6-6 16,-3 7-21-16,-5 4-56 15,0 15-3-15,-11 7-2 16,-1 10 69-16</inkml:trace>
  <inkml:trace contextRef="#ctx0" brushRef="#br1" timeOffset="434756.0628">10208 14667 1 0,'0'0'34'16,"13"-5"52"-16,-13 5 0 15,0 0-53 1,0 0-14-16,0 0-5 0,-16 2-4 15,16-2-5-15,0 0-6 16,-7 13-3-16,7-13-2 16,-7 23-1-16,1-3 0 15,-4 3 2-15,0 9-2 16,-2 1 5-16,-1 5 2 16,0 0 4-16,-1 1-1 15,2-4 0-15,4-5 0 16,2-4-1-16,2-8 0 0,2-4 0 15,2-14 0 1,0 0-1-16,13 12 0 0,-13-12 1 16,25-2 1-1,-9 4-2-15,4-2 0 0,1 1 1 16,4 1-2-16,0 0 2 16,-1 4-1-16,1-4 1 15,-2-2-2-15,-3 0 2 16,-1 1-1-16,-4 0 0 15,-15-1 1-15,22-1-1 16,-22 1-1-16,0 0-5 16,16 0-7-16,-16 0-13 15,0 0-18-15,0 0-42 0,0 0 0 16,0 0 48 0</inkml:trace>
  <inkml:trace contextRef="#ctx0" brushRef="#br1" timeOffset="434998.9207">10423 14840 21 0,'0'0'87'0,"-3"-22"0"15,3 22-38-15,0 0-22 16,0 0-8-16,0 0-7 16,0 0-4-16,0 0-3 15,0 0-1-15,-5 23-2 0,6-7 0 16,0 9-3-1,2 3 0-15,2 11-4 16,-1 2-2-16,0 12-5 16,1 1-11-16,2 11-24 0,-4-8-44 15,2 5 0-15,-5-13 47 16</inkml:trace>
  <inkml:trace contextRef="#ctx0" brushRef="#br1" timeOffset="435615.5904">10908 15114 39 0,'3'13'93'16,"-3"-13"-7"-16,0 0-23 16,0 0-70-16,0 0-3 0,7-19 1 15,-4 5 1 1,-2-1 2-16,1-3 2 15,-2 0 5-15,0-6 3 16,-2 1 1-16,2-5-1 0,0-4-2 16,0-2 1-16,0-1-3 15,2 3 1-15,-1 4-1 16,-1 2 1 0,3 5 0-16,-3 7 2 0,0 14 2 15,3-13-1-15,-3 13 3 16,0 0-2-16,0 0 1 15,3 14-2-15,-3-14-1 16,3 25-1-16,-2-6-2 16,2-1-1-16,1 1-1 15,2 7 1-15,0 0 0 16,0 3 2-16,2 4-2 0,0 5 1 16,0 1 1-16,0 7 0 15,0 1-1-15,-1-2 2 16,2-2-4-16,-2-5 0 15,-1-6-6-15,1-5-6 16,-4-11-15-16,4-2-25 16,-7-14-32-16,0 0-3 15,-1-17 77-15</inkml:trace>
  <inkml:trace contextRef="#ctx0" brushRef="#br1" timeOffset="436285.4066">11277 14684 1 0,'0'0'73'16,"9"22"17"-16,-9-22-9 15,-1 15-57-15,1-15-30 16,0 0 0-16,-3 16 0 15,3-16 2-15,5 18 4 16,-5-18 3-16,9 21 7 16,-3-8-1-16,-6-13 1 15,19 26 0-15,-5-10-1 16,0-1-2-16,2 0-3 0,2-2 0 16,-1 2-1-16,2-1-1 15,0 1 0 1,-5 1 0-16,0-2-2 0,-2 2 0 15,-2-2-1-15,-3 2 1 16,-1 3-1-16,-3-2-1 16,-3 1 0-16,-3 0-2 15,-3 2 2-15,-1-1-1 16,-3-3 3-16,-2-3-4 16,-1-7 3-16,0-3-1 15,-1-3 2-15,1-7 1 16,-3-5-2-16,2-2 0 0,1-4 3 15,1 1-1-15,3 0-1 16,5-4 2-16,4-2-3 16,4-1 2-16,5-2-1 15,3-3 1-15,2-3-4 16,3-1 3-16,2-2 0 16,-1 2-1-16,-3-3 2 15,3 2-1-15,-2-1 2 16,-3 2 0-16,-2 4 1 15,-2 0 2-15,-5 3-3 16,-2 3 2-16,-5 4-2 16,-5 5 2-16,8 14-3 0,-26-19-1 15,9 18-3-15,0 3-11 16,-8 4-16-16,8 17-51 16,-6-5-7-1,3 9-5-15,-2-2 76 16</inkml:trace>
  <inkml:trace contextRef="#ctx0" brushRef="#br1" timeOffset="436984.0006">12538 14677 6 0,'0'0'87'16,"0"0"0"-16,-15-12-1 16,15 12-56-16,-21 2-15 15,21-2-6-15,-20 8-3 0,20-8-5 16,-20 20-1-16,10-7 1 15,1 2-3-15,3 2 2 16,1 2 1-16,0 3 0 16,4 2 2-16,1 1-1 15,1-1 1-15,4 2-1 16,2-1 0-16,2-2-1 16,3-2-1-16,4 0 0 15,2-4 0-15,0-4 1 16,3-3-1-16,-1-3 1 15,0-4 1-15,0-6-1 16,-1-3 0-16,-2-7 2 0,-2-4-2 16,-1-3 0-16,-2-3 2 15,-5-2-2-15,-1-2 0 16,-3 1 1-16,-5 0 0 16,-2 0-1-16,-3-1-2 15,-5 1 1-15,-2 0-2 16,-4 3 0-16,1 1-3 15,-3 5-5-15,-3-4-12 16,5 19-55-16,-6-11-12 16,4 8-3-16,-3-2 31 15</inkml:trace>
  <inkml:trace contextRef="#ctx0" brushRef="#br1" timeOffset="438967.6312">12758 11866 26 0,'0'0'87'0,"0"0"-3"16,0 0-3-16,-15-14-65 15,15 14-6-15,-3-18-1 16,3 18-1-16,-1-14 1 16,1 14-1-16,0 0-1 15,3-13 1-15,-3 13 1 16,0 0-2-16,0 0-3 0,0 0 0 15,17-7-4-15,-17 7 2 16,16 0-1-16,-16 0-2 16,23 1 0-1,-8 1 2-15,0-1-1 0,3 3 1 16,0-1-1-16,1-1 0 16,1 1 1-16,4 1 2 15,-1-1-2-15,3 0 0 16,-3 1 0-16,3 0 1 15,-3-1 1-15,3 2-2 16,-3-1 0-16,-2-1-1 16,1-2 1-16,-2 1-1 15,-1-2 1-15,0-2-1 0,-3 2-1 16,-3 0 1 0,-13 0-1-16,21 0 2 15,-21 0-1-15,13 0 1 16,-13 0-1-16,0 0 0 0,0 0 0 15,0 0 2-15,0 0 0 16,0 0-1-16,0 0 2 16,0 0-1-16,0 0 0 15,0 0-1-15,0 0 1 16,0 0-2-16,0 0 1 16,3 16 0-16,-3-16-2 15,0 0 1-15,-4 19-1 0,4-19 1 16,-3 21-1-16,1-6 1 15,-2 7-4 1,3-2 2-16,-1 7-1 16,-1 6 1-16,2 0 1 0,0 6-1 15,1 2 0-15,0 4 1 16,1-4 2-16,0 7-1 16,4-2 1-16,0 3 0 15,1 0-2-15,1 2 2 16,2 4-2-16,0 1 1 15,-1 2 0-15,1 1 0 16,0 3 1-16,1 0-1 16,0 0 1-16,2 1 1 0,-2-6 0 15,1 0 2 1,2 3-2-16,-3-3 1 16,0 1-2-16,0 0 0 15,-1 2-1-15,-2-1 1 0,2 8-2 16,-2-2 0-16,-1 1 0 15,0-1 1-15,-1 1 0 16,1-2 0-16,-1-2 1 16,0 0 1-16,0-4 0 15,-1 1 1-15,0-3-4 16,1 3 2-16,-1-2-2 16,0 0-1-16,-1-2 2 15,2-4-3-15,-1-2 2 16,0-2-3-16,1-3 6 15,-1-5-5-15,0-2 3 16,1-4 2-16,-1-1-2 0,0-3 1 16,-1-5-1-16,1-3 1 15,-1-3 0-15,0-2 1 16,-1-3-4-16,-2-13 3 16,4 20-1-16,-4-20 2 15,1 16 0-15,-1-16-2 16,0 16 2-16,0-16-3 15,0 13 5-15,0-13-4 16,-1 13 1-16,1-13-2 16,-2 13 1-16,2-13 2 15,0 0-1-15,0 14-1 16,0-14 1-16,0 0 0 16,0 0-1-16,0 0 2 0,0 13-2 15,0-13 0-15,0 0 0 16,0 0 1-16,0 0-1 15,0 0 0-15,0 0 1 16,3 15 0-16,-3-15-1 16,0 0-1-16,0 0 3 15,0 0-1-15,2 13-1 16,-2-13 0-16,0 0 1 16,0 0 0-16,0 0-1 15,0 0 2-15,0 0-2 16,0 0 1-16,0 0-2 15,0 0 2-15,0 0-1 0,0 0 1 16,0 0 1-16,0 0-1 16,0 0-1-16,0 0 0 15,0 0 3-15,0 0-2 16,0 0-1-16,-16 7 1 16,16-7-2-16,0 0 0 15,-19 0 2-15,19 0-1 16,-20-1-1-16,20 1 1 15,-25-2 0-15,12 2 0 16,0 2 0-16,-1-1 1 16,0-2-3-16,-1 2 2 15,2 1-1-15,0-2-1 16,13 0-3-16,-21 1-1 0,21-1 0 16,-16 3-4-16,16-3 1 15,0 0-4-15,0 0-9 16,-15 0-22-1,15 0-47-15,0 0-5 0,-4-23-2 16,-3 1 58-16</inkml:trace>
  <inkml:trace contextRef="#ctx0" brushRef="#br2" timeOffset="444653.6177">11488 12005 46 0,'0'0'34'0,"0"0"-7"15,0 0-7-15,0 0-6 16,0 0-5-16,0 0-2 16,-9-18-2-16,9 18-2 0,0-13 4 15,0 13 4-15,0 0 1 16,0 0-4-16,0 0 5 16,0 0 2-16,0 13-1 15,0-13 5-15,0 0-6 16,-5 15-1-16,5-15-1 15,0 0 2-15,0 0-4 16,0 0-1-16,0 0-3 16,0 0-1-16,0 0-1 15,0 0-2-15,0 0 1 16,0 0 0-16,0 0 0 0,0 0-1 16,0 0 1-16,0 0-2 15,0 0 1-15,0 0 0 16,0 0 0-16,2 14 0 15,-2-14-1 1,0 0-1-16,5 15 3 0,-5-15-1 16,0 0-1-16,1 13-1 15,-1-13 1-15,0 0-2 16,2 15 3-16,-2-15 0 16,0 13-2-16,0-13 3 15,1 16-1-15,-1-16 0 16,2 19 2-16,-2-19-2 15,2 19 0-15,-2-19 0 16,5 17-1-16,-5-17 1 0,4 17-1 16,-4-17 1-16,4 19-1 15,-4-19 0 1,5 17 2-16,-5-17-1 16,4 21 1-16,-4-21-2 0,6 23-1 15,-3-9 0-15,-3-14 2 16,8 28-3-16,-3-15 1 15,-1 0 0-15,0 2-1 16,1 0 1-16,-1 1 2 16,0 0-1-16,-2-1 0 15,1 1 1-15,-2 2 0 16,1 0 0-16,-1 1 0 0,0-2 1 16,2 1-1-1,-1-4 0-15,1 2-1 0,0 0 1 16,-1 0-2-16,0-2 0 15,1 2 0-15,-2 0 1 16,1 1 0-16,-1-1 0 16,2 0 1-16,-2 0-1 15,1 1 1-15,-1-1-1 16,1 1 1-16,1 1-1 16,-2 0 0-16,2 1-1 15,-2-1 0-15,2 0 1 16,0 0-1-16,2 0 2 15,-4-2-1-15,2 0 1 0,-2 1-1 16,4-2 1 0,-4 2 0-16,1 1 0 15,0-3 1-15,1 3-2 16,2-1 1-16,-2 0-3 0,1 1 3 16,-1-1-1-16,1 2-1 15,2-2 2-15,-2-1-1 16,2 0 0-16,-2 3 0 15,1-1 2-15,0 1-1 16,1 1 0-16,-2 0-1 16,1-1 1-16,-2 1-1 15,1 2 0-15,-1-2 0 0,1 2 0 16,-1 1 0 0,-1 0 0-16,0 0 0 15,0 2 0-15,1 1 0 16,-2 0 0-16,2-2-3 0,-1 2 4 15,0 0-4-15,-2-1 4 16,3-1-3-16,-1 2 1 16,1-3-1-16,-2 0 2 15,2-3 1-15,0 2-2 16,0-2 0-16,1 1-2 16,0-3 4-16,1 0-1 15,-2 2-2-15,2 1 1 16,0 3 1-16,-1-1 1 15,2-3 1-15,0 0-2 16,1 0 1-16,0 2 0 16,0-6-1-16,0 1 2 15,1 0-1-15,-1-1-2 0,0 4-2 16,0-1 3-16,-2 1-1 16,0 1 2-16,0 2-1 15,-1-2 1-15,-1 1-1 16,1 0 1-16,-2-4 3 15,1 5-3-15,-1-1-3 16,1-2-2-16,0 2 1 16,-1-2-2-16,1 2 3 15,-1-1-2-15,1 2 2 16,-1-1-3-16,1 1 5 16,-2 2 1-16,1 1-1 15,0 0 2-15,0 0-1 0,-1 0 0 16,1 0 0-16,1-2 0 15,0 1 1-15,-2-4-1 16,2 0 0-16,0-1 0 16,-2-4 0-16,2-2-1 15,-1 2 0-15,0-2 1 16,0 2-2-16,1-3 1 16,0 0-1-16,-3-13 1 15,5 28-1-15,-3-15 2 16,1 0 0-16,-2 0 0 15,-1-13 1-15,4 24-1 16,-4-24 0-16,2 23 0 16,-2-23 0-16,3 23 0 0,-3-23-1 15,3 19 0-15,-3-19 0 16,1 17 1-16,-1-17 0 16,2 16 0-16,-2-16 0 15,1 13-1-15,-1-13-1 16,0 0 3-16,0 13-1 15,0-13-1-15,0 0 0 16,0 0 0-16,0 0 1 16,1 15 1-16,-1-15-1 15,0 0 0-15,0 0-1 16,2 13 1-16,-2-13 0 16,0 0 2-16,0 0-3 0,0 0 0 15,0 0 1-15,0 0 1 16,0 0 0-16,0 0-2 15,0 0 2 1,0 0-2-16,0 0 1 0,0 0 1 16,0 0-7-16,0 0-7 15,0 0-19-15,0 0-63 16,0 0-5-16,-17-15-6 16,2-7 52-16</inkml:trace>
  <inkml:trace contextRef="#ctx0" brushRef="#br1" timeOffset="455724.6255">13941 13466 1 0,'0'0'49'0,"0"0"17"16,1 13-1-16,-1-13-48 15,0 0-16-15,0 0-2 16,0 0 3-16,0 0 0 16,0 0 3-16,0 0 3 15,0 0 3-15,0 0 3 16,0 0-2-16,0 0-1 16,0 0-5-16,0 0 1 15,0 0-2-15,0 0-1 16,0 0 0-16,-10-16-2 15,10 16 2-15,0 0-2 16,-4-17 2-16,4 17 0 16,-2-16-1-16,2 16-1 0,0-16-1 15,0 16 2-15,3-14-3 16,-3 14 2-16,6-16-1 16,-6 16-1-16,7-15 1 15,-7 15 2-15,12-17 0 16,-12 17 0-16,11-13 1 15,-11 13 0-15,15-11 0 16,-15 11-1-16,19-10 1 16,-19 10-1-16,24-12-1 15,-24 12-1-15,25-10 0 16,-11 6 0-16,2 1 0 16,0 0-1-16,1 1 1 0,0 2 1 15,1-4-1-15,3 4 0 16,1 0 1-16,0 1 0 15,-2 1-2-15,2-1 2 16,-2 4-1-16,-2-2 0 16,3 4 1-16,-4-1 0 15,0-2-1-15,1 3 0 16,-1-1 1-16,-1-2-1 16,0 2 1-16,0 1-1 15,-2 0 1-15,2 1-2 16,0-1 1-16,-2 1 1 15,1 1-1-15,-1 1-1 16,0 2 2-16,2-1 0 0,-1 1-2 16,1 1 1-16,-2-2 0 15,0 2-1-15,1 0 1 16,-1 2-4 0,1-4 5-16,-2 1-5 0,0 1 6 15,0-2-4-15,0 1 5 16,0-1-6-16,-13-11 4 15,26 25-1-15,-13-15-5 16,0 0 6-16,0-4-1 16,-13-6-1-16,24 12 1 15,-24-12 0-15,25 4 1 16,-25-4 0-16,20-3 3 0,-20 3-3 16,21-3 0-16,-8-1-1 15,0-1 0-15,2 0 0 16,-1-4 0-16,5 0 0 15,1-1 0-15,0-4 2 16,-1-1-5-16,1 0 7 16,1-4-5-16,-3 0 4 15,3-3-6-15,-3 1 7 16,1-1-5-16,-2 0 1 16,2 1-1-16,-2-2 0 15,-1 3 1-15,0-1-1 16,-1 3 0-16,-2 0 1 15,-2 1 0-15,-1 0-1 0,0 1 1 16,-2 3 0-16,-8 13-1 16,11-20 1-16,-11 20 1 15,7-16 0 1,-7 16-1-16,0 0 1 0,0 0-1 16,0 0 0-16,0 0 0 15,0 0 0-15,0 0-4 16,0 0-5-16,0 0-9 15,0 0-32-15,0 0-40 16,0 0-3-16,0 0-5 16,-8-16 6-16</inkml:trace>
  <inkml:trace contextRef="#ctx0" brushRef="#br1" timeOffset="458792.608">14051 12316 22 0,'4'-14'83'15,"-4"14"0"-15,0 0-21 16,0 0-27-16,-23-7-12 16,8 15-11-16,-3 7-6 15,-1 6-4-15,-3 8-5 16,2 4 0-16,0 9 0 16,1 3 2-16,2 10 1 15,2 1 2-15,4 3 2 16,1 0 0-16,2-2 2 15,6-4-2-15,2-4 1 16,2-6-3-16,4-8 0 0,3-8-1 16,1-5-1-16,4-10-1 15,1-7-1-15,1-6 0 16,1-8 1-16,2-5 1 16,-1-6-1-16,0-4 0 15,2 0 1-15,-3 1 1 16,-2 1 2-16,-4 5-1 15,1 4 1-15,-12 13 1 16,23-4 1-16,-23 4-1 16,24 26-2-16,-9-3-1 15,2 3-6-15,1 1-4 16,3 3-5-16,-6-7-8 0,3 1-11 16,-8-11-10-1,-10-13-8-15,0 0-13 16,0 0 8-16,0 0 19 15,-20-26 16-15,1 7 18 0,-6-3 17 16,0 5 16-16,-4-6 14 16,6 10 16-16,-6-5-1 15,10 7-14-15,-1-4-12 16,4 7-11-16,2-4-7 16,14 12-4-16,-16-23-5 15,15 9-4-15,3-2-2 16,4-3-1-16,4 2 1 15,5-1 2-15,4 4-3 0,4-2 1 16,5 3 0-16,6 0 3 16,3 0-3-1,5 5 2-15,0-4-2 16,3 2 0-16,-4-3 2 0,-2 3-2 16,-5 0 1-16,-7 3 1 15,-8 2 0-15,-5 4 0 16,-14 1 0-16,0 0 1 15,3 23-2-15,-13-3 2 16,-2 6-2-16,-2 4-3 16,-2 6 4-16,-1 3-2 15,1 2 0-15,2-1 1 0,1-1 1 16,2-6-2 0,4-4 2-16,3-6 0 15,1-5-1-15,3-18 1 16,-1 15-1-16,1-15 0 0,0 0-1 15,15-13 0-15,-6-1 0 16,0-3-1-16,2-2 2 16,1-4-2-16,-1-2 1 15,1 2-1-15,-2 0 2 16,0 3-1-16,-1 4-1 16,-3 3 2-16,-6 13-3 15,0 0 0-15,17-6 0 16,-17 6 0-16,9 28 0 15,-4-8 1-15,0 4 1 16,0 4 0-16,1-1 1 16,0 2 1-16,1-3 1 15,-1-3 0-15,0-5-1 0,-1-5 0 16,-5-13 0-16,13 12 0 16,-13-12 0-16,13-2-1 15,-13 2 0-15,12-21-1 16,-8 7-1-16,1-6 1 15,-2-3-1-15,-2-3-2 16,2 1 2-16,-3-2-2 16,1-1 1-16,-1 2-1 15,0 3 2-15,2 2 0 16,-1 6 2-16,-1 15 0 16,3-16-1-16,-3 16-1 15,0 0 1-15,0 0-1 0,6 23 1 16,-3-1 0-16,0 0-3 15,1 2 3-15,0 4 0 16,2 1 1-16,1-2 0 16,0-1 0-16,2 0 0 15,0-6 0-15,-1-1 0 16,4-3-1-16,-2-3 2 16,-10-13-1-16,22 11 1 15,-22-11 0-15,20-4-2 16,-20 4 1-16,20-23 0 15,-11 6-2-15,-3-9 0 16,-1 0-1-16,0-6 0 0,-2-1 0 16,-1-1 0-16,0-2 0 15,-1 2 2-15,1 3 1 16,-1 8-2-16,1 3 4 16,-1 7-4-16,-1 13 2 15,0 0-1-15,0 0-2 16,12 22 1-16,-9 1-2 15,-2 3 3-15,0 4-1 16,2 2 1-16,-1 3 0 16,-1-5 1-16,1-1 1 15,0-3-1-15,0-3 1 16,2-6-3-16,1-2-2 16,-5-15 1-16,13 11-2 0,-13-11 1 15,20-9-1-15,-10-4 0 16,1-4 1-16,1-5 1 15,-3-5 0-15,2-2 3 16,-2-1 0-16,-1-8 1 16,0 1 2-16,0-2-2 15,0 0 1-15,-1 4-2 16,1-1 2-16,0 9-2 16,-1 1 1-16,0 11 0 15,-7 15-4-15,0 0 0 16,15 0 1-16,-15 0 2 15,4 29-1-15,-4-6 0 16,1 0-1-16,1 5 0 0,1-2 2 16,-2-3 2-16,3 0-3 15,1-3 1-15,0-1-2 16,4-6 2 0,1 1 0-16,-10-14 0 0,28 22 1 15,-12-13-1-15,1-1 1 16,-1 1-1-16,0 0-1 15,-3 1-2-15,-13-10-1 16,15 21 1-16,-15-21-1 16,-2 25 1-16,2-25 1 15,-16 23 2-15,16-23 0 16,-25 12 1-16,12-11 1 0,0-5-2 16,0-5-1-16,5-7-2 15,-1-4-2-15,5-5 0 16,2-6-1-1,5-2 2-15,3-4 4 0,5-2-2 16,4 2 6-16,1 2-2 16,1 1 3-16,-3 5 1 15,2 7 0-15,-4 6 0 16,-12 16-4-16,17-18 4 16,-17 18-5-16,0 0-1 15,0 0 0-15,0 0-5 16,-4 18 3-16,-1-5-4 15,1 2 1-15,1 5-2 16,0 4 4-16,3 8 3 0,2 1-2 16,1 2 3-1,1 1-1-15,3-4 2 16,2 0-1-16,1-8 2 0,1-4-4 16,4-5 1-16,-1-7-1 15,2-2 2-15,2-3-2 16,-3-2 1-16,1-1 0 15,-1 0 0-15,-2 0 1 16,-13 0-1-16,17 3 0 16,-17-3-2-16,6 16 2 15,-6-16-1-15,-10 26 0 0,-2-10 0 16,-4 0-4 0,-1 4-12-16,-9-11-37 0,1-1-33 15,-8-10-6 1,2-11-5-16</inkml:trace>
  <inkml:trace contextRef="#ctx0" brushRef="#br1" timeOffset="468362.2647">15620 11419 83 0,'10'16'92'16,"-10"-16"-5"-16,0 0-4 16,0 0-75-16,0 0-5 15,0 0-3-15,0 0 1 0,2 14-1 16,-2-14-1-16,-2 14 2 16,2-14-1-1,-2 22 3-15,2-22 0 0,-5 23 0 16,4-5-1-16,1 3 0 15,0 5 0-15,1 2 1 16,2 6 0-16,1 2-2 16,2 9 0-16,1 0 1 15,1-2-4-15,2 2 5 16,0 2-5-16,1 2 2 16,-1-2-2-16,1 2 4 15,-1-3-2-15,0 3 1 16,0 1 3-16,1 2-2 15,1 0 2-15,-2 2 0 16,3 3-3-16,-1 1 1 16,1 1-1-16,0 2 3 15,0 1-5-15,1 0 1 0,-4-3 1 16,3-3-1-16,-1-1 5 16,-1 1-3-16,1-2 1 15,-2-1-2-15,-2-1 2 16,3 4 0-16,-1 4-1 15,0-1 1-15,0 1-6 16,1 4 7-16,1-1-5 16,-1 1-1-16,1-1 1 15,0-4-1-15,-1-2 2 16,1-1-1-16,-1-4 3 16,-1-4-5-16,0-2 3 15,2-2 2-15,-2 0 0 0,-1-2-1 16,1-1 0-16,-2-2 0 15,1-1-1-15,0 1 1 16,-1-2-5-16,1-2 7 16,-2 1-5-16,1-4-2 15,2 0 1-15,-2-4-2 16,1 3 3-16,0-2-3 16,-1-2 7-16,1 0-8 15,0 1 8-15,1-2-2 16,-5 1 2-16,3-1-1 15,-3 0 1-15,1 2 0 16,-1-5-1-16,-1 0-1 16,0-3 0-16,0 0 2 0,-1-3-2 15,0-1 2-15,0-1-3 16,-3-15 3-16,6 21-1 16,-6-21 0-16,3 22 0 15,-3-22 0-15,1 16 0 16,-1-16 0-16,0 0 1 15,3 17-1-15,-3-17 0 16,0 0-1-16,3 13 2 16,-3-13 0-16,0 0-1 15,0 0 1-15,0 0-2 16,0 13 2-16,0-13-1 16,0 0 0-16,0 0-1 0,0 0 1 15,0 0-1-15,0 0 1 16,-4 16-1-16,4-16 1 15,0 0 0-15,0 0-2 16,0 0 2-16,0 0-1 16,0 0 0-16,0 0-1 15,0 0 2-15,0 0-1 16,0 0 0-16,0 0 1 16,0 0-2-16,0 0 1 15,0 0 1-15,0 0-2 16,13-3-1-16,-13 3 1 15,16-4 1-15,-16 4-1 16,21-9 2-16,-21 9-2 0,26-7 1 16,-11 3-1-16,-1 1 2 15,-1-2-2 1,0 2 3-16,1 2-3 0,1 0 2 16,-2 1 0-16,-13 0-1 15,23 1 3-15,-23-1-2 16,20 6-1-16,-20-6-1 15,13 4-4-15,-13-4-8 16,0 0-14-16,16 4-43 16,-20-17-21-16,-1-2-5 15,-8-14-4-15</inkml:trace>
  <inkml:trace contextRef="#ctx0" brushRef="#br1" timeOffset="469079.9265">15867 11560 1 0,'-16'-13'0'0,"16"13"27"0,-19-14 18 16,19 14-31-16,-20-18 4 15,6 7 6-15,14 11 2 16,-29-19 6-16,16 16-1 15,-7-3 4-15,20 6 0 16,-28-2-1-16,28 2-10 16,-20 1-5-16,20-1-6 15,0 0-5-15,0 0-3 16,0 0-1-16,0 0-1 16,13-10-2-16,0 7 0 15,4 3 0-15,2-1 2 16,6 1-2-16,1 0 2 0,3-2-1 15,-1 1 0 1,1-1 1-16,0 1-1 16,-1-1-1-16,-1 1-1 15,-3-2 3-15,0 3-3 0,-4 0 2 16,-1-1-2-16,-4 1 0 16,1-2 1-16,-16 2-1 15,23-1 0-15,-23 1-10 16,15-5-21-16,-2 5-56 15,-13 0-2-15,0 0-6 16,-13-14-2-16</inkml:trace>
  <inkml:trace contextRef="#ctx0" brushRef="#br1" timeOffset="473348.0146">15949 11943 81 0,'0'0'69'0,"6"15"3"16,-6-15-7-16,0 0-67 16,22-13-3-16,-8 3-2 15,2-1 9-15,1-2-2 16,-1-3 11-16,0 3-2 16,-1-4 7-16,-3 2-6 15,0-1 0-15,0-1 0 16,-2-2-3-16,0-1 0 15,0-2-4-15,0-1-1 0,-1 0 0 16,-1 2-1-16,-2 2 0 16,0 3 0-1,-6 16 0-15,8-19 2 16,-8 19 1-16,0 0 1 0,0 0 2 16,0 0-1-16,0 0-2 15,0 0 1-15,2 17 0 16,-2-17-3-16,0 29 0 15,0-8-1-15,0 6-3 16,1 5 3-16,1 5-6 16,-1 4 6-16,2 6-4 15,1 2 1-15,1-4 0 0,-2 1 2 16,1-5-3 0,0-4 3-16,1-7 4 15,-2-2-6-15,-2-11 2 16,-1-4-5-16,4 0-12 0,-4-13-20 15,0 0-46-15,0 0-4 16,0 0-3-16,6-16 13 16</inkml:trace>
  <inkml:trace contextRef="#ctx0" brushRef="#br1" timeOffset="474115.5637">16741 11752 80 0,'0'0'88'0,"0"0"-2"15,0 0-1-15,-13 3-58 16,13-3-20-16,-7-13-2 16,7 13-1-16,-6-17-2 15,6 17-1-15,-2-22 0 0,2 22-2 16,1-25 1-16,-1 25 1 15,13-23-2-15,-13 23 1 16,22-10 0-16,-9 9 1 16,1 7 0-16,0 1 0 15,-1 4 0-15,2 4-1 16,-4 1 1-16,-2 2-1 16,-2 0-1-16,-2 2 0 15,-5-1 0-15,-6 1 1 16,-3 2-1-16,-4-1 4 15,-3 1-2-15,-1-3 2 16,0-5 2-16,1 0 0 16,3-5 1-16,13-9 0 0,-16 7-2 15,16-7-2-15,0 0 0 16,12-16 0-16,1 6-1 16,2 2-1-1,6-1 1-15,0 2-2 0,4 2 2 16,-1 5-3-16,2 2 3 15,-1 5-1-15,-1 5-8 16,-5-1 6-16,0 4-6 16,-6-2 7-16,-2 0-6 15,-11-13 8-15,8 27-7 16,-8-27 5-16,-11 17 5 16,11-17 0-16,-23 19 0 0,9-12-4 15,-6 3 5-15,0 2-8 16,1-6 1-16,-1 1-11 15,5 4-11 1,-2-11-29-16,17 0-33 0,-16 2-4 16,16-2-5-16,-3-23 51 15</inkml:trace>
  <inkml:trace contextRef="#ctx0" brushRef="#br1" timeOffset="474716.1941">17560 11689 84 0,'17'1'89'0,"-17"-1"-5"15,16-1-1-15,-16 1-67 16,0 0-10-16,0 0-2 16,0 0 0-16,-10 15 1 15,10-15-2-15,-13 18-1 16,13-18 3-16,-12 19-1 0,12-19 1 16,-4 23 0-16,7-9 0 15,0 0-1 1,4 1 2-16,1 2-2 15,3 1-1-15,1 2-9 0,1-2 6 16,0 1-6-16,2 0 5 16,1-5-4-16,-2 1 2 15,1-4-2-15,-1-5 3 16,2-2 5-16,1-5 0 16,-1-3-3-16,0-4 3 15,1 0 3-15,1-4-5 16,-3-1 5-16,1-1-4 15,-4-3 4-15,-2 1-5 0,-4-3 6 16,0 0-6 0,-6-4 2-16,-5 3 1 0,-3 0 0 15,-3 1 0 1,-3 3-1-16,-3 3-1 0,-3 4 1 16,-4 2-3-16,0 6-2 15,-1-1-4-15,2 4-1 16,-3 1-5-16,5 5-12 15,-4-9-38-15,6 5-27 16,1-4-2-16,3-1 0 16</inkml:trace>
  <inkml:trace contextRef="#ctx0" brushRef="#br1" timeOffset="475599.1065">18398 11634 77 0,'19'0'86'0,"-6"-5"-2"15,-13 5-5-15,14-1-68 16,-14 1-6 0,0 0 1-16,0 0 2 15,0 0-1-15,0 20-2 0,0-20-1 16,-9 20 2-16,9-20-2 16,-11 22 0-16,11-22-2 15,-10 23 0-15,10-23 0 16,-13 25 2-16,7-12-1 15,0 2 3-15,-1 0-3 16,1 2 0-16,0 1 1 16,1-4-2-1,2 0-1-15,3-14-1 0,0 21 1 16,0-21-2-16,0 0 2 16,17 14-1-16,-17-14-8 15,26 3 10-15,-12-2-8 0,4-1 7 16,1 0-8-16,-1 0 10 15,4 0-10-15,-2 0 9 16,0 0-1-16,1 2-1 16,-1-2 5-16,0 1-9 15,-1-1 10-15,-3 2-7 16,-3-2 1-16,-13 0-3 16,20 1 1-16,-20-1-2 15,0 0-6-15,0 0 6 16,13-4-11-16,-13 4 7 15,0 0 4-15,-6-15-5 16,6 15 7-16,-7-16-2 16,7 16 8-16,-9-20 1 0,3 7 6 15,6 13-2-15,-14-21 1 16,14 21 1-16,-16-18 1 16,16 18-3-1,-16-16 0-15,16 16-5 0,-14-8 3 16,14 8-3-16,0 0 0 15,-15-2-1-15,15 2-1 16,0 0 0-16,-5 18-1 16,5-18 1-16,0 27-9 15,0-10 5-15,0 5-5 16,1 3 5-16,-1 2-3 16,1 2 4-16,1 1-4 0,-1-1-2 15,2-3 1-15,-1-3-12 16,5 2-9-16,-6-8-25 15,7 2-36-15,-4-6-4 16,-4-13-2-16,14 7 58 16</inkml:trace>
  <inkml:trace contextRef="#ctx0" brushRef="#br1" timeOffset="476249.8393">19181 11614 24 0,'0'14'82'15,"0"-14"0"-15,0 0-2 16,-14 9-34-16,14-9-26 0,-17 3-4 16,17-3 0-16,-19 1 0 15,19-1-4-15,0 0-1 16,-16-9-1-1,16 9-1-15,-4-13-5 0,4 13-2 16,0 0 0-16,7-16-2 16,-7 16 2-16,13-7-3 15,-13 7 1-15,20-1-2 16,-7 1-1-16,3-2 1 16,-2 4-3-16,2 1-2 15,-3 2 1-15,-13-5 2 16,22 13 1-16,-22-13 1 15,10 24 0-15,-10-9 2 0,-3 1 1 16,-3 3 4-16,-2 4-2 16,-3 2 2-1,-2 2-1-15,-2 2-2 16,0 0-6-16,1 0 6 0,-1-2-5 16,4-2 3-16,5-5-5 15,0-3-1-15,5-4-3 16,1-13 5-16,0 0-1 15,19 13-7-15,-2-13-7 16,-3-7-9-16,9 1-13 16,-2-7-9-16,9 0-32 15,-3-7 2-15,5-3 10 0</inkml:trace>
  <inkml:trace contextRef="#ctx0" brushRef="#br1" timeOffset="476749.6344">19568 11645 38 0,'12'-14'72'0,"-12"14"-16"16,15-12-3-16,-15 12-6 16,0 0-9-16,0 13-8 15,0-13-10-15,-5 19-5 16,5-19-8-16,-9 23-1 16,8-10-4-16,1 2 0 15,2-2-2-15,3 0 2 16,2 1 0-16,0 0 1 15,3 2-2-15,2 0 0 16,1-1 2-16,1 0-2 16,-1 0 1-16,2-2 0 15,-1-2-7-15,2 1 4 0,4-5-3 16,-1-1 7-16,3-3-8 16,-2-2 7-16,3-2-6 15,0-2 6-15,-3 0 0 16,0-4 2-16,-1 0 3 15,-2-2-5-15,-2 0 0 16,-2-1-1-16,-13 10 6 16,19-23-3-16,-14 7 3 0,1 3-6 15,-6-3 2 1,-1 0-1-16,-4-2 7 16,0 0-6-16,-3 1-1 15,-3-2-1-15,-1 1 0 0,-2 0 0 16,-1 4-2-16,-5-1-2 15,-1 5-6-15,-5-4-14 16,1 11-26-16,-11-6-43 16,0 8-1-16,-7 1-4 15,-5 1 15-15</inkml:trace>
  <inkml:trace contextRef="#ctx0" brushRef="#br1" timeOffset="480552.3571">16394 12732 74 0,'-6'17'87'15,"6"-17"-2"-15,0 0-5 16,-14 3-62-16,14-3-11 0,-16 7-3 16,16-7-7-16,-21 17 5 15,10-4-6-15,1 0 8 16,0 6-3-16,0-1 6 16,2 3-5-16,1-2 3 15,3 3 1-15,1-5-1 16,2 0-2-16,1 0-1 15,2-2-1-15,1 1-1 16,-3-16 0-16,12 21 1 16,-12-21-1-16,20 19-2 15,-20-19 2-15,26 6-1 16,-10-6 1-16,1-7-1 0,0-2 1 16,1-8 0-16,-1-3 0 15,-2-5 1-15,-2-7-1 16,-3-1 1-1,-2 0 4-15,-5-2-1 0,-1 2 2 16,-7 3-4-16,0 2 4 16,-4 4-4-16,-6 5 1 15,1 8-7-15,-3 0-3 16,-1 7-12-16,0-2-16 16,5 9-51-16,-5-1 0 15,18-2-3-15,-23 7 3 16</inkml:trace>
  <inkml:trace contextRef="#ctx0" brushRef="#br1" timeOffset="481134.985">17251 12507 71 0,'7'13'97'16,"-7"-13"-7"-16,0 13-8 15,0-13-57 1,-16 7-30-16,16-7 0 0,-16 16 2 15,3-2-1-15,2 5 5 16,-4 4 2-16,2 7 4 16,-3-1 2-16,6 9 0 15,-1-4-2-15,5 2-3 16,2-2 1-16,2-1-6 16,7-7 2-16,-1-3-1 15,3-3 0-15,2-7-1 16,-9-13 3-16,21 17 0 15,-21-17-1-15,22 2 1 0,-22-2 0 16,20-15 0 0,-10 1-1-16,-1-2 0 15,-3-4-2-15,0-6 0 0,-2-3 0 16,-3-3 4-16,-2 2-6 16,-1 0 6-16,-2 1-2 15,-3 1 2-15,-2 5-1 16,1 3 2-16,8 20-2 15,-24-20-3-15,24 20 3 16,-23-7-6-16,23 7-7 16,-24 3-9-16,24-3-29 0,-19 13-38 15,19-13-3 1,-10 17 1-16,10-17 22 16</inkml:trace>
  <inkml:trace contextRef="#ctx0" brushRef="#br1" timeOffset="481707.8403">17773 12709 42 0,'0'0'88'0,"20"11"-1"16,-20-11-4-16,0 0-47 16,0 0-27-16,13-7 3 0,-13 7-9 15,0 0-4-15,0 0 1 16,10-13 0-16,-10 13 0 16,10-20 0-16,-5 5 4 15,1-2-2-15,-1-5 1 16,1-2 2-16,0-2-2 15,1-1-4-15,-1-1 4 16,-2 2-2-16,1 0 1 16,-1 7 1-16,-1 5-1 15,-3 14 1-15,4-14 0 16,-4 14 0-16,0 0 1 16,0 0-2-16,-3 23-2 0,0-10-1 15,0 2 1-15,2 4-1 16,-2 1 3-16,2 5-1 15,-1-1-3-15,1 4 5 16,1 2-2-16,1 2 0 16,1 1 0-16,1 3-1 15,1-4 1-15,0 0-2 16,1 1 4-16,-1-4-6 16,2-5 4-16,-4-2-2 15,3-3-4-15,-4-5-8 16,4-1-13-16,-5-13-21 15,0 0-37-15,0 0-3 16,0 0 0-16,14-13 31 0</inkml:trace>
  <inkml:trace contextRef="#ctx0" brushRef="#br1" timeOffset="482368.108">18447 12486 102 0,'0'16'94'16,"0"-16"-7"-16,0 0-3 15,0 0-70-15,0 0-13 16,0 0 0-16,-4-17 0 16,4 17-1-16,7-19-1 15,-7 19 5-15,11-14 0 16,-11 14 2-16,18-7-3 16,-18 7-1-16,20 3-1 15,-20-3-2-15,21 11 2 16,-21-11-3-16,21 13 1 15,-21-13-1-15,16 14-1 0,-16-14-1 16,10 18 2-16,-7-5-1 16,-3 0 2-1,-2 4 1-15,-1 0 1 16,-3 5 1-16,1 1 5 0,-4 3-2 16,2 1-3-16,-3-2 4 15,2 1-5-15,0-4 2 16,2-1-2-16,2-3 1 15,2-3-6-15,2-15 5 16,5 21 1-16,-5-21-2 16,15 13 1-16,-2-10 0 0,3-1 0 15,3 0-1-15,1-2 1 16,0 0 0-16,2-3-1 16,0 0 1-16,-1 0-2 15,-2 0 1 1,-3 2-1-16,-2-2 2 0,-1 3-2 15,-13 0-2-15,19 0-4 16,-19 0-11-16,0 0-13 16,19 12-28-16,-19-12-27 15,0 0-4-15,0 0 2 16</inkml:trace>
  <inkml:trace contextRef="#ctx0" brushRef="#br1" timeOffset="482919.1206">19170 12473 112 0,'0'0'91'0,"6"13"-4"15,-6-13-10-15,0 0-67 16,0 0-5-16,-21 18-4 15,21-18 0-15,-20 17 1 16,11-4-2-16,1 2 3 16,1 3-1-16,1 1 2 15,3 1 2-15,1 0-3 16,2 2 1-16,5-2-4 16,-1-2 2-16,5 2-6 15,-2-4 0-15,5-2 3 0,-2-1-3 16,3-3 2-1,1-1-2-15,-1-2 4 0,2-7-4 16,0-3 5-16,1-4-1 16,2-6 1-16,-3-3 1 15,0-3 1-15,-2-4 1 16,0-3 0-16,-5 3 0 16,0-4-1-16,-4-1 3 15,-3 1-3-15,-2 0 0 16,-2-4-1-16,-4 2-1 15,-2 1 2-15,-1 0-1 16,-4 5-2-16,-4 4 0 16,0 3 1-16,-3 6-4 0,1 2-4 15,-1 3-4-15,2 7-11 16,-3-4-18-16,9 12-47 16,-6-7-3-16,19-3-3 15,-23 10 17-15</inkml:trace>
  <inkml:trace contextRef="#ctx0" brushRef="#br1" timeOffset="483452.4898">19782 12384 116 0,'0'0'95'0,"13"13"-5"15,-13-13-12-15,-13 7-74 16,13-7-4-16,-16 13 0 16,16-13-2-16,-21 25 2 15,11-8 0-15,3 2 3 16,0 2 0-16,4 3 0 15,2-1 0-15,1-2-2 16,5 1 0-16,4-2 0 0,1 0-3 16,2-2 3-16,4-3-3 15,-1-4 4-15,6 0-3 16,-3-5 4 0,1-3-1-16,1-2 0 0,-1-4 0 15,1-1 0-15,-2-6 2 16,0 0-3-16,-2-5 1 15,-1 0-3-15,-2-4 4 16,0-1-3-16,-6-4 3 16,0 3-1-16,-4-1 1 15,-3-1 0-15,-3 3 2 16,-4 1-1-16,-5 3-1 0,-1 2 0 16,-3 2-5-16,-2-1-3 15,0 6-9-15,-5-6-15 16,6 12-58-1,-12-8-5-15,6 5-3 0,-4-2-3 16</inkml:trace>
  <inkml:trace contextRef="#ctx0" brushRef="#br1" timeOffset="485487.1733">20722 11537 60 0,'0'0'82'16,"0"0"2"-16,0 0-19 16,-14-10-33-1,14 10-10-15,-16 1-6 16,16-1-6-16,-20 5-3 0,20-5-3 16,-20 7-1-16,20-7-2 15,-22 11 0-15,22-11 1 16,-23 25 0-16,10-9 0 15,1 6 0-15,-1 1-1 16,2 4 2-16,1-1 0 16,1 3-1-16,2-3-1 15,4-2-1-15,3-1 2 0,1-4-2 16,8-1 2-16,1-4-4 16,2-1-3-1,4-3 5-15,4 0-4 16,1-3 5-16,5-2-4 0,0-2 4 15,2-5-2-15,-1-2 4 16,1-5 3-16,-2-2-4 16,-2-5 4-16,-1-4-4 15,-3-5 3-15,-4-2-2 16,-4-4-1-16,-4-2 0 16,-6 0 0-16,-2 0-2 15,-7 1 2-15,-2 2-1 16,-1 4 0-16,-3 3-3 0,0 5-2 15,-4 7-5 1,-1 6-8-16,-2 3-11 16,3 10-32-16,-9 2-29 15,6 12 0-15,-3-2-1 0</inkml:trace>
  <inkml:trace contextRef="#ctx0" brushRef="#br1" timeOffset="486120.7464">20830 12384 51 0,'0'0'84'15,"-8"-16"-5"-15,8 16 1 16,-20-1-62-16,5 2-13 15,-1 5-5-15,-2 3 1 16,-3 6-2-16,0 4 3 16,-1 4 0-16,0 2 1 0,2 2-1 15,1-1 1-15,4 2 4 16,2-1-2-16,4-1 1 16,3 0-1-16,8-1-3 15,1-2 0-15,7-2-4 16,4-1 5-16,6-5-4 15,3-5 2-15,6-4-3 16,3-3 2-16,1-5 1 16,2-4 1-16,-4-2 0 15,1-4-2-15,-3 1 3 16,-3-8-3-16,-4 2 5 16,-5-1-3-16,-3-2 3 0,-3-2-2 15,-7-1 5-15,-1 0-2 16,-6-1 0-16,-3 1 1 15,-5-2-5-15,-7 2-5 16,-2 4-11-16,-7-1-24 16,-2 11-52-16,-10 7-1 15,-3 10-3-15,-7 7 18 16</inkml:trace>
  <inkml:trace contextRef="#ctx0" brushRef="#br1" timeOffset="488721.2344">16609 13690 77 0,'0'0'85'0,"0"0"-3"15,0-13-22-15,0 13-37 16,0 0-6-16,-15-7-5 16,15 7-4-16,-20 1-3 15,6 3-2-15,-2 2 0 16,0 3-1-16,1 2 1 15,1 2 0-15,2 2 0 16,2-1 0-16,5 3 1 16,0 2-1-16,4-3-1 15,2 1 0-15,-1-1-3 0,3 0 0 16,3 0 0-16,1 0-1 16,2-3 1-16,4-4 1 15,1 1-1-15,5-5 1 16,1-2-1-16,2-6 3 15,1 1 0-15,-1-9-1 16,-1-3 2-16,-3-3-2 16,-3-5 1-16,-2-2-2 0,-4-2 3 15,-3-2-3 1,-2-1 1-16,-4 2 1 16,-3 1 3-16,-1 4-5 15,-2 4 5-15,-3 3-5 0,1 2 4 16,8 13-11-16,-23-19-1 15,23 19-24-15,-23-11-27 16,23 11-27-16,-19-7 0 16,19 7-3-16</inkml:trace>
  <inkml:trace contextRef="#ctx0" brushRef="#br1" timeOffset="489321.5426">17303 13540 128 0,'0'0'98'16,"0"0"-9"-16,0 0-7 15,0 0-77-15,-13 7-9 16,13-7-2-16,-18 10 6 16,18-10 3-16,-20 26-5 0,9-7 4 15,1 1 7-15,1 2-7 16,2-1 5-16,2 4-3 15,5-4-3-15,3 1-6 16,6-5 2-16,1 1 2 16,6-1-3-16,1-1 2 15,8 0 0-15,-1-5 0 16,4-2 3-16,1-2-1 16,-1-5 2-16,3-5-3 15,-2-6 3-15,-1-4 0 16,-5-6 0-16,1-5-3 15,-7-4 3-15,-1-6-3 16,-5 1 2-16,-5-1 6 0,-3 4-7 16,-3 1 3-16,-3 3-5 15,-4 3 4-15,-2 4-2 16,-1 5 1 0,10 14-12-16,-23-14-4 0,23 14-12 15,-25-9-24-15,25 9-34 16,-21 4-4-16,21-4-4 15,-15 7 46-15</inkml:trace>
  <inkml:trace contextRef="#ctx0" brushRef="#br1" timeOffset="489907.4249">18082 13476 102 0,'0'0'88'16,"0"0"0"-16,0 0-7 15,0 0-76-15,0 0 0 16,0 0-2-16,0 0 0 15,-20 0-2-15,20 0 3 0,-21 18-3 16,13-5 6-16,1 1-1 16,-1 2 2-1,4 3-7-15,1 1-1 16,2 1 1-16,1 0-5 0,3 0 7 16,-1 4-7-16,4-2 5 15,1 1-6-15,2-2 5 16,3-2 2-16,1-4-1 15,1 1 1-15,2-5-2 16,3-2 1-16,-1-6 0 16,3-4-1-16,0-5 2 15,0-4-2-15,-1-1 1 0,-2-6-2 16,-2-3 2 0,-1-1 1-16,-5-3-1 15,-3-2 1-15,-4-1-1 16,-2-1 4-16,-5 1-5 0,-2 0 6 15,-2 0-1-15,-5 2 0 16,-2 1-1-16,-2 5 1 16,-2 1-1-16,-1 4-7 15,3 4 0-15,-1-1-13 16,18 10-19-16,-27-10-52 16,27 10 0-16,0 0-5 15,0 0 0-15</inkml:trace>
  <inkml:trace contextRef="#ctx0" brushRef="#br1" timeOffset="490491.6355">18692 13465 70 0,'0'0'85'0,"16"3"-3"16,-16-3-1-16,0 0-65 0,0 0-7 15,0 0-1 1,0 0 2-16,-9 13-6 16,9-13 6-16,0 0-5 0,-17 20 5 15,17-20-6-15,-7 19 3 16,5-5-6-16,2-14-2 15,6 29 3-15,-1-9-6 16,0 0 3-16,4 0-5 16,1 2 6-16,0 3-6 15,3-5 7-15,0 4 1 16,2-6-2-16,-1-2 4 16,2-4-1-16,0 1 0 15,0-5 0-15,1-5 1 16,-1-6-3-16,0-2 2 15,1-2-2-15,-1-6-1 16,-3-1 1-16,-2-5 1 16,-2-3 0-16,-3-4-2 0,-5-1 3 15,-2-5 3-15,-5-1 2 16,-3 0-1-16,-2-2-2 16,-2 2 1-16,-2 3-3 15,0 4 3-15,0 6-4 16,-1 2-5-16,0 8-3 15,2 1-1-15,1 8-7 16,0-2-7-16,13 3-18 16,-16 2-46-16,16-2-2 15,0 0-3-15,0 0 1 16</inkml:trace>
  <inkml:trace contextRef="#ctx0" brushRef="#br1" timeOffset="491031.5427">19326 13385 84 0,'13'12'90'15,"-13"-12"-6"-15,0 0-5 16,5 17-59-16,-5-17-19 15,-14 13-1-15,14-13 2 16,-22 22-4-16,11-8 6 0,-2 2-1 16,3 3 7-16,0 5-5 15,4 1 0-15,1-1-1 16,4 5-4-16,4 0 3 16,1 3-9-16,3-2 5 15,2 1-6-15,1-7 8 16,3 1-1-16,2-7 1 15,-1-2 1-15,0-7 2 16,1-3 1-16,-1-9-1 16,-1-3 1-16,0-6-1 15,-3-3-1-15,-1-4 1 0,-2-6-2 16,-2-2-2-16,-3-5 1 16,-2-1 0-16,-1-2 5 15,-2 4-2 1,-3-3 1-16,1 6-2 15,-1 0 2-15,-1 5 1 0,-2 6-1 16,0 4 1-16,9 13-5 16,-16-13 0-16,16 13-1 15,-15-5-8-15,15 5-6 16,-13 6-21-16,13-6-53 16,0 0-2-16,-18 7-3 15,18-7 0-15</inkml:trace>
  <inkml:trace contextRef="#ctx0" brushRef="#br1" timeOffset="491615.6606">19756 13655 118 0,'7'15'97'0,"-7"-15"-4"16,0 0-6-16,20 1-82 15,-20-1-8-15,10-16 2 16,-10 16 2-16,9-20-1 0,-9 20 2 15,10-25 3-15,-6 11 1 16,0-3-1-16,2-1 5 16,0-3-4-16,-2-1 0 15,1 0-2-15,0-1 0 16,0 5-1-16,-1 0 0 16,-1 4 2-16,-3 14-7 15,3-20 4-15,-3 20-2 0,0 0 1 16,0 0-1-16,0 0-1 15,0 0-1 1,0 0-3-16,0 0 2 16,0 0-2-16,6 16 0 15,-6-16-2-15,8 21 2 0,-3-4-2 16,0 4 7-16,1 8-4 16,0-1 1-16,0 6 0 15,-2 0-1-15,0 2 2 16,2 0-1-1,-2-2 2-15,1-6-8 0,-1-2-1 16,0-8-9-16,4 2-17 16,-8-20-46-16,8 16-4 15,-8-16-2-15,0 0 22 16</inkml:trace>
  <inkml:trace contextRef="#ctx0" brushRef="#br1" timeOffset="492157.0786">20523 13421 114 0,'16'24'96'15,"-16"-24"-8"-15,3 14-2 16,-3-14-79-16,0 0-6 16,0 0 1-16,-7 17 1 0,7-17-5 15,-3 20 2-15,1-7 1 16,4 5 0-16,1-1 2 16,1 2-2-16,5 1-2 15,1 0-1-15,3-4 6 16,1 3-5-16,2-6 2 15,3-3 1-15,2-3-2 16,1-1 3-16,1-6-1 16,-1-3-1-16,1-1-2 15,-1-4 2-15,-2-6 0 16,-1-3-1-16,-2-5 1 16,-3-4 0-16,-1-4 2 15,-1-2 0-15,-4-3 1 0,0 1-1 16,-5-1-1-16,-2 5 2 15,-4 4 0-15,-4 3-2 16,-5 4 1-16,-5 6 0 16,-5 3-1-16,-4 3-1 15,-5 4-8-15,-8-3-15 16,0 16-42-16,-12-4-28 16,1 13-1-16,-8-2-6 15</inkml:trace>
  <inkml:trace contextRef="#ctx0" brushRef="#br1" timeOffset="493057.5903">16962 14361 74 0,'13'-6'87'0,"-13"6"-1"16,0 0-5-16,-10-20-60 15,10 20-8-15,-19-12-2 16,19 12-2-16,-24-4-1 0,11 5-3 16,-3 5 0-1,2 6 4-15,-2 2-4 16,0 8 1-16,3 2-3 0,0 1-6 15,1 2 6-15,4 2-4 16,2 0 2-16,1 1-5 16,5 0 3-16,3-2-5 15,5-1 3-15,3-2 0 16,5-1-1-16,4-5 0 16,3-2 1-16,5-5-1 15,2-8 3-15,2-4 0 16,-3-8 3-16,1-7 0 15,-3-9 1-15,-2-4-1 16,-4-6-1-16,-5-5 0 16,-4-3 1-16,-5-3 3 15,-5 3-3-15,-5 5 3 0,-3 5-4 16,-4 5 3-16,-5 8-6 16,-3 7-5-16,0 12-22 15,-5-1-57-15,3 14-3 16,-3-3-2-16,7 3-2 15</inkml:trace>
  <inkml:trace contextRef="#ctx0" brushRef="#br1" timeOffset="493612.7161">17688 14365 104 0,'1'20'92'16,"-1"-20"-9"-16,0 0 1 15,-17 0-69-15,17 0-7 16,-19-8-3-16,19 8-1 15,-20-3-2-15,20 3 0 16,-19 11-2-16,12 2 2 0,1 5-2 16,2 6-4-16,3-1 3 15,1 5-3-15,2-1 4 16,4 0-6-16,3-2 8 16,2-2-6-1,4-3 6-15,1-2-2 0,3-4 0 16,-1-1 2-16,1-3-1 15,0-3 0-15,2 0 1 16,0-5 0-16,-3-4-2 16,0-5 2-16,-4-4-1 15,-1-2 1-15,-1-7-1 16,-5-1 1-16,-6-5 2 16,-2-1-2-16,-6-3 1 0,-3-1 5 15,-3 1-5-15,-3 0 1 16,0 5-6-16,-1 1-1 15,2 6-9-15,-1 5-2 16,16 13-23-16,-19-15-51 16,19 15-2-16,0 0 0 15,0 0 3-15</inkml:trace>
  <inkml:trace contextRef="#ctx0" brushRef="#br1" timeOffset="494152.0913">18323 14235 55 0,'0'0'85'16,"0"0"-2"-16,0 0-3 15,0 0-48-15,-15 0-14 16,15 0-7-16,-21 20-3 16,8-7-2-16,1 0-3 15,1 5 0-15,2-2-1 16,5 4 2-16,4 3-2 0,3 0 2 16,5 3-5-16,4-2-4 15,2 5 1-15,4-3-3 16,2 0 5-16,-2 0-4 15,4-7 5-15,0-3-5 16,-2-8 8-16,0 1 1 16,-1-9 1-16,1-4 0 15,-3-8 0-15,1-2-2 16,-4-2-1-16,-1-6 4 16,-3-1-2-16,-3-1 8 15,-4 1-4-15,-3 0 2 16,-3 1-3-16,-1-1 2 15,-3-2-1-15,-3 5-1 0,-2 0-3 16,1 0-5-16,-1 2-2 16,1 1-1-16,11 17-7 15,-22-23-10 1,22 23-26-16,-14-9-40 0,14 9-1 16,0 0-3-16,0 0 6 15</inkml:trace>
  <inkml:trace contextRef="#ctx0" brushRef="#br1" timeOffset="494740.9768">19069 14189 75 0,'0'0'91'0,"0"0"0"16,0 0-7-16,0 0-47 15,0 0-30-15,-25 10-4 16,8-3-2-16,-2 2 1 16,0 4 0-16,1 3 0 15,0 0 5-15,4 7-1 16,1 1-2-16,3 2 1 15,4 2-5-15,3 1-6 16,3 1 1-16,2-1-1 16,5 0 0-16,0-3-1 15,5-3 5-15,2-3-3 0,2-1 5 16,1-5 1-16,2-2 2 16,0-1-1-16,-1-5 2 15,3-3-1-15,-3-6-2 16,1-3 1-16,-2-5-2 15,-1-4 3-15,-1-2-2 16,-2-6 0-16,-5-2-2 16,1-5 0-16,-5-2 3 15,-4-1 4-15,-2-2-3 16,-4-1 4-16,-3 2-4 16,-2 0 3-16,-4 6-1 15,1 5 1-15,-2 5-5 0,0 8-2 16,0 4-3-16,-1 2-9 15,2 8-15-15,-3-5-27 16,18 1-32-16,-29 14-4 16,29-14 0-16,-22 10 24 15</inkml:trace>
  <inkml:trace contextRef="#ctx0" brushRef="#br1" timeOffset="495257.8835">19624 14169 105 0,'2'17'93'0,"-2"-17"-6"16,-16 20-1-16,16-20-74 15,-23 15-10-15,10-9-2 16,13-6 0-16,-26 23 0 16,14-9 1-16,1 3-3 15,1 4 3-15,2 3-1 16,3 5-5-16,2 1 4 16,3 3-5-16,3-2 4 0,1 0-4 15,5-2 7 1,-1-3-4-16,4-5 4 0,-1-6 2 15,1-2-1-15,-12-13 2 16,23 15-3-16,-23-15 2 16,22-2-1-16,-22 2-1 15,17-14 1-15,-17 14-1 16,16-27 1-16,-10 8-2 16,-4-4 1-16,0-3 0 15,-2-3 1-15,-2 1 6 16,0 0-3-16,-3-3 4 15,-1 5-7-15,-1 3 6 0,3 4-7 16,-2 4-3-16,6 15-23 16,-10-22-29-16,10 22-34 15,0 0-5-15,0 0 2 16,-3-20 23-16</inkml:trace>
  <inkml:trace contextRef="#ctx0" brushRef="#br1" timeOffset="495774.8256">19992 14258 86 0,'13'9'91'16,"-13"-9"-11"-16,15 1 0 15,-15-1-65-15,0 0-12 16,0 0 1-16,-15 5-1 15,15-5-2-15,-19 13 5 16,19-13 2-16,-20 23 2 16,12-6-6-16,0 0-7 15,5 1 2-15,2 3-4 16,5 2 6-16,4 3-7 16,3 3 6-16,2-1-4 15,3-2 6-15,3-2 1 16,1 1 0-16,2-8 0 15,-1-3-1-15,1-3 0 0,-1-7 0 16,1-4-1-16,-2-7 0 16,-2-2-1-16,-1-5 0 15,-3-2 1-15,-2-6-1 16,-3-1 2-16,-4-2-2 16,-3-3 2-16,-4-4-1 15,-2 0 8-15,-5 2-3 16,-2-2 2-16,-4 5-4 15,0 1 3-15,-1 1-5 16,-2 9 1-16,1 6-5 16,1 4-10-16,3 6-14 15,-1 0-22-15,14 0-47 0,-13 16 4 16,13-3-5-16,0-13 30 16</inkml:trace>
  <inkml:trace contextRef="#ctx0" brushRef="#br1" timeOffset="496290.6899">20963 14173 35 0,'0'0'85'0,"20"0"-2"0,-20 0 0 16,0 0-47 0,-11-16-17-16,11 16-3 15,-22-5-6-15,8 5-1 0,-4 0-3 16,1 7 1-16,0 3-3 16,1 4 1-16,0 5-2 15,5 1-4-15,2 2-3 16,3 4 3-16,3 1-2 15,2-1-5-15,4 2 3 16,2-2-2-16,3 0 1 16,0-3 1-16,5-2 6 0,0-3-4 15,3-7 3 1,3-1 1-16,3-7-1 16,-1-3 0-16,2-7 0 15,0-5 1-15,0-2-1 0,-1-6 1 16,-3-3-1-16,-2-6 9 15,-4-6-5-15,-4-4 3 16,-5-3-2-16,-5-1 1 16,-5-2-2-16,-6 5 0 15,-2 5-2-15,-5 5-11 16,2 8-10-16,-8-2-39 16,7 11-29-16,-4-2-3 15,3 0-3-15</inkml:trace>
  <inkml:trace contextRef="#ctx0" brushRef="#br1" timeOffset="497808.6107">21211 11397 116 0,'0'0'90'0,"-7"-16"-4"16,7 16-33-16,0 0-34 15,0 0-5-15,-13-11-2 16,13 11-3-16,0 0-1 0,0 0-2 16,0 0 0-1,0 0 0-15,0 0-1 0,19-5 0 16,-6 4-4-16,1-2 1 16,5 0-2-16,3 0 2 15,2 2-2-15,4 1 1 16,1-2-2-16,2-1 1 15,2 1 1-15,2-1-2 16,0-3 1-16,1 0 0 16,0-2-1-16,-3 2 0 15,0-3 1-15,-5 3-1 16,-4 1 1-16,-4 0 0 0,-4 5 0 16,-16 0-1-16,18 2 2 15,-18-2 0 1,0 0 0-16,0 0 0 15,4 13-1-15,-4-13 1 0,0 0-1 16,-4 16 0-16,4-16-1 16,-3 17 0-16,0-4-1 15,3 3 0-15,0 2 1 16,0 6-1-16,4 0 1 16,0 6 0-16,2 4 1 15,0 6-1-15,3 2 2 16,-1 1-2-16,2 5 0 15,1 1-4-15,-4 1 4 0,0 7-3 16,2 0 1 0,-1 1 0-16,1 1-1 15,-3 5 0-15,2-1 3 16,0 6 1-16,2 3-1 0,1-2-1 16,-1 2 5-16,0-1-4 15,3-1 4-15,0 4-3 16,0-1 0-16,3-2-1 15,-1 0 1-15,-1-3 2 16,-1-1-4-16,0 8 4 16,0 1-5-16,0 1 2 15,-3 1 6-15,0 3-4 0,3-1-1 16,-1-1-1-16,-1-3 2 16,2-6-2-1,-1-5 3-15,-2-5-2 16,0-2-3-16,-1-6 4 0,-4-2 0 15,1 1-1-15,-1-1 1 16,0 2-4-16,0-4 3 16,2-1-2-16,-3 0-4 15,3-4 4-15,-1-1-4 16,1-6 4-16,-1-2-3 16,0-6 7-16,0 1-6 15,-2-6 4-15,0-3 1 16,-1-6 0-16,2 1 1 15,-3-1-2-15,1-1 1 16,-3-13 1-16,5 19 0 16,-5-19-2-16,3 17 2 15,-3-17 1-15,1 16-2 0,-1-16 2 16,0 0-1-16,1 13 0 16,-1-13-1-16,0 0 3 15,0 0-2-15,0 0-1 16,0 0 1-16,0 0 0 15,0 0-1-15,0 0 1 16,0 0-1-16,0 0 1 16,0 0-2-16,0 0-1 15,0 0 0-15,-14 10 0 16,14-10 1-16,0 0-2 16,-19 0 1-16,19 0-1 15,-14 0 2-15,14 0 1 0,-22 5 0 16,22-5 1-16,-24 5-1 15,8 0 0-15,-1 2 1 16,-1-3-1-16,-1 2 1 16,4-2-2-16,-3-1-1 15,2 3-6-15,2-5-1 16,14-1-5-16,-23 5-1 16,23-5-10-16,-20 1-27 15,20-1-45-15,-13-13 0 16,3-5 0-16,-5-8 79 15</inkml:trace>
  <inkml:trace contextRef="#ctx0" brushRef="#br2" timeOffset="507329.8118">20380 11458 1 0,'0'0'78'0,"0"0"5"0,0 0-4 15,0 0-40-15,0 0-25 16,0 0-2-16,0 0-2 15,0 0 2-15,0 0-4 16,0 0 2-16,0 0 1 16,0 0 3-16,0 0-1 15,0 0 0-15,0 0-3 16,0 0-3-16,0 0-1 16,0 0-3-16,0 0 0 0,0 0-3 15,0 0 2-15,0 0-3 16,0 0 2-16,0 0 0 15,0 0-1 1,0 0 0-16,0 0 0 0,0 0 0 16,2 13 0-16,-2-13 0 15,0 0-1-15,0 0 3 16,0 0-2-16,0 0 1 16,0 0 1-16,0 0 0 15,0 0 0-15,0 0-1 16,0 0 2-16,0 0-3 15,0 0 2-15,0 0 0 16,0 0-3-16,0 0 1 0,0 0 0 16,-13 11 2-1,13-11-2-15,0 0 2 16,0 0-3-16,0 0 2 16,0 0-1-16,0 0 1 0,0 0 0 15,-13 13-1-15,13-13 1 16,0 0-1-16,0 0 1 15,0 0-2-15,0 0 3 16,0 0-2-16,-2 13 1 16,2-13-1-16,0 0 0 15,0 0 1-15,0 0-1 16,0 0 2-16,-4 13-2 0,4-13 1 16,0 0-1-16,0 0 0 15,0 0 1 1,0 0-1-16,0 15 0 15,0-15-1-15,0 0 1 0,-1 18-3 16,1-18 2-16,-2 18 1 16,2-18 0-16,-1 20-2 15,1-20 2-15,0 20 1 16,0-20 0-16,-2 22 1 16,2-22-2-16,0 21 1 15,0-8 0-15,0-13 1 16,0 25-3-16,-1-12 1 0,1 1 0 15,0 4 0 1,-2-3 0-16,2 1 0 16,2 0 0-16,-4 0-7 15,4 0 7-15,-1 0-6 16,-1 0 5-16,2 0-5 0,-1 1 6 16,1 3-6-16,-1 3 3 15,0 0 6-15,1 2-4 16,1-1 3-16,-2 2-4 15,4-3 4-15,-3 5-2 16,1-5 2-16,0 0-2 16,0 0 0-16,0 0 2 15,0 0-2-15,0-1 1 16,0 1 0-16,-2-3-1 16,2 2 1-16,0-1 2 15,-2 1-3-15,2-2 2 16,-3 6-2-16,3-1 2 0,-1-1-2 15,-2-1 0-15,2 3 1 16,0 0-1-16,-1-1 0 16,1-2 0-16,1-1-1 15,-2 2 2-15,0-1-1 16,1 2 2-16,-1-1-3 16,-1 2 3-16,5 5-3 15,-4-1 1-15,2 3 2 16,0-1-2-16,1 1 0 15,1 3-1-15,-1 0 2 16,-1 0-3-16,0 0 4 16,1 0-1-16,-3-3 0 15,2 4-1-15,2-1 2 0,-2 0-2 16,1 3 1-16,2 0 0 16,-2 0 1-16,0 1 0 15,1 0-5-15,0 4 5 16,0-2-4-16,-2-2 1 15,0-4-1-15,-2 3 0 16,2-2-1-16,-2-2 1 16,2 3 3-16,-1-2-3 15,0 1 3-15,0-2 0 16,1 7-1-16,-2-3 0 16,2 0 2-16,-3 2-1 15,0-3 1-15,2 1 0 0,-2-4-1 16,0 1 1-16,1-5-1 15,2 0-2-15,1-1-4 16,-1-1-2-16,0 0 1 16,1-2-2-16,1 2 5 15,-1-2-4-15,-1 5 2 16,3-2 1-16,-3-1 5 16,2 2 0-16,1-3 1 15,0 0-1-15,1-1 0 16,-1-2 0-16,1-1 1 15,-1-2-1-15,0 1 0 16,-2-3 1-16,0 2-2 16,1-2 1-16,-1-1-1 0,0-3 3 15,1 0-2-15,-3-3 1 16,-2-13-2-16,5 14 1 16,-5-14-2-1,0 0-3-15,0 0-11 0,0 0-25 16,0 0-52-16,8-36-6 15,-8-3-7-15,-5-14 24 16</inkml:trace>
  <inkml:trace contextRef="#ctx0" brushRef="#br2" timeOffset="515064.9227">11058 9068 1 0,'3'15'36'16,"-3"-15"43"-16,0 0-2 15,0 0-59 1,0 0-11-16,0 0-4 15,0 0 2-15,0 0-2 0,0 0 1 16,0 0 1-16,0 0 2 16,0 0 0-16,0 0 0 15,0 0 1-15,0 0-1 16,0 0-1-16,0 0-2 16,0 0 1-16,0 0-2 15,0 0 1-15,0 0-1 16,1 13-1-16,-1-13 0 15,0 0 1-15,0 0-1 0,-10 14 0 16,10-14-1-16,-6 15 0 16,6-15 2-1,-7 21-2-15,7-21 1 16,-5 26-2-16,3-11 1 0,1-1 0 16,-2 1 0-16,3 0-1 15,-2 3 0-15,2-1 1 16,0 0-2-16,0 4 3 15,3 0-2-15,-1 2 0 16,-1 2 1-16,2-1 3 16,1 4-7-16,-2-1 5 15,-1 1 2-15,1-1-2 16,-1-3 3-16,-1 1-2 16,1 1 0-16,-1-1-2 15,0-2 6-15,2-2-5 16,1 2-1-16,0 0 0 0,-2-1-1 15,2 3 0-15,0-4 0 16,1 4 2-16,-1-5-2 16,0 3-1-16,0-4 1 15,0-2 0-15,-2 0 0 16,2-4 1-16,-3 2 0 16,0-15-2-16,3 21 3 15,-3-21 0-15,0 18-1 16,0-18 1-16,1 13-1 15,-1-13-1-15,0 0 2 16,2 14 0-16,-2-14-1 16,0 0 0-16,0 0 0 0,0 0 0 15,0 0 0-15,0 0 1 16,0 0-2-16,0 0-1 16,0 0-2-16,0 0-12 15,0 0-18-15,0 0-54 16,0 0-2-16,0 0-4 15,0 0 38-15</inkml:trace>
  <inkml:trace contextRef="#ctx0" brushRef="#br2" timeOffset="515899.0124">10834 10080 1 0,'0'0'84'0,"-1"17"-1"16,1-17-5-16,0 0-57 15,0 0-20-15,0 0-3 16,0 0 0-16,0 0 1 16,0 0 3-16,0 0 2 0,13-9 3 15,-13 9 0-15,0 0 1 16,0 0 1-16,0 0-1 15,0 0-2-15,14 9-1 16,-14-9-2-16,0 0 0 16,15 6 1-16,-15-6 0 15,0 0-4-15,19 14 2 16,-19-14-1-16,15 9 0 16,-15-9-1-16,18 11 1 15,-18-11-2-15,18 11 0 16,-18-11 2-16,18 13-1 15,-18-13 0-15,17 14 0 16,-17-14 0-16,19 14-1 0,-19-14 3 16,20 16-2-16,-20-16 0 15,20 18 1-15,-20-18-1 16,20 14 1 0,-20-14 0-16,16 10 0 0,-16-10 0 15,0 0 2-15,13 7-1 16,-13-7-2-16,0 0 3 15,0 0 0-15,12-17-2 16,-12 17 1-16,14-20-1 16,-5 4-1-16,3-6-2 15,0 1-4-15,6 0-24 16,-2-9-56-16,8 0-3 0,-1-2-3 16,3-1 40-16</inkml:trace>
  <inkml:trace contextRef="#ctx0" brushRef="#br2" timeOffset="517128.5637">10961 10301 40 0,'9'-19'90'15,"-9"19"2"-15,0 0-9 16,0 0-69-16,0 0-9 15,0 0-5-15,0 0-3 16,0 21-4-16,1-5-2 16,1 4 4-16,2 4-3 15,2 2 5-15,1 1-1 16,3 9 7-16,-1 0-4 16,3 6 7-16,-2 3-5 15,1 1 1-15,-1 3-1 0,2-1 1 16,-2-5-1-16,0-3 1 15,-1-5-1-15,-1-8 2 16,0-8 0-16,-1-5-1 16,-7-14 0-16,0 0-2 15,0 0 2-15,0 0-3 16,7-17 1-16,-8-3-2 16,-1-2 3-16,2-4-1 15,2-1 1-15,-1-2 2 16,2-1 1-16,3 4 0 15,2 0 0-15,5 8 1 16,2 3-1-16,2 5-1 16,3 4 0-16,0 6-3 0,3 3-2 15,-1 5-2-15,-2 5 1 16,-1 2 0-16,-2-1 2 16,-1 3-1-16,-6 4 1 15,0-1 0-15,-5 3 4 16,-5 3-2-16,-3 1 0 15,-3 2 0-15,-4 4-3 16,-3 1 4-16,0-6-1 16,-1 0 1-16,-1-8-1 15,2-4 3-15,0-10 0 16,13-6 2-16,-21 0-2 0,21 0 0 16,-22-18 2-16,22 18-2 15,-19-24 1-15,13 11-1 16,6 13 0-16,-11-20-2 15,11 20 2 1,-4-16-3-16,4 16-5 0,0 0-8 16,0 0-16-16,0 0-35 15,13 0-28-15,-13 0-4 16,0 0 0-16</inkml:trace>
  <inkml:trace contextRef="#ctx0" brushRef="#br2" timeOffset="518852.7659">11505 10604 1 0,'0'0'73'0,"0"0"11"15,0 0 0-15,-13 8-48 16,13-8-20-16,0 0-6 15,0 0-6-15,0 0 0 16,0 0-4-16,0 0-1 0,0 0 2 16,15-1 0-16,-15 1-1 15,17 1 1-15,-17-1 1 16,25 3 0 0,-12-4 0-16,2 2 1 0,0-1-2 15,-1 0 0-15,2 2-2 16,-3-1-3-16,4 2-6 15,-4-3-9-15,3 6-16 16,-16-6-31-16,26 1-19 16,-26-1 0-16,23-6 66 15</inkml:trace>
  <inkml:trace contextRef="#ctx0" brushRef="#br2" timeOffset="519112.5934">11580 10732 74 0,'-5'16'100'16,"5"-16"-11"-16,0 0-8 15,0 0-84-15,0 0-5 16,0 0-2-16,17 7-1 15,-4-6-1-15,-13-1-3 0,29 2 5 16,-12-1-10-16,8 7-43 16,-2-10-15-1,1-1-5-15,-4-4 53 16</inkml:trace>
  <inkml:trace contextRef="#ctx0" brushRef="#br2" timeOffset="521220.6432">11963 10074 67 0,'0'0'98'0,"0"0"-6"0,0 0-7 15,0 0-81-15,0 0-7 16,0 0-5-16,-5 36-1 16,11-10 0-16,3 13-3 15,-1 6 7-15,1 7 4 16,4 7 9-16,-1 0-4 15,1 2 4-15,0-5-3 16,1 2 4-16,-1-12-5 16,1-7 0-16,1-8-5 15,-1-7-1-15,2-11 1 16,2-6-1-16,-1-7-1 16,0-12-2-16,0-7 1 0,1-5-1 15,-2-6 2-15,1-5-1 16,-4-1 1-16,0-3 1 15,-3 0 2-15,0 4 0 16,-1 7 2-16,-2 4 2 16,0 9-1-16,-7 15 2 15,0 0-2-15,16 1 0 16,-10 16-2-16,-2 8 1 16,2 5-2-16,0 3 0 15,-1 1 0-15,3-1 1 16,-1-3 1-16,-1-4-2 15,-1-6 2-15,3-5-1 0,-8-15 1 16,13 15-3-16,-13-15-2 16,13 2-1-16,-13-2-4 15,0 0 3-15,11-23-2 16,-9 6 3 0,-2-2-1-16,-3-3 3 0,-2-4 4 15,-2 2 1-15,0-2 4 16,-2 4-1-16,2 5 1 15,1 1-1-15,6 16-1 16,-10-19-1-16,10 19-1 16,0 0-3-16,0 0 1 15,13-10-2-15,-13 10 0 16,25-1 0-16,-6-1 1 0,1 2-1 16,4-1 0-16,1 1 1 15,2-2 0-15,-2 1 0 16,1-1 0-1,-5 1 0-15,-2-1 1 0,-3 2-1 16,-16 0 1-16,17 2 0 16,-17-2 1-16,0 0-2 15,0 0 2-15,0 14-1 16,0-14 0-16,-11 26-1 16,4-7 0-16,-2 4-1 15,-1 6-1-15,0 0 3 16,0 3-1-16,-1-2 0 15,3-4 1-15,1-5 2 0,2-3-1 16,5-18 1-16,-4 14 0 16,4-14-1-1,0 0-1-15,6-13 0 16,-1 0 0-16,1-4-2 0,0 0 1 16,1-2-1-16,0 2 2 15,1-1-3-15,-1 4 3 16,-7 14-1-16,14-20-1 15,-14 20 3-15,13-6-2 16,-13 6 1-16,0 0-2 16,13 11 2-16,-13-11-2 15,12 25 1-15,-6-11 0 0,1 4 0 16,0-1 1 0,2 2-1-16,-1-2 2 15,-8-17-1-15,19 23 0 16,-19-23 0-16,20 12 1 0,-20-12 0 15,23-5-2-15,-23 5 1 16,22-20-2-16,-12 7 1 16,2-6 0-16,-4-1 1 15,1-1-2-15,0 0 1 16,-2 1 0-16,0 4 0 16,-7 16 0-16,13-20-2 15,-13 20 0-15,14-1-1 16,-14 1-1-16,15 13 0 15,-15-13 1-15,17 21 0 0,-10-8 1 16,-7-13 2 0,12 18 1-16,-12-18 1 15,0 0 0-15,9 14 1 0,-9-14 1 16,0 0-1-16,0 0-1 16,0 0 0-16,-6-25 1 15,6 12-2-15,0-7-1 16,4-1-1-16,5-5 1 15,2 0-1-15,2 1 2 16,5 2-2-16,-1 6 0 16,3 2 0-16,-1 11 2 15,1 7-2-15,-3 7-2 16,-2 7-1-16,-1 6-4 16,-1 3-1-16,-1 5-3 15,-5-1-1-15,0 2-2 0,-2-8-2 16,-1 2-8-16,-4-11-6 15,0-15-20-15,-4 14-29 16,4-14 0-16,-22-22 63 16</inkml:trace>
  <inkml:trace contextRef="#ctx0" brushRef="#br2" timeOffset="521418.2326">12585 10006 91 0,'-16'-8'100'0,"16"8"-4"0,0 0-13 15,14-21-94-15,11 14-14 16,5-3-13-16,10 9-10 16,1-5-9-16,12 10-7 15,-5 2-24-15,4 7 50 16</inkml:trace>
  <inkml:trace contextRef="#ctx0" brushRef="#br2" timeOffset="521935.7999">11844 10338 64 0,'-5'20'101'0,"5"-20"-6"16,-12 22 2-16,12-22-85 16,0 0-7-16,0 0-6 15,0 0-1-15,0 0 2 16,20-6-4-16,-4 3-2 0,6-1-8 16,8 2-14-16,3-8-31 15,16 9-32-15,2-6 1 16,7 5 12-1</inkml:trace>
  <inkml:trace contextRef="#ctx0" brushRef="#br2" timeOffset="523959.6194">13479 10606 1 0,'0'0'59'0,"0"0"-6"15,-16 8-10-15,16-8-11 16,0 0-7-16,0 0-7 15,0 0-6-15,0 0-5 16,0 0-1-16,0 0-1 16,13-9-3-16,-13 9 1 15,18-25 0-15,-7 8 2 16,1-6 2-16,1-1 2 16,0-8-2-16,-2-3-1 15,1-2 4-15,-1-5-2 16,1-1 0-16,-1 1-4 15,-2 0 3-15,1 4-4 16,-3 5 2-16,1 7-1 0,-4 5-2 16,-1 8 0-16,-3 13-1 15,0 0 1-15,0 0-3 16,0 0 0 0,0 0-1-16,0 0 1 0,4 17-1 15,-4-17 0-15,0 26-1 16,3-10 2-16,0 4 0 15,1-1 0-15,3 5 0 16,2-2-2-16,1 4 0 16,3 0-1-16,2 1 2 15,0 1 0-15,4-2 0 16,0 0 1-16,-2-3-2 0,2 0 4 16,-6-3-1-16,-1-3 2 15,-4-2-2-15,-2-1 2 16,-6-14 0-1,-4 19 1-15,4-19 1 0,-22 11 0 16,9-8 1-16,-3-3-1 16,-1-1-1-16,-2-2-1 15,-1 0 0-15,1-1-2 16,0-1 2-16,2 2-2 16,1 1-1-16,2 0 1 15,14 2-2-15,-20-4 0 16,20 4-1-16,0 0 0 15,1-15-1-15,-1 15 1 0,20-20-1 16,-4 7 0-16,1-1 1 16,4-2 1-1,3 0 0-15,1 3-1 16,-1 0 3-16,-1 3-1 0,0 3 1 16,-1 2 0-16,-3 4 2 15,-1 2 0-15,-18-1-1 16,24 15 2-16,-24-15-1 15,17 23 2-15,-10-10-2 16,0 3 1-16,-1-2-1 16,0 4-1-16,1-3 0 15,-1 0 1-15,1-2-1 0,2 0 0 16,-9-13 0 0,21 16-1-16,-21-16 1 15,25 4-1-15,-9-8 2 16,-2-2-3-16,1-3 1 0,-2-2 2 15,-3-2-1-15,-3 0 3 16,-4-2-2-16,-3-1 1 16,-7 1-3-16,-5 0 2 15,-2-1-2-15,-5 0-4 16,-3 2-4-16,-2-3-5 16,2 7 0-16,-2 1-3 15,3 6-1-15,0-3-5 16,6 8-6-16,1-8-10 15,14 6-14-15,-15 1-26 16,15-1 2-16,0 0 76 16</inkml:trace>
  <inkml:trace contextRef="#ctx0" brushRef="#br2" timeOffset="524169.0247">13846 10155 15 0,'-5'-16'89'0,"-2"-3"-1"15,4 6 1-15,-3-3-44 16,2 2-28-16,1-3-5 16,3-1-6-16,2 4-6 15,2-2-7-15,-4 16-11 16,14-19-13-16,-1 19-10 16,-13 0-17-16,26 7-28 0,-13 5 0 15,3 1 53-15</inkml:trace>
  <inkml:trace contextRef="#ctx0" brushRef="#br2" timeOffset="524353.2664">14120 9506 76 0,'0'0'95'16,"13"-12"-2"-16,-13 12-16 15,8 29-91-15,-12-5-32 16,7 21-46-16,-6 7 2 16,-1 6-7-16</inkml:trace>
  <inkml:trace contextRef="#ctx0" brushRef="#br2" timeOffset="524803.2712">14466 10104 61 0,'-11'21'97'16,"-5"-6"-4"-16,3 3-5 15,-5-1-69-15,5-5-23 16,5 5-6-16,0 2 1 16,7 8-3-16,1 0 4 15,4 2 1-15,2 2 7 16,6-1 2-16,1-3 7 16,3-4 0-16,1-1 2 15,0-10-1-15,5-5-2 16,1-6 0-16,0-4-1 15,0-5-1-15,0-4-1 16,-3-5 0-16,-1-8-3 0,-3-4 3 16,-4-1-4-16,-7-2 2 15,-3-1-2-15,-7 3 1 16,-6 0-6-16,-5 5-7 16,-9 5-20-16,2 10-61 15,-18 7-3-15,-9 12-2 16,-9 4 26-16</inkml:trace>
  <inkml:trace contextRef="#ctx0" brushRef="#br2" timeOffset="526437.9236">12276 11059 3 0,'0'0'75'16,"-6"-14"-1"-16,6 14-34 16,0 0-7-16,-10-16-6 0,10 16-5 15,0 0-1-15,0 0-3 16,-12-13-6-16,12 13-2 15,0 0-2-15,0 0-1 16,0 0-2-16,0 0 1 16,0 0-2-16,0 0 1 15,0 0-1-15,0 0 1 16,0 0-1-16,0 0-3 16,-5 13 0-16,5-13-1 15,1 19-1-15,1-6 0 16,0 4 1-16,1 5-4 15,2 5 4-15,0 8-2 16,0 1 2-16,-1 3-2 0,2 1 3 16,-2 2-3-16,0-3 4 15,-1 3-2-15,0-7 1 16,0-4 1-16,0 0-1 16,0-7 0-16,0-4 1 15,1-1-1-15,2-4 0 16,-6-15 0-16,10 18 1 15,-10-18-1-15,0 0 2 16,12 15-2-16,-12-15 0 16,0 0 0-16,0 0 0 15,0 0 0-15,0 0-2 16,0 0 0-16,0 0-2 0,0 0-5 16,13 1-7-16,-13-1-13 15,0 0-35 1,0 0-29-16,0 0-1 15,1-21 1-15</inkml:trace>
  <inkml:trace contextRef="#ctx0" brushRef="#br2" timeOffset="526954.1177">12196 11533 57 0,'-13'0'97'16,"13"0"-4"-16,-21 3-4 16,21-3-76-1,-19-5-4-15,19 5-2 16,0 0-3-16,0 0 1 0,0 0-2 16,-13-1 1-16,13 1 0 15,0 0 0-15,0 0-1 16,0 0 0-16,0 0 0 15,0 0-2-15,0 0 0 16,9 13-1-16,-9-13-1 16,13 14 2-16,-13-14-2 15,17 26 1-15,-7-10 0 0,2 3 0 16,1 1-1 0,1 0 2-16,-1 0 0 15,0-2-1-15,-1-1 1 16,-2 0 0-16,1-4 1 0,-11-13-2 15,18 19 1-15,-18-19 0 16,0 0 0-16,15 13 0 16,-15-13 0-16,0 0-2 15,0 0 0-15,0 0 1 16,13-22 0-16,-13 22-1 16,6-25 1-16,-1 4-5 15,0-2-5-15,3-9-14 16,4-1-39-16,1-16-30 0,12-4-4 15,4-12-3 1</inkml:trace>
  <inkml:trace contextRef="#ctx0" brushRef="#br2" timeOffset="531014.9263">15190 10267 48 0,'0'0'85'0,"0"0"-2"16,0 0-22-16,0 0-42 15,13 0-5-15,-13 0-5 16,0 0-2-16,0 0-3 16,0 0-3-16,0 0 1 15,13 3-1-15,-13-3 0 16,0 0 0-16,21 2 1 15,-8-2-2-15,1 1 2 16,5 1 1-16,2 0-2 16,5 1 2-16,2 2-1 15,1-1 1-15,-1 0-2 16,0 2 1-16,-1-4-1 0,-2 3 0 16,-4-3-2-16,-2-1 2 15,-1-1-1-15,-4 0 1 16,-1 3 0-1,-13-3-2-15,20 4 2 0,-20-4-4 16,13 3 1-16,-13-3-5 16,0 0-4-16,0 0-13 15,0 0-20-15,0 0-40 16,0 0 0-16,0 0-2 16,0 0 73-16</inkml:trace>
  <inkml:trace contextRef="#ctx0" brushRef="#br2" timeOffset="531547.635">15333 10420 72 0,'0'0'91'0,"0"0"-2"16,15 6 0-16,-15-6-81 16,0 0-4-16,0 0-2 15,0 0 1-15,0 0 2 0,0 0-3 16,0 0 3 0,0 0 0-16,-13 12 0 15,13-12-1-15,0 0-1 16,0 0-5-16,0 0 1 0,0 0 2 15,0 0-1-15,16-5-3 16,-16 5 2-16,23 2 1 16,-8-2-1-16,4 0 6 15,3 0-3-15,1-2-6 16,1-1 6 0,2 1-5-16,-1 0 5 0,0-2-1 15,-2 1 0-15,0 1-5 16,-3 1 5-16,-3 2 3 15,-2 1-4-15,-1-1 3 16,-14-1-4-16,19 6 2 16,-19-6-1-16,0 0 6 15,14 6-6-15,-14-6 0 0,0 0-4 16,0 0-3-16,0 0-15 16,0 0-27-16,0 0-38 15,0 0-8-15,0 0 3 16,0 0 53-16</inkml:trace>
  <inkml:trace contextRef="#ctx0" brushRef="#br2" timeOffset="532140.4966">15766 10149 113 0,'0'0'99'0,"13"3"-3"15,-13-3-6-15,0 0-81 16,0 0-8-16,0 0-1 16,0 0-1-16,0 0 0 15,0 0 1-15,0 0-1 16,0 0 2-16,-10 17 0 16,10-17 1-16,0 0-1 15,10 18 0-15,-10-18-1 16,14 17 0-16,-14-17 2 15,26 19-2-15,-10-9 0 16,3 1 0-16,3-1 0 16,-1 0 0-16,2 2 1 0,-1 0 0 15,0-2-2-15,-1 0 3 16,0-3-3-16,-4 2 4 16,-1-1-3-16,-16-8 1 15,20 16-2-15,-20-16 1 16,0 0-1-16,13 15-2 15,-13-15 2-15,-6 13-2 16,6-13 5-16,-14 13-4 16,14-13 4-16,-23 20-3 15,10-7 4-15,-5 0-3 16,0 4 2-16,-4 0-2 16,-3 2-1-16,-1 3-1 0,-2 1 1 15,-1 1-1-15,-2 2 1 16,1 0-3-16,3-3 0 15,1 0-3-15,4-2 0 16,5-5-3-16,2-3-8 16,15-13-19-16,-14 13-46 15,14-13-4-15,0 0-1 16,6-16 25-16</inkml:trace>
  <inkml:trace contextRef="#ctx0" brushRef="#br2" timeOffset="533923.1534">16355 10474 75 0,'0'0'89'0,"0"0"-4"16,0 0-2-16,0 0-67 0,0 0-11 15,0 0-3 1,0 0-3-16,0 0-2 16,0 0 2-16,0 0 0 0,16-5 2 15,-16 5 0-15,15-14 2 16,-15 14-2-16,25-27 5 16,-12 5-5-16,4-3 2 15,2-5-2-15,1-2 2 16,-2-4-3-16,-1-3 1 15,-1-3 1-15,0-1-2 16,0 0 1-16,-6 0-2 16,-2 4 1-16,-3 3-2 15,-1 4 0-15,-3 6 1 16,-2 4 2-16,-3 9 0 16,4 13 0-16,-15-14 2 15,15 14-1-15,-20-5 1 0,20 5-1 16,-22 2 0-16,22-2-1 15,-18 1-1-15,18-1-2 16,-16 8 0-16,16-8-1 16,-10 17 0-16,7-1 1 15,3 2-1-15,3 6 1 16,1 3 0-16,3 3 1 16,2 6 0-16,1 2 2 15,4 5-2-15,-2-1 0 16,1-2 1-16,-3 2 2 15,2-3-2-15,-4-1 2 16,2-4 0-16,-1-3 1 16,-2-10-1-16,2-3 2 0,-2-4-3 15,-7-14 1-15,14 12-2 16,-14-12 1-16,15-6-1 16,-15 6 1-16,17-20-1 15,-10 7-2-15,3-2 3 16,-1 1-3-16,0 1 3 15,-9 13-2-15,16-19 1 16,-16 19-3-16,14-12 3 16,-14 12-2-16,19 3 0 15,-19-3 0-15,24 8 0 16,-9-3 5-16,-1 3-2 16,4 0 2-16,-3 2-2 0,3 0 5 15,-2 1-3-15,1-3 2 16,0 1-3-16,-1-2-1 15,4-1-1-15,1-3 1 16,-3-3-1-16,1-3 1 16,-3-3-1-16,0 0 0 15,-2-4 0-15,-14 10-4 16,18-23 3-16,-16 9-3 16,0 1 5-16,-4 0-4 15,2 13 4-15,-7-23-2 16,7 23 2-16,-11-15 2 15,11 15 0-15,0 0-1 16,-15-4 1-16,15 4-3 0,0 0 1 16,0 0-3-16,-11 16 2 15,11-16 1-15,-6 21-2 16,3-8 4-16,2 3-5 16,2 2 4-16,2 0-2 15,3 1 4-15,1-2-3 16,3-2 1-16,-1-2 1 15,5-2-3-15,-1-3 3 16,0-1 0-16,3-6-2 16,0-1-1-16,0-3-2 15,2-2-1-15,0-4-6 16,-2-4-6-16,2 0-13 0,-3-7-22 16,2-1-36-16,-7-10-6 15,2-2 7-15,-6-5 42 16</inkml:trace>
  <inkml:trace contextRef="#ctx0" brushRef="#br2" timeOffset="534174.2099">17089 10044 56 0,'-17'0'84'16,"2"-6"-2"-16,2 2-4 15,13 4-69-15,-18-16-3 0,18 16-2 16,-8-23 0-16,8 5-1 16,8 4-2-16,-3-1 2 15,8 0 0 1,-13 15-3-16,28-23-10 0,-9 18-12 16,-4 4-24-16,4 17-34 15,0 4-3-15,0 12 0 16</inkml:trace>
  <inkml:trace contextRef="#ctx0" brushRef="#br2" timeOffset="534368.767">17182 10833 93 0,'0'0'95'0,"1"17"-10"16,-1-17-29-16,0 0-109 16,0-17-31-16,-4 4-4 15,1 0-5-15</inkml:trace>
  <inkml:trace contextRef="#ctx0" brushRef="#br2" timeOffset="535607.9948">17584 10521 111 0,'2'16'90'16,"-2"-16"-8"-16,2 13-7 16,-2-13-73-16,0 0-9 0,0 0-1 15,18-16 1 1,-18 16 2-16,16-18 3 16,-16 18 7-16,15-26 3 15,-7 11 0-15,-3-2-2 0,0-1-2 16,-1 0 2-16,-1-1-6 15,-2 0 4-15,1 2-6 16,-2 1 4-16,0-3-4 16,3 5 3-16,-3-1-1 15,0 15-1-15,3-15 1 16,-3 15-1-16,0 0 0 16,0 0-2-16,5 15 1 15,-5 0-1-15,3 6 4 16,-1 1-3-16,2 7 3 15,2 0 0-15,-2 4 3 16,5 5-2-16,-1 1 4 16,3 2-2-16,0 1-1 0,1 3 1 15,-1 1-1-15,2 0-2 16,2 0 1-16,-2-1-1 16,0-3 0-16,0-2-1 15,-2-5 1-15,-1-8-1 16,-1-5 1-16,-3-7-1 15,-6-15-2-15,0 0 0 16,0 0-1-16,4-26 0 16,-8-8-5-16,-4-9-1 15,-2-15-2-15,2-5 2 16,-4-8-1-16,5-1 3 16,0 0 1-16,4 4 4 0,3 9 3 15,4 8 5-15,3 8-1 16,1 9 2-16,2 6 0 15,-3 8-1-15,2 5-1 16,-9 15-2-16,8-17-3 16,-8 17-1-16,0 0-2 15,12 15 3-15,-8-2-2 16,0 2 2-16,4 6-1 16,-1 0 2-16,1 4 1 15,1-4 0-15,1 5 4 16,0-1-4-16,2-1 4 15,-2-3-4-15,2-3 3 0,-4-2-3 16,4-1 3-16,-12-15-4 16,21 20 2-16,-21-20-1 15,21 7-2-15,-21-7 0 16,18-3 0-16,-18 3 0 16,18-17-3-16,-11 1 3 15,-1-4-4-15,-2-6 3 16,0-13-4-16,-1-6 3 15,-3-8-3-15,0-9 1 16,-1-6-1-16,-2 0 0 16,0-1 1-16,0 3-2 15,0 9 4-15,-1 11 0 16,1 7 4-16,0 10 2 0,0 11 1 16,2 5 2-16,1 13 0 15,0 0-1 1,0 0 0-16,0 0-2 0,0 0-4 15,0 0-3-15,0 0-1 16,4 26-2-16,-1-11-1 16,1 7 2-16,2 5-1 15,1 8 2-15,1 8 3 16,0 5 2-16,2 4 2 16,2 6 2-16,-1 1 0 15,4 0-1-15,-1-3 2 16,1-1-3-16,1-7-1 15,-2-5-8-15,-3-11-5 0,2-6-23 16,-13-26-33 0,9 13-18-16,-9-13-5 15,-10-29 4-15</inkml:trace>
  <inkml:trace contextRef="#ctx0" brushRef="#br2" timeOffset="535860.019">17972 10064 74 0,'0'0'90'16,"-19"9"-3"-16,19-9-3 15,0 0-60-15,0 0-25 0,0 0 0 16,13-8-2-16,-13 8 0 16,28-1 1-1,-9 2 0-15,4 2 3 16,3 0 2-16,3 1-1 15,1-2 0-15,2 1-6 0,-2-6-13 16,3 1-26-16,-7-6-36 16,1-5-3-16,-3-9-1 15,-3-1 37-15</inkml:trace>
  <inkml:trace contextRef="#ctx0" brushRef="#br2" timeOffset="536140.7627">18379 9829 46 0,'0'0'84'0,"2"-18"4"0,-2 18 1 15,0 0-47-15,0 0-21 16,0 0-4 0,-16 12-5-16,16-12-3 15,-12 20-8-15,5-7-2 0,1 0-2 16,2 4 0-16,4 7 0 16,0 4-2-16,3 7 2 15,2 7 1-15,4 7 4 16,1 6-2-16,2 5 4 15,-1 2-2-15,1-4 0 16,1-2 1-16,0-7-6 16,-3-7-3-16,0-9-12 15,-6-9-16-15,5-7-51 16,-9-17 0-16,0 0-4 16,-12-17 8-16</inkml:trace>
  <inkml:trace contextRef="#ctx0" brushRef="#br2" timeOffset="536641.5829">18225 10075 103 0,'0'0'96'16,"0"0"-5"-16,0 0-1 16,0 0-72-16,14-8-14 15,-14 8-5-15,25-5 0 16,-8 5 1-16,2 0-2 15,4 2 0-15,0-2 2 16,3 0 1-16,-2 0-4 16,1-2-2-16,-2 0-3 0,-1-3-2 15,-2-3-3-15,0-4 1 16,-4-2-1 0,0-1 1-16,-3-4 5 0,-3 2 7 15,-1 1 4-15,-4 2 4 16,-5 14 5-16,6-20 3 15,-6 20 1-15,0 0-2 16,0 0-3-16,0 0-2 16,0 0-3-16,0 0-2 15,0 0-2-15,0 0-4 16,0 0-4-16,-3 13 1 16,3-13-1-16,6 27 0 0,-2-7-1 15,5 9 2-15,1 1-1 16,2 6 2-16,-1 5 4 15,1 1-1-15,1 0 2 16,-2-4-4-16,2 1 1 16,-6-5-6-16,1-3-5 15,-1 0-14-15,-4-10-29 16,2 0-31-16,-5-8 2 16,0-13-4-16</inkml:trace>
  <inkml:trace contextRef="#ctx0" brushRef="#br2" timeOffset="536824.3766">18658 10322 68 0,'-6'-13'91'16,"6"13"0"-16,-10-19 0 15,10 19-57-15,0 0-17 16,-3-14-7 0,3 14-2-16,0 0-5 0,7-14-4 15,-7 14-7-15,23-22-15 16,-7 0-37-16,13-4-28 15,3-1-2-15,9-6-3 16</inkml:trace>
  <inkml:trace contextRef="#ctx0" brushRef="#br2">19176 10077 12 0,'-11'-15'76'15,"11"15"1"-15,-11-28-5 16,7 6-39-16,-2-1-24 16,0 1-2-16,0-1-1 15,0 3 2-15,-1 3 1 16,7 17 2-16,-14-19 3 16,14 19 0-16,0 0-1 15,-16 0-3-15,16 0-4 16,-4 13-2-16,4-13-5 15,5 27-2-15,4-5-1 16,1 8-1-16,3 11-2 16,2 2 2-16,-1 12 0 0,2 1-2 15,1 3 1-15,-4-4-2 16,2-3 1-16,-5-9 1 16,-2-7 1-16,-2-7 2 15,-2-13 1-15,-4-16 7 16,0 0-3-16,0 0 5 15,0 0 0-15,-14-14 1 16,7-2 2-16,1 0 0 16,-3 1 0-16,4 1-3 15,-1 1 2-15,6 13-3 16,-4-26 1-16,5 13-3 16,2-3-2-16,4 0-2 15,5-2-3-15,3-3 1 0,4 0 0 16,3-4-1-16,1 4 1 15,4-5 0-15,4 1 1 16,-1-2 0-16,0-2 1 16,-2-2 1-16,-1-3-5 15,-1-4 0-15,-1-4-4 16,-4 2 3-16,-3 0-2 16,-4 4 4-16,-5 2 3 15,-4 11 1-15,-3 5 5 16,-2 18 0-16,0 0 1 15,-17 10 0-15,2 13 0 16,-1 6-2-16,-1 4-1 0,-2 6-3 16,0 7-1-16,5 2 2 15,1 3 0-15,1 1 0 16,5 3-1-16,4-1-1 16,8-2-2-16,-1-3 4 15,5-6-4-15,1-4 2 16,1-9-1-16,4-7 0 15,-1-10 1-15,2-8 1 16,-3-8 0-16,4-9-6 16,-2-7 7-16,-1-4-4 15,1-3 1-15,-2-3-2 16,-2-1 4-16,-1 3 1 0,-1 1-2 16,-2 4 3-16,-1 3-2 15,1 5 1-15,-7 14-2 16,12-14 2-1,-12 14-4-15,13 5 0 16,-6 11-1-16,3 6-1 0,1 4 2 16,4 4-1-16,4 2 0 15,2 1 1-15,4-1 1 16,1-5 1-16,1-7 1 16,-1-5 3-16,-1-5-3 15,-2-7 3-15,-4-8-4 16,-2-5-1-16,-3-7-1 15,-2-7 0-15,-2-7 0 0,-3-1 1 16,-1 1 0-16,-2 0 1 16,-2 3 5-1,-1 6 1-15,-2 5 1 0,1 17 1 16,0 0-2-16,0 0-3 16,0 0 0-16,-2 14-4 15,5 0 1-15,1 1-3 16,2 4-1-16,0-2-1 15,3 2 2-15,1 4 1 16,0-6 0-16,0-1 4 16,0 0-4-16,0-2 4 15,-1-1-4-15,-9-13 2 16,17 16-2-16,-17-16 0 16,16-1 1-16,-16 1-3 15,17-20 5-15,-11 5-3 16,1-2 4-16,-1-5-2 15,-3 3 5-15,1 1-3 0,-1 5 4 16,-3 13-2-16,5-15-2 16,-5 15-1-16,0 0-2 15,10 13 0-15,-10-13-1 16,18 26-1-16,0-11-3 16,0-1 4-16,3 2-2 15,2-3 4-15,1 0 0 16,1-3 2-16,-2-4-1 0,0-5-1 15,-4-4 4 1,1-4-3-16,-1-3 3 16,-1-4-5-16,-2-5 1 15,0-3-1-15,-3-1 1 0,-3 0 3 16,-1-2-4-16,-5 2 2 16,-2 3-2-16,-2 3 4 15,-3 1-2-15,3 16 3 16,-13-13-2-16,13 13-2 15,-16-1 3-15,16 1-1 16,-20 13 0-16,20-13-2 16,-19 30 1-16,12-9-5 15,1 1 3-15,2 1-2 16,1 2 0-16,3 1 0 16,0-2 1-16,3-1 2 15,2-5-2-15,1-4 5 16,-6-14-4-16,20 17 4 0,-20-17-2 15,25 0-1-15,-8-5 2 16,1-8-5-16,2-3 3 16,0-7-4-16,0-6 5 15,-2-1-2-15</inkml:trace>
  <inkml:trace contextRef="#ctx0" brushRef="#br2" timeOffset="542492.2776">20393 9902 129 0,'-24'-11'99'0,"9"6"-5"0,15 5-7 15,-21-17-84 1,21 17-14-16,10-19-12 0,7 9-15 16,-1-6-18-16,13 3-32 15,-5-1 2-15,12 7 2 16</inkml:trace>
  <inkml:trace contextRef="#ctx0" brushRef="#br2" timeOffset="542652.8894">20784 9806 151 0,'0'0'90'0,"26"-5"-1"16,-26 5-33-1,25-13-42-15,-6 8-16 16,2-8-23-16,10 7-59 0,-3-7-3 16,7 4-4-16,-3 2-4 15</inkml:trace>
  <inkml:trace contextRef="#ctx0" brushRef="#br2" timeOffset="544478.4496">21631 10077 131 0,'0'0'95'0,"0"0"-2"15,0 0-4-15,0 0-79 16,0 0-6-16,2-13-4 16,-2 13-1-16,0 0-4 15,0 0-3-15,5 14 1 16,-5-14 1-16,6 26 0 15,-3-10 0-15,4 1 1 0,-1-1 0 16,1-1 5 0,1-1 1-16,-8-14 2 15,10 19 0-15,-10-19 1 0,0 0-1 16,0 0 0-16,0 0 1 16,0 0-3-16,10-14-1 15,-7 1 0-15,1-5 1 16,3-2 0-16,2-2 2 15,1-1 1-15,1 0-1 16,2 2 1-16,0 5-1 16,0 4 1-16,-13 12-5 15,26-1-3-15,-11 11 0 16,1 6-4-16,-2 2 3 16,1 6-1-16,2-1 3 15,-1-2-1-15,3-1 4 16,-5-4 3-16,2-4-1 0,0-8 2 15,0-4 0-15,-3-6 0 16,1-7-1-16,-4-7 0 16,0-9-2-16,-3-5-2 15,-4-8 0-15,-4-4-1 16,-5-6-1-16,-3-4-1 16,-4-2 1-16,-1 4 0 15,-3 1-3-15,-2 7 1 16,3 4-1-16,0 7 2 15,3 9 0-15,2 11 1 16,11 15-2-16,-16-13 2 16,16 13-3-16,-6 20 4 0,6 1 1 15,1 7 0-15,4 5-1 16,-1 6 0-16,2 6 3 16,3 5 0-16,1 4 8 15,1-4-6-15,2 2 2 16,3-3-2-16,1-4 3 15,4-8-1-15,-1-6-2 16,0-7-2-16,0-8 0 16,-1-10 0-16,1-8 1 15,-5-8-2-15,-1-7 0 16,-4-2 2-16,-1-4 0 16,-2-3 1-16,0 3-1 15,-3 4 2-15,-1 2-2 0,3 4 1 16,-6 13-2-16,13-9 0 15,-13 9-1-15,20 15-2 16,-7-5 3-16,3 3-3 16,3 1 2-16,1 1-1 15,3-4 2-15,-1 1-1 16,1-8 1-16,-1-2 2 16,-1-2-3-16,-1-6 2 15,-1-3-2-15,-6-1 1 16,0-3-1-16,-7-3 0 15,0 0-2-15,-5 0 1 16,-4 1-1-16,0-3 2 0,3 18 1 16,-11-20-1-16,11 20 0 15,0 0 0 1,-19 6 0-16,13 8-2 16,3 6 2-16,-2 9-1 0,2 0 1 15,1 0-2-15,4-2 1 16,-1 1 1-16,2-6 0 15,1-5 0-15,-4-17 0 16,15 10 0-16,-15-10-1 16,17-12 3-16,-17 12-2 15,17-27 2-15,-8 13 0 16,-2-4 1-16,1 4-1 16,-8 14 0-16,10-20 0 0,-10 20 0 15,0 0-2-15,0 0 0 16,14-2-1-1,-14 2-1-15,13 15-1 16,-13-15-1-16,20 15 0 0,-5-9 1 16,1 0 0-16,1-3 0 15,0-5 2-15,1-2 0 16,0-6-1-16,1-6-3 16,0-8 1-16,-2-7-2 15,-2-5 2-15,0-8 0 16,-2-8 1-16,-3-6-3 15,-2-6 4-15,-4-1 4 0,-4 6 1 16,-1 4 3 0,-2 9-3-16,-3 10 4 15,0 7-4-15,0 11 5 0,6 18-7 16,0 0-4-16,0 0-3 16,-5 20-2-16,7 4-1 15,4 8 3-15,-1 4 2 16,2 9-1-16,0 7 6 15,2 3 1-15,1 2 4 16,1 3-3-16,1-9-4 16,-1 1-10-16,1-8-6 15,1-7-9-15,-4-9-10 16,1-7-2-16,-10-21 6 16,8 13 9-16,-8-13 12 15,-4-16 10-15,-2 0 10 16,-5-5 13-16,-1 2 12 15,-4-4 6-15,5 4-3 0,-4-1-8 16,5 4-5-16,0 0-5 16,10 16-3-16,-9-23-6 15,9 23-2-15,6-20-5 16,3 7-4-16,2 0 0 16,5 0-3-16,6 0-1 15,-2 2-1-15,8 2-3 16,0 0-5-16,4 6-12 0,-4-1-20 15,6 5-40 1,-8-2-1-16,-1 0-3 16,-7-5 57-16</inkml:trace>
  <inkml:trace contextRef="#ctx0" brushRef="#br2" timeOffset="544745.2921">22206 9677 100 0,'-18'-3'97'0,"18"3"-4"16,-10-14-8-16,16-6-73 15,8-3-12-15,5-5-4 16,7-1 0-16,4-1-1 0,6 3-3 15,3-2-7-15,3 10-2 16,-3 5-18-16,4 15-25 16,-5 5-27-16,1 13 0 15,-4-5 23-15</inkml:trace>
  <inkml:trace contextRef="#ctx0" brushRef="#br2" timeOffset="544922.0264">22901 8982 88 0,'0'-28'100'0,"0"12"-3"15,0 16-4-15,-13-10-87 16,13 10-13-16,0 0-14 16,-17 44-39-16,-1-5-33 15,-2 15-2-15,-12 8-3 16</inkml:trace>
  <inkml:trace contextRef="#ctx0" brushRef="#br1" timeOffset="565108.7412">22559 12919 1 0,'-12'15'65'0,"12"-15"11"16,0 0-30-1,-14 6-9-15,14-6-6 16,0 0-7-16,-13 4-4 15,13-4-6-15,0 0-4 0,0 0-4 16,0 0-1-16,0 0-1 16,0 0-2-16,0 0 1 15,0 0-1-15,0 0 1 16,0 0-1-16,20-4 1 16,-20 4-1-16,22-2 0 15,-8 1 0-15,4-4-1 16,0 1 0-16,4 1 0 15,-2-1-1-15,2 1 0 16,0 0 1-16,-2 2 0 16,1 1-1-16,-3 0 1 15,-1-2 0-15,-1 2 0 16,0 0 2-16,0 0-2 0,-3 0 0 16,0-3 2-16,-13 3-2 15,21-4 0-15,-21 4 0 16,16-4 0-16,-16 4-2 15,0 0-4-15,15-11-6 16,-15 11-17-16,0 0-27 16,0 0-33-16,13-14 1 15,-13 14-5-15</inkml:trace>
  <inkml:trace contextRef="#ctx0" brushRef="#br1" timeOffset="566527.4525">22728 12987 1 0,'0'0'67'16,"0"0"9"-16,0 0 1 15,-10 13-53 1,10-13-6-16,0 0-1 0,0 0-2 15,0 0 3-15,0 0-1 16,0 0-2-16,0 0-3 16,0 0-4-16,0 0-1 15,0 0-2-15,0 0-1 16,0 0-1-16,0 0-1 16,0 0-1-16,0 0 1 15,0 0-3-15,14-3 1 0,-14 3 1 16,16 3-1-16,-16-3 0 15,20 7 0-15,-20-7 0 16,25 8-1 0,-12-6 3-16,-13-2-2 0,24 8 1 15,-24-8-1-15,23 4 1 16,-23-4 0-16,16 1-1 16,-16-1 0-16,13 2 0 15,-13-2 0-15,0 0 0 16,15-2 0-16,-15 2 2 15,0 0-1-15,0 0 0 16,0 0-1-16,0 0 2 16,13 2-1-16,-13-2 1 0,0 0-2 15,0 0 0-15,0 0 1 16,0 0 0-16,0 0-1 16,0 0 2-1,0 0-1-15,0 0-1 0,0 0 1 16,0 0 0-16,0 0-1 15,0 0 0-15,0 0 1 16,0 0-2-16,0 0 1 16,0 0 1-16,0 0-1 15,0 0 1-15,0 0-1 16,13 7 0-16,-13-7-1 16,0 0 2-16,0 0-1 0,0 0 0 15,0 0-1-15,14 2 1 16,-14-2-1-16,0 0 1 15,0 0 1 1,16 2-2-16,-16-2 2 0,0 0-1 16,13-1 1-16,-13 1-2 15,0 0 3-15,13 0-2 16,-13 0 0-16,0 0 0 16,0 0 1-16,14 1 0 15,-14-1-1-15,0 0 1 16,0 0 0-16,0 0-1 15,15-1 2-15,-15 1 0 16,0 0-3-16,0 0 1 0,16-1 1 16,-16 1 0-1,0 0-1-15,0 0 1 16,13 0 0-16,-13 0 0 0,0 0 0 16,0 0 0-16,0 0-1 15,14 1 2-15,-14-1-3 16,0 0 2-16,0 0 0 15,14-1 0-15,-14 1-2 16,0 0 1-16,16-3 0 16,-16 3 0-16,0 0 1 15,19 0-2-15,-19 0 1 16,0 0-1-16,17 1 2 16,-17-1-1-16,0 0 1 15,18 2-1-15,-18-2 1 16,18 0 0-16,-18 0-1 15,22-3 2-15,-9 3-2 0,2-2 1 16,-1 1-2-16,2-1 1 16,-2 1-2-16,-1-1 3 15,0 2-1-15,-13 0 0 16,22-1 1-16,-22 1 0 16,14-1 2-16,-14 1-2 15,0 0 2-15,0 0-2 16,13 2 0-16,-13-2 0 15,0 0 0-15,0 0-1 16,0 0-1-16,0 0-3 16,0 0-2-16,0 0-5 15,0 0-8-15,0 0-14 16,0 0-23-16,0 0-37 0,0 0-3 16,0 0 2-16,0 0 62 15</inkml:trace>
  <inkml:trace contextRef="#ctx0" brushRef="#br1" timeOffset="567839.4453">23252 12628 42 0,'0'0'87'15,"-18"6"-1"-15,18-6 0 16,-16 3-68-16,16-3-9 0,-15-2-3 16,15 2-2-16,0 0-2 15,-16 3-1-15,16-3 0 16,0 0-1-16,0 0 0 16,0 0 2-16,0 0-1 15,0 0 1-15,0 0 0 16,3 16 0-16,-3-16-1 15,18 10 0-15,-5-4 0 16,3 1-1-16,3 2 1 16,3 2 3-16,2 1-3 15,2 1 3-15,4 5-2 16,2 0-1-16,4 0 1 16,0 3 0-16,0-4 0 0,-1-1-3 15,-2-2 4-15,-4-1-5 16,-3-6 6-16,-4 1-2 15,-8-5 1-15,-14-3-1 16,17 5 0-16,-17-5-1 16,0 0-1-16,0 0 1 15,0 0-2-15,-11 16 1 16,11-16-1-16,-23 19 1 0,4 0 0 16,-4 2 0-1,-3 8 0-15,-3 2 0 16,-3 6-4-16,-2 2-4 15,2 7-19-15,-4-13-60 0,4 3-2 16,0-11-4-16,4-12 16 16</inkml:trace>
  <inkml:trace contextRef="#ctx0" brushRef="#br1" timeOffset="573195.9784">22542 12051 1 0,'0'0'70'15,"0"0"6"-15,0 0-21 16,0 0-35-16,13 0-8 16,-13 0-3-16,0 0-3 0,0 0-3 15,13-5-3-15,-13 5 0 16,0 0 2-16,0 0 3 16,14-13 1-16,-14 13 2 15,0-15 3-15,0 15 0 16,-11-21-2-16,-2 13 0 15,-3-1 0-15,-6 6-2 16,-4 6-2-16,-3 3-3 16,-5 7-2-16,0 1 1 15,0 9 0-15,1 3-1 0,4 3 1 16,6-1-2 0,2 0 1-16,8 3-1 0,6-1 1 15,7-3 0-15,5 1 0 16,5-4 1-16,3-1 0 15,3-1 1-15,5-5 1 16,4-2 0-16,1-2 0 16,1 0-1-16,1-3 0 15,-4-1-2-15,1-2-2 16,-5 0 1-16,-6 2 0 0,-14-9-1 16,16 18 1-1,-16-18 0-15,-7 21 2 16,7-21 1-16,-25 20 0 15,9-14 3-15,-2-2-1 0,-1-6 1 16,0 0-1-16,3-7 1 16,3-7-3-16,6-4 0 15,4-3 0-15,6-5-3 16,4 1 1-16,8 0-1 16,2-2 1-16,6 3-2 15,5 3 1-15,0 5-1 16,1 2 2-16,0 5-1 15,-3 4 0-15,2 5-1 16,-7 2 1-16,-1 6 1 16,-4 4 0-16,-4 3 0 15,-5 4 1-15,0 1 0 16,-4-2 1-16,-1 1 0 0,-1-1 1 16,-1-3-3-16,0-13 0 15,3 14-2-15,-3-14 0 16,0 0 0-16,13-6 0 15,-13 6 0-15,16-26-1 16,-8 9 2-16,1-2 1 16,0-1 1-16,-1 3 0 15,0 1 1-15,-1 3 1 16,-7 13-2-16,11-13 2 16,-11 13-1-16,0 0-1 15,15 20-1-15,-11-5-1 16,2-1 1-16,0 2-1 15,1 0 0-15,-3-2-2 0,-4-14 2 16,13 19 0-16,-13-19 1 16,0 0 1-16,19 10-2 15,-19-10-1-15,17-11 2 16,-5-2-1-16,-2-5 1 16,1-5-1-16,-2-6 1 15,0-8-2-15,-2-5 2 16,-1-7-2-16,-3-2 5 15,-1 2 1-15,0 5-2 16,-1 3 2-16,2 7-1 16,0 8-1-16,3 8-2 0,-6 18-1 15,20-3-9-15,-20 3 2 16,28 28-3-16,-11-5-1 16,2 7 0-16,-5 3 3 15,2 5 3-15,-3 2 4 16,-6-1 7-16,0 2-2 15,-4-8 3-15,-1-4 2 16,-4-3-2-16,2-5 1 16,-1-5-1-16,1-16-3 15,-3 15-1-15,3-15 0 16,0 0-1-16,0 0 0 16,0 0 1-16,0 0 0 15,13-21-3-15,-13 21 2 16,20-18-2-16,-7 8-1 0,1 1 3 15,1 2-3-15,-2 4 0 16,-13 3 0-16,22 6 2 16,-22-6 0-16,0 23 1 15,-8-7 2-15,-5-1-1 16,-1 3 2-16,-6-2-1 16,-2-3-1-16,-1-3-4 15,0-3-9-15,8-3-26 16,-5-7-45-16,20 3-5 15,-14-5-2-15,14 5 29 16</inkml:trace>
  <inkml:trace contextRef="#ctx0" brushRef="#br1" timeOffset="573395.4558">23423 12209 71 0,'9'28'49'0,"-9"-28"-43"16,-16 16-8-16,-1-22-86 15</inkml:trace>
  <inkml:trace contextRef="#ctx0" brushRef="#br1" timeOffset="579842.4332">23901 11204 20 0,'0'0'83'0,"0"0"-3"15,0 0 1-15,0 0-60 16,0 0-7-16,0 0-1 15,0 0 2-15,0 0-3 16,-19-5-1-16,19 5-1 16,0 0-2-16,-13 5 0 0,13-5-2 15,0 0 0-15,-14 6-4 16,14-6-2-16,0 0 0 16,0 0 0-16,0 0 0 15,0 0 2-15,-6 14-2 16,6-14 1-16,0 0-1 15,0 16 2-15,0-16-1 16,-2 17 0-16,2-17 0 16,0 26-2-16,0-10 2 15,2 1-1-15,-2 4-1 16,1 2 1-16,-1 1-1 16,0 2 1-16,2 0 0 0,-1-1 0 15,1 2 0-15,1-1 0 16,-1 0 0-16,3-2 1 15,-1 2-1-15,5 2 1 16,-3 2-1-16,1 3 0 16,0 1 1-16,2 3-1 15,-2 1-2-15,0 3 1 16,2 3-2-16,-2-4 0 16,0 0 1-16,0 2 0 15,-1-4 0-15,-2 1 0 16,2-2 3-16,0-1-1 15,-2 2 2-15,4-1-1 0,-1 5-2 16,3 0 3-16,0 3-2 16,0 2 0-16,2 4-2 15,1-1 4-15,0 4-1 16,-2 2 3-16,1 0-2 16,-1 4-2-16,2-4 2 15,-1 2-2-15,-1-2 3 16,1 0-6-16,-2-4 3 15,0-2-3-15,-3 1 2 16,2-2 2-16,-2 2-3 16,-1-4 3-16,0 4-3 15,-2-1 4-15,3 4-4 16,0-1 0-16,1-3 1 0,0 2 0 16,2-1 1-16,-1-1 0 15,3-1 0-15,-1 0-4 16,-1-2 6-1,0-3-3-15,-2 1 2 0,0 0-1 16,-1-5 0-16,1 2 0 16,-3-2-1-16,1-1 2 15,-1 2-2-15,-1-4-1 16,0 2-1-16,0-3 0 16,1 0 2-16,-2-1-3 15,1-2 4-15,-3-1-4 16,2-2 5-16,0 4 0 0,0-4 1 15,-1 0-2-15,0-1 2 16,0 1-1 0,-1-2 0-16,1-1 1 15,1-4-1-15,-2-1 1 0,1-2-2 16,0-3 1-16,1-2-2 16,0 1 3-16,-3-16-2 15,5 21 1-15,-5-21-1 16,4 19 1-16,-4-19 1 15,3 14 0-15,-3-14 0 16,0 0-3-16,1 15 1 16,-1-15 0-16,0 0 0 15,0 0 0-15,0 0-1 0,0 0 1 16,0 0-2 0,0 14 3-16,0-14-1 15,0 0 2-15,0 0-3 16,0 0 2-16,0 0-1 0,0 0 1 15,0 0 0-15,0 0-1 16,0 15 0-16,0-15-1 16,0 0 2-16,0 0 0 15,-1 14-2-15,1-14 1 16,0 0 0-16,0 0-1 16,0 15 0-16,0-15 2 15,0 0-1-15,0 0 0 16,0 0-1-16,1 15 3 15,-1-15-2-15,0 0 2 16,0 0 1-16,0 0-2 16,3 15 2-16,-3-15-1 0,0 0 3 15,0 0-3-15,0 0 3 16,0 0-2-16,0 0 0 16,-1 13-1-16,1-13 0 15,0 0 0-15,0 0-1 16,0 0 0-16,0 0-1 15,0 0 1-15,0 0 1 16,0 0-1-16,0 0-1 16,0 0 0-16,0 0 1 0,0 0-1 15,0 0 0 1,0 0-1-16,0 0 0 16,0 0 1-16,0 0 1 0,0 0-1 15,0 0 0-15,0 0-1 16,0 0 1-16,0 0 1 15,0 0-2-15,13-6 0 16,-13 6 0-16,0 0-1 16,18-6 1-16,-18 6 1 15,19-1-2-15,-19 1 1 16,22-2 2-16,-22 2-1 16,23 3-1-16,-23-3 0 15,22 6-1-15,-22-6-1 16,18 6-6-16,-18-6-6 15,16 4-17-15,-16-4-27 16,6-13-34-16,-10-4-6 16,-5-6-2-16</inkml:trace>
  <inkml:trace contextRef="#ctx0" brushRef="#br1" timeOffset="580755.412">24011 11142 1 0,'-19'8'45'0,"19"-8"25"0,0 0-16 16,-18 2-30-16,18-2-4 16,0 0-3-16,-13-2 0 15,13 2-2-15,0 0 0 16,-20 3-3-16,20-3-2 16,-13 10-3-16,13-10 0 15,0 0 0-15,0 0-1 16,-13 9 2-16,13-9 0 0,0 0 1 15,0 0-3-15,0 0 1 16,2-14-2 0,-2 14 0-16,0 0-3 15,0 0-1-15,11-16 3 0,-11 16-4 16,16-13 6-16,-16 13-2 16,25-15 0-16,-25 15-2 15,27-14 2-15,-12 8-3 16,-2 0 1-16,0 2-1 15,-1 1-1-15,-12 3-1 16,18-7-2-16,-18 7-4 16,0 0-7-16,17-2-12 15,-17 2-35-15,0 0-25 16,0 0-6-16,0 0 1 16</inkml:trace>
  <inkml:trace contextRef="#ctx0" brushRef="#br1" timeOffset="581343.0831">24410 11185 82 0,'0'22'98'0,"0"-22"-7"16,0 0-10-16,-6 13-78 15,6-13-5-15,0 0 0 16,-13 7 1-16,13-7 0 15,0 0 0-15,-15 10 4 16,15-10 2-16,-13 3 3 16,13-3-1-16,-13-4-1 0,13 4 1 15,-15-11-2 1,15 11-1-16,-13-15-1 16,13 15-3-16,-11-29 4 15,8 13-2-15,3-2 0 0,1 1-2 16,2-2 3-16,3 2 0 15,0 1 0-15,-6 16 2 16,14-17-5 0,-14 17 1-16,17 1-3 0,-17-1-1 15,15 26-3-15,-9-5-1 16,-1 3-2-16,0 3 3 16,-2 2-1-16,-3 2 1 15,0 0 4-15,-3 0-2 16,1-4-11-16,-2-2-18 15,7 2-49-15,-8-8-3 16,3-3-3-16,2-16 25 0</inkml:trace>
  <inkml:trace contextRef="#ctx0" brushRef="#br1" timeOffset="581809.8034">24588 11109 104 0,'1'14'89'16,"1"-1"-10"-16,-2-13-5 15,0 0-82-15,0 0-5 16,-9 19 1-16,9-19 1 16,4 14 4-16,-4-14 7 0,0 0 9 15,0 0 1-15,0 0-1 16,0 0 4-16,15-10-2 15,-15 10-1-15,3-22-3 16,-3 8-3-16,-3 1 0 16,1-3-1-16,-1 2-1 15,-2 1-3-15,-1-2 1 16,6 15 1-16,-13-16 0 16,13 16 1-16,0 0 0 15,-18 6-2-15,13 9 2 16,-1 8-2-16,0 8 1 15,3 7-4-15,0 4 3 0,1 3-1 16,0 5 1-16,2-2 1 16,2-4-2-16,3-8 3 15,0-2 0-15,0-11 0 16,4-3-2-16,4-7-3 16,3-12-12-16,10-1-21 15,-6-16-49-15,9 3-2 16,-5-8-3-16,4 1 20 15</inkml:trace>
  <inkml:trace contextRef="#ctx0" brushRef="#br1" timeOffset="582344.9926">24660 11616 61 0,'14'6'87'16,"-14"-6"-4"-16,19 2-3 0,-19-2-72 15,0 0-7-15,16 0 1 16,-16 0 0-16,0 0 0 16,14-6-1-1,-14 6 1-15,0 0 1 0,15-19-2 16,-15 19 1-16,14-26-2 16,-5 13 0-16,-1-4 1 15,4 0 2-15,0-2 0 16,1 0 0-16,0-1 2 15,0 2-2-15,-2 4 4 16,1 1 1-16,-12 13 1 16,15-17-1-16,-15 17-1 15,0 0 1-15,0 0-4 16,9 17 0-16,-10-1-1 16,-1-2-3-16,1 7-4 0,-2 0 0 15,0 5-3 1,0 0-5-16,2 4-9 0,-4-1-13 15,11 9-54-15,-6-5-2 16,7 2 1-16,-1-11 28 16</inkml:trace>
  <inkml:trace contextRef="#ctx0" brushRef="#br1" timeOffset="582967.5097">24494 12113 39 0,'0'0'88'16,"0"0"-1"-16,0 0-4 16,0 0-56-16,0 0-10 15,-13-6-7-15,13 6-2 16,0-19-3-16,0 19-2 16,4-21 0-16,-4 21 1 0,12-21 0 15,-12 21 0 1,14-18 0-16,-14 18 0 15,20-8-1-15,-20 8-1 16,22 3 1-16,-22-3-2 0,20 13-3 16,-10 0 0-16,0 0 0 15,-4 3 0-15,0 3-1 16,-5 3 0-16,1 4-1 16,-4-1 0-16,-2 6-1 15,-2-2 1-15,2-1-4 16,-2-2-4-16,2 2-7 15,-2-9-16-15,5-1-49 16,1-18-2-16,0 0 0 16,0 0 49-16</inkml:trace>
  <inkml:trace contextRef="#ctx0" brushRef="#br1" timeOffset="583378.2654">24813 12048 96 0,'0'0'96'0,"21"8"-11"16,-21-8-7-16,0 0-84 15,0 0-7-15,0 0 1 16,0 0 4-16,0 0 3 16,0 0 5-16,0 0 8 15,0 0 5-15,0 0 2 16,-5-15-1-16,5 15-2 15,0 0-5-15,0 0-2 0,-15-15-2 16,15 15-2-16,0 0 0 16,-16-6-3-16,16 6 0 15,-17 9-2-15,17-9 1 16,-22 23 0-16,11-7 3 16,-1 3 1-16,1 1 1 15,1 0 0-15,2 0 1 16,6 2 3-16,2-3-3 15,2-3-1-15,-2-16-6 16,18 21-5-16,-2-12-8 16,-1-8-10-16,10 5-26 15,-3-12-38-15,7-2 1 16,-1-7-2-16</inkml:trace>
  <inkml:trace contextRef="#ctx0" brushRef="#br1" timeOffset="583779.3769">24938 12378 64 0,'-5'28'99'15,"-1"-14"-11"-15,6-14-8 16,0 0-63-16,0 0-29 0,0-16 5 15,6 2 1-15,4-1 4 16,-2 2 1-16,2-1 8 16,-10 14 4-16,22-19-1 15,-22 19-1-15,16-1-4 16,-16 1-4-16,9 19-2 16,-8-4 3-16,-2 6-1 15,-4 5 0-15,1 4 2 16,-3-1 0-16,1 1 1 15,0 0 1-15,2-4-2 16,1-4-3-16,4-2-2 16,2-5-2-16,-3-15-3 15,18 18-4-15,-3-12-10 0,3-10-17 16,12 4-44 0,-3-10-5-16,8-2 0 15,-3-2 43-15</inkml:trace>
  <inkml:trace contextRef="#ctx0" brushRef="#br1" timeOffset="584478.6294">24764 13017 109 0,'-18'19'93'0,"18"-19"-1"15,0 0-31-15,0 0-47 16,-10-16-3-16,10 16-4 16,2-18-1-16,-2 18 0 0,4-18-4 15,-4 18 3 1,7-14-2-16,-7 14 0 16,15-7-1-16,-15 7-1 15,20 0-3-15,-20 0-1 0,24 4-2 16,-11 3-1-16,0 2 1 15,-2 4-2-15,-4 1 2 16,-4 4 1-16,-2 0 1 16,-2 0 3-16,-2-1 1 15,-2-1 1-15,1-3 2 16,4-13 1-16,-10 16-1 16,10-16 1-16,0 0-1 0,0 0 0 15,0 0-1 1,-13-6 0-16,13 6-1 15,3-13 0-15,-3 13-2 16,11-17 1-16,-11 17-1 0,23-16 0 16,-10 11-1-16,0 5 1 15,0 3-2-15,-13-3 1 16,22 20 1-16,-16-2-2 16,-3 2 2-16,-3 2 0 15,-2 1-2-15,-2-2-1 16,-3 1-1-16,-2 3-7 15,-4-2-12-15,3 1-25 16,-12-8-41-16,7 0-2 16,-6-9-1-16,5-5 47 15</inkml:trace>
  <inkml:trace contextRef="#ctx0" brushRef="#br1" timeOffset="584853.5985">25130 12989 109 0,'-4'15'97'0,"1"-2"-3"15,3-13-2-15,0 0-78 0,-13 0-11 16,13 0 0-16,0 0 1 16,0 0-2-16,0 0 2 15,0 0 0-15,0 0-2 16,0 0 2-16,0 0-2 16,0 0-2-16,0 0 0 15,0 0-1-15,0 0-3 16,0 0-5-16,0 0-10 15,0 0-14-15,0 0-15 16,6-15-21-16,-6 15-22 16,0 0-1-16,0 0 25 15</inkml:trace>
  <inkml:trace contextRef="#ctx0" brushRef="#br1" timeOffset="585596.1095">24536 12814 1 0,'0'0'47'0,"0"0"26"16,0 0 2-16,-7-14-38 15,7 14-18-15,0 0 0 16,-16-13 2-16,16 13-1 16,0 0-1-16,-15-16 3 15,15 16-6-15,-7-15-1 0,7 15-8 16,-1-13 4-16,1 13-7 15,0 0 2 1,5-14-3-16,-5 14-1 16,0 0 0-16,19 3-2 0,-19-3-3 15,17 17-1-15,-8-1-3 16,1 6-5-16,-3 4 6 16,-1 2-4-16,-3 6 3 15,0 0-1-15,-3 2 2 16,-2-3-5-16,0 1-5 15,-6-4-20-15,8 6-46 16,-11-1-2-16,2-1-1 16,-5-5 44-16</inkml:trace>
  <inkml:trace contextRef="#ctx0" brushRef="#br1" timeOffset="585961.9205">24741 12890 67 0,'14'-2'79'15,"-14"2"-1"-15,0 0-39 16,0 0-27-16,0 0 1 16,0 0 0-16,0 0 0 0,-16 0 0 15,16 0 0 1,-21 5-1-16,21-5-1 15,-22 0-2-15,22 0-2 16,-17-1-4-16,17 1 0 0,0 0-2 16,0 0 1-16,-16 1 1 15,16-1-2-15,-9 16 0 16,6-3-1-16,-1 3 0 16,0 3-1-16,2 4 0 15,4 0-2-15,3 4-8 16,5-4-10-16,12 9-23 15,-6-10-42-15,14 4-2 16,0-12-2-16,7-7 43 16</inkml:trace>
  <inkml:trace contextRef="#ctx0" brushRef="#br1" timeOffset="586546.336">24918 13681 64 0,'-22'4'86'16,"22"-4"-2"-16,-18-4-28 15,18 4-38-15,-19-17-3 16,19 17-1-16,-16-20-2 16,16 20-2-16,-13-22-1 15,12 6-1-15,1 16-1 16,0-23-2-16,10 7-2 0,3 0-1 16,4 0 0-16,2 2-1 15,1 4-3-15,-1 4 1 16,1 6-3-16,-4 6-1 15,-3 8-1-15,-3 11 1 16,-3 8-2-16,-4 5 2 16,-2 5 0-16,-2 2-2 15,1 1-1-15,-7-4-7 16,2 4-18-16,-6-13-51 16,1-3 0-16,-5-10-5 15,15-20 54-15</inkml:trace>
  <inkml:trace contextRef="#ctx0" brushRef="#br1" timeOffset="587347.5832">25084 13533 77 0,'17'1'100'0,"-4"-1"-10"15,-13 0-10-15,13 4-79 16,-13-4-16-16,2-14 4 15,-2 14 3-15,-6-15 3 16,6 15 3-16,-13-8 6 16,13 8 13-16,-14 1-2 15,14-1 3-15,-18 13-9 0,18-13 0 16,-10 25-6-16,6-11-2 16,-1 3-1-1,1 1-2-15,0 5-1 16,1 1-1-16,3-1 3 0,-1 3 0 15,5 2 0-15,3 1 1 16,3-5 0-16,5 1-1 16,5-5 1-16,3-6 0 15,1-3 1-15,4-9-1 16,-1-6 0-16,2-7 0 16,-2-1 2-16,-1-4 0 15,-2-1-2-15,-4 1 3 0,-3 2-2 16,-3 3 0-1,-14 11-2-15,0 0 1 16,0 0-2-16,0 0 0 16,0 0 2-16,-7 26-3 0,-4-7 2 15,-2 1 0-15,0 3 3 16,0 2 1-16,1-1-1 16,2 0 2-16,1-3-1 15,5 1 0-15,3-2-2 16,1-4 1-16,3-3-2 15,-3-13 1-15,13 20 0 16,-13-20-1-16,24 10 1 16,-11-8 0-16,6-5 1 15,1 0-1-15,3-3-1 16,-3-1-4-16,2-2-3 16,-3-1-4-16,-2 0-2 15,-17 10 0-15,23-17 0 0,-23 17 4 16,7-18 2-16,-7 18 6 15,0 0 5-15,-7-14 6 16,7 14 4-16,0 0 1 16,-17-1 0-16,17 1-2 15,0 0-1-15,-18 18-2 16,18-18-2-16,-12 25-3 16,4-9-1-16,3 5-2 0,-1 2-3 15,0 2-3 1,6 5-8-16,-1 1-10 15,8 8-28-15,-10-3-48 16,13 4-2-16,-6-7 0 0,5-1 57 16</inkml:trace>
  <inkml:trace contextRef="#ctx0" brushRef="#br1" timeOffset="587796.1293">24940 14405 58 0,'0'0'93'15,"-19"-1"0"-15,19 1-6 16,-3-17-76-16,3 4-6 16,3 0-1-16,-3 13-1 15,10-20 2-15,-10 20-1 16,16-16 0-16,-3 16 4 16,1 1-4-16,2 3-3 15,3 5-2-15,0 0-4 16,4 7-1-16,-3-1-2 15,0 10 0-15,-4 0-1 0,-4 8 2 16,-5 4 3 0,-4 4 3-16,-5 2 3 0,-3-3 0 15,-6 2-2 1,3-1-8-16,-5-7-10 0,6-2-21 16,-9-16-44-16,8-2-4 15,8-14 0-15,0 0 75 16</inkml:trace>
  <inkml:trace contextRef="#ctx0" brushRef="#br1" timeOffset="588146.2911">25173 14540 72 0,'0'0'84'0,"16"-21"-3"0,-10 8-42 16,-6 13-38-16,4-26-10 15,-4 26-3-15,3-23-1 16,-3 23 4-16,2-13 4 15,-2 13 10-15,0 0 9 16,0 0 5-16,-6 21 5 16,2-8-1-16,2 5 0 15,-2 3-3-15,1 2-4 16,-1 3-3-16,1 4-4 16,-2-1-6-16,1-2-3 15,3 2-5-15,-2-3-2 16,1 0 0-16,1-6-2 0,2-3-2 15,-1-17 1-15,10 21 2 16,-10-21 0-16,22 3-1 16,-9-9-10-1,6-1-20-15,-3-14-43 0,5 6-3 16,-3-9 1-16,0 1 70 16</inkml:trace>
  <inkml:trace contextRef="#ctx0" brushRef="#br1" timeOffset="588463.4679">25409 14620 65 0,'1'22'96'0,"-4"0"-3"15,5 1-3-15,-4 0-74 0,5-6-14 16,4 1-2-16,2 0-2 16,5 1-3-16,2 0 3 15,4 0 2 1,4 1 0-16,-1-3 4 0,1 5 1 15,1-5-3-15,-1 2 2 16,-2-3 0-16,0 0-3 16,-5-1 0-16,-3-2-1 15,-2 2 0-15,-12-15 0 16,10 26 0-16,-10-26 0 16,-4 26-1-16,-4-12-2 15,-3 2-4-15,-5-7-11 0,2 5-23 16,-14-17-50-16,4 0 1 15,-7-10-3 1,4-8 64-16</inkml:trace>
  <inkml:trace contextRef="#ctx0" brushRef="#br1" timeOffset="588627.5159">25488 14576 67 0,'13'-10'97'16,"4"8"-3"-16,-17 2-6 15,22-11-78-15,-6 5-20 16,3-7-6-16,5 4-15 16,-1-10-16-16,7 6-22 15,-1-5-19-15,3 8-1 16,0 2 84-16</inkml:trace>
  <inkml:trace contextRef="#ctx0" brushRef="#br1" timeOffset="589230.6712">25185 15330 1 0,'1'16'58'0,"-1"-16"29"15,0 0-2-15,0 0-53 16,0 0-8-16,0 0-5 16,-7-13-1-16,7 13-4 0,0 0-1 15,-6-14-6-15,6 14-2 16,2-13-1-16,-2 13-2 15,0 0 0 1,16-13-2-16,-16 13-1 0,17 6-3 16,-17-6 4-16,17 24-2 15,-9-5-1-15,-3 3 2 16,0 2 0-16,-4 6 0 16,-1 2-1-16,-3 1 0 15,0 5-6-15,-4-4-2 16,3 5-6-16,-5-1-4 15,5 1-10-15,-5-9-13 0,8 3-43 16,-8-12 0-16,9-21 32 16,0 0 54-16</inkml:trace>
  <inkml:trace contextRef="#ctx0" brushRef="#br1" timeOffset="590048.1531">25448 15299 1 0,'21'15'51'16,"-21"-15"36"-16,0 0-2 15,6 15-49-15,-6-15-16 16,0 0-4-1,0 0 0-15,-17 11-4 0,17-11-4 16,-15-2-1-16,15 2-4 16,-16-5-1-16,16 5-1 15,-17-10 2-15,17 10-3 16,-14-6 0-16,14 6-1 16,-16 0 1-16,16 0 3 15,-18 12-1-15,18-12 1 16,-18 24 1-16,9-3-1 15,-1 2 1-15,3 6-2 0,1 2-1 16,2 5-1 0,-1-1-1-16,4 3 2 0,2-4 0 15,2-1 0-15,3-2-2 16,3-7 0-16,2-2-1 16,4-8 0-16,3-1-1 15,4-6-3-15,4 1 2 16,0-4-1-16,0-4 1 15,0 0 0-15,-2-4-1 16,-2-4 0-16,-3-2 0 16,-3 0 2-16,-16 10-3 15,20-24 4-15,-20 24 1 0,14-19 2 16,-14 19 3-16,0 0 3 16,0 0 0-1,0 0 1-15,0 0 2 0,13-2-3 16,-13 2 0-16,-3 19-4 15,3-19 1-15,-1 25-1 16,0-8-2-16,2 5 1 16,3 1-1-16,2 0-1 15,3 6-1-15,2 1 6 16,4 3-5-16,2-4 3 16,2 0-4-16,1-7 4 15,0-1-4-15,0-5 5 0,-1-9-5 16,-2-4-2-16,1-7 0 15,-4-8 0 1,-2-8 1-16,-5-1-5 16,-3-8 5-16,-2-2-4 15,-5 1 4-15,-4 3-2 0,-5 1 2 16,-5 7-8-16,-2 9-6 16,-8 3-25-16,1 17-48 15,-9 1-1-15,-3 7-2 16,-5-4 77-16</inkml:trace>
  <inkml:trace contextRef="#ctx0" brushRef="#br1" timeOffset="591097.3966">24453 14814 20 0,'0'0'85'15,"15"0"-3"-15,-15 0-1 16,0 0-70-16,0 0-2 16,0 0 2-16,0 0-1 15,0 0 3-15,0 0 0 16,0 0-1-16,0 0-1 16,0 0 0-16,0 0-4 0,0 0-3 15,0 0 2-15,0 0-3 16,0 0 1-16,0 0-2 15,0 0 2-15,0 0 0 16,0 0 0-16,0 0-2 16,0 0 0-16,-2 14 0 15,2-14-2-15,0 0 3 16,0 15-2-16,0-15-2 16,2 23 0-16,-1-6 1 15,4 6-2-15,-1 5 1 16,2 10 0-16,0 3-2 15,1 9 1-15,-1 4-1 0,1 3 3 16,0 0-5-16,0 3 3 16,-1 0-3-16,0-6 2 15,0 0 1-15,1-4 1 16,-2-2 1-16,1-1-1 16,0-5 1-16,0-3 3 15,-2-3-1-15,2-1-1 16,-2 0 0-16,3-1 0 15,-2-5 2-15,1-2-3 16,-2 1 5-16,3-1-6 16,-3-1 4-16,2-1-2 15,0-8 3-15,-3-1-4 16,1 1 1-16,-1-2 0 0,3-1 0 16,-6-14 0-16,7 26-7 15,-7-26 7-15,9 25-8 16,-9-25 9-1,5 14-8-15,-5-14 9 0,0 0-2 16,0 0 0-16,0 0 8 16,0 0-8-16,0 0 9 15,0 0-10-15,0 0 8 16,15 6-8-16,-15-6 1 16,0 0-3-16,19-13 2 15,-19 13-1-15,24-22-4 16,-6 12-4-16,0-4-10 15,10 7-15-15,-2-12-56 0,10 13-5 16,-5-6-7 0,1 5 31-16</inkml:trace>
  <inkml:trace contextRef="#ctx0" brushRef="#br1" timeOffset="592948.2436">25321 10886 109 0,'0'0'96'0,"0"0"-6"0,0 0-4 16,0 0-80-16,-13 6-3 15,13-6-2-15,0 0 0 16,0 0-1-16,0 0 0 16,0 0 2-16,0 0 0 15,0 0-1-15,16-4 1 16,-16 4-2-16,26 4-1 16,-6 0 2-16,7-1-2 15,5 0 0-15,2-1 0 16,5-1 1-16,5-4 1 15,3-3-1-15,1-2 2 16,0-7-1-16,-5 1 0 16,0-2 0-16,-2 3 1 0,-7 0-2 15,-5 4 1-15,-7 4 0 16,-4 2 0-16,-18 3 2 16,21 7-2-16,-21-7 0 15,4 14 1-15,-4-14 0 16,-1 16 0-16,1-16 1 15,-3 18-3-15,3-18-1 16,-2 20 1-16,2-7-1 16,2 7 0-16,1 2-1 15,-1 6-1-15,4 11-1 16,1 6 3-16,2 6-2 16,0 5 1-16,1 6 0 0,1 0 1 15,2 2-1-15,2 2 1 16,-1-1 1-16,1 3-3 15,0 1 1-15,1 3 2 16,0 0-2-16,-1 2-2 16,-2 4 2-16,0 1 1 15,0-1-1-15,0 3 1 16,1 0 0-16,0 1-1 16,2 3 3-16,0 3 4 15,2 3-2-15,-3-2 0 16,1 5 0-16,-4-6 1 15,1 2 1-15,-5-4-2 0,3 1 0 16,-4-2-4-16,0 1 0 16,2 1-1-16,1 0 2 15,1 5-2-15,1-3 0 16,1 2 0-16,0-1 1 16,0-2-1-16,0-5 0 15,-2 0 2-15,1-4-4 16,-2-3 2-16,-1-1 0 15,-2 0 0-15,-1 1-1 16,-1-3 1-16,1-1 3 16,1 0-2-16,1 1 2 15,-1 0-1-15,0-2 0 16,3-3-2-16,0-5 0 0,0 1-2 16,0-5 2-16,-1-2-2 15,-2-2 3-15,2-1-1 16,-2-2 0-16,-1-2 2 15,0 2 0-15,-2-3 2 16,3-1-2-16,-2-2 1 16,0-4-1-16,0-3 0 15,0-6 1-15,1 0 0 16,-1-1-1-16,0-5 1 16,0-1-2-16,-1-3 5 15,3 0-5-15,-3-2 4 16,2-1-4-16,-1-1 3 15,-1-5 0-15,0-1-1 0,-4-13 0 16,9 22-4-16,-9-22 5 16,9 15-7-1,-9-15 5-15,0 0-5 16,10 16 6-16,-10-16-3 0,0 0 5 16,5 13-4-16,-5-13 4 15,0 0-2-15,0 13 2 16,0-13 0-16,0 0 0 15,0 0-4-15,0 0 1 16,0 0 1-16,0 0 0 16,0 0 1-16,0 0-2 15,0 0 0-15,0 0 1 0,0 0 2 16,0 0-3 0,0 0-1-16,-2 13 1 0,2-13-2 15,0 0 2 1,-18 8-1-16,18-8 1 0,-17 8-4 15,17-8 4-15,-22 13 2 16,22-13-2-16,-23 7 1 16,10-4-1-16,0 0 2 15,-1 0-1-15,1 1 0 16,13-4-3-16,-25 2-3 16,25-2-1-16,-21 7-3 15,21-7-8-15,-21 7-23 16,21-7-54-16,-20-1 0 15,7-4-3-15,-6-9 78 16</inkml:trace>
  <inkml:trace contextRef="#ctx0" brushRef="#br1" timeOffset="595738.7253">26658 12739 82 0,'16'11'95'0,"-16"-11"-5"15,0 0-6-15,0 0-83 16,0 0 5-16,0 0-8 16,0 0-2-16,0 0 7 0,0 0 4 15,0 0-1-15,0 0 0 16,0 0 2-16,0 0-3 15,14-2 0-15,-14 2-2 16,0 0-5-16,24-8-5 16,-24 8 4-16,24-7 4 15,-11 3-5-15,1 2-1 16,1-3 3-16,-1 3 2 16,-14 2 3-16,21-4 0 15,-21 4 0-15,17 1-6 16,-17-1 3-16,0 0-2 15,14 3 0-15,-14-3-7 0,0 0-11 16,0 0-12-16,15-6-30 16,-15 6-27-16,0 0 0 15,3-17 16-15</inkml:trace>
  <inkml:trace contextRef="#ctx0" brushRef="#br1" timeOffset="596051.2917">26768 12940 91 0,'0'15'99'0,"0"-15"1"0,0 0-4 16,-3 13-73-16,3-13-13 15,0 0-3-15,0 0-2 16,0 0-1-16,0 0-3 15,0 0 0-15,0 0 2 16,0 0-2-16,16 0 2 16,-16 0-1-16,13-1-1 15,-13 1-1-15,21-2-2 16,-5 4-4-16,-1-2-9 16,3 3-13-16,-5-9-40 15,9 5-28-15,-6-10-2 0,-2 0-6 16</inkml:trace>
  <inkml:trace contextRef="#ctx0" brushRef="#br1" timeOffset="600603.4176">26981 10774 40 0,'0'0'84'15,"0"0"-5"-15,12-15-3 16,-12 15-65-16,0 0-4 16,0 0-1-16,0 0 1 15,0 0 0-15,0 0 1 16,0 0 3-16,-13 3 2 16,13-3-1-16,0 0 2 15,0 0 0-15,0 0 0 0,0 0-3 16,0 0-2-16,0 0-1 15,0 0-4-15,0 0-1 16,-9 13 0-16,9-13-2 16,0 0-3-16,0 22 2 15,0-22-1-15,-1 23 1 16,-1-9 1-16,1 5 0 16,1 3-1-16,-2 1-1 15,2 6 1-15,2 1 0 16,-1 8-1-16,2 2-1 15,2 3 1-15,-1 1-1 16,-1 0 1-16,1 2 2 16,0-1 0-16,2 1 0 0,0-4-2 15,1-1 3-15,0 0-4 16,4 3 3 0,-1-1-3-16,1 3 2 0,-1-1-1 15,2 2-1-15,-1 4 0 16,2 4-1-16,-1 1 1 15,-1-1-2-15,2 0 4 16,0-2-4-16,3 2 3 16,-3-2 0-16,2-2 2 15,-2-5-3-15,0 0 4 16,-2 0-2-16,2 1-1 16,0 0 2-16,-3 1-2 0,2-2 0 15,-2 2 0-15,1-1-2 16,0-2 5-1,-3 0-2-15,2 1 2 0,-1-1-1 16,1 1 2-16,-1-2-2 16,2 3 2-16,-2 2 1 15,2 3-4-15,1 0 2 16,1 2-2-16,0 1 1 16,-1 3-3-16,1 1 3 15,0 0-2-15,2 3 3 16,-2-1-3-16,0 4-1 15,3-2 2-15,0 4 0 0,1-2 0 16,-1-1-1 0,-1 0 1-16,-2-3-1 15,1-2 1-15,1-4 1 16,-5-1-1-16,1 0 0 16,-2-1 0-16,2-1-1 0,-1-1 0 15,1 2 0-15,-3 0 2 16,4 5-2-16,-2 0 0 15,0-3 0-15,-1-2 2 16,-2-2 0-16,2-2 0 16,1-3 1-16,-2-6-3 15,-2-4 2-15,1-4 0 16,0 1 0-16,1-1-1 0,-1-2 1 16,-1-1-3-16,-1 1-1 15,-2-1 4 1,2 2-5-16,-1-1 4 15,-3-4-3-15,4 3 3 0,-2-2-3 16,1 0 3-16,-1-1 1 16,1 0-1-16,1 0 2 15,-1 5-4-15,0-4 3 16,2 1 0-16,-2 2 1 16,-2-1-1-16,2-2-1 15,-1 0 0-15,-2-2 0 16,4-3 0-16,-4-2-1 15,1-1 0-15,-1-5 0 16,0 0 2-16,2-1-1 16,-1 0-1-16,-2-13 0 15,3 21 2-15,-3-21 0 0,5 20 2 16,-5-20-4-16,6 19-1 16,-6-19 2-16,5 14 0 15,-5-14 0-15,4 14-1 16,-4-14 1-16,0 0-3 15,4 18 3-15,-4-18 2 16,0 0-2-16,2 20 0 16,-2-20 2-16,1 13-2 15,-1-13-1-15,2 17 1 16,-2-17 1-16,0 19-3 16,0-19 5-16,4 14-3 15,-4-14 0-15,0 0 1 16,0 0 1-16,6 19 0 0,-6-19-1 15,0 0-1-15,0 0-1 16,0 0 1-16,4 16 0 16,-4-16 0-16,0 0-1 15,0 0 0-15,0 0 0 16,0 0 1-16,0 0 2 16,0 0 0-16,-4 15-1 15,4-15-2-15,0 0 2 16,0 0-3-16,0 0 3 15,0 0 0-15,0 0-1 16,0 0-1-16,-9 14 2 16,9-14 1-16,0 0-2 0,0 0 4 15,0 0-2-15,0 0-1 16,0 0 1-16,0 0-2 16,0 0-1-16,0 0 1 15,0 0 0-15,0 0-2 16,0 0 1-16,0 0 0 15,19-7-1-15,-19 7 2 16,19-9 0-16,-7 2-2 16,4-8 1-16,6 8 1 15,1-7 0-15,5 1-1 16,0-2 0-16,4 0 1 16,-2 3-3-16,2-1 4 15,-4 9-2-15,0-6 3 0,-2 5-3 16,-4 1 1-16,-5 0-7 15,-1 2-9-15,-16 2-25 16,19-3-51-16,-19 3-3 16,-13-21-7-16,-4-4 34 15</inkml:trace>
  <inkml:trace contextRef="#ctx0" brushRef="#br1" timeOffset="601546.5191">27016 10804 43 0,'-16'-16'53'0,"16"16"-3"15,-16-13-3-15,16 13-6 16,-14-8-6-16,14 8-5 16,0 0-4-16,-13-13-4 0,13 13-4 15,0 0-3 1,0 0-3-16,0 0-1 15,0 0-3-15,-13-6 0 0,13 6-1 16,0 0-1-16,0 0 1 16,0 0-1-16,0 0 0 15,0 0-3-15,0 0 0 16,14 6 0-16,-14-6-1 16,0 0-2-16,20-5-1 15,-7 2 1-15,2 0 0 16,2-1 1-16,5 0-1 15,-1 2 1-15,1 0-1 16,3-1 2-16,-4 1-2 16,-5 5 2-16,-1-3-1 15,-15 0-1-15,17 7 2 0,-17-7-2 16,0 0-4-16,0 0-10 16,0 0-16-16,11 13-48 15,-11-13-15-15,0 0-6 16,0 0-4-16</inkml:trace>
  <inkml:trace contextRef="#ctx0" brushRef="#br1" timeOffset="610072.4435">28897 15459 1 0,'0'0'41'0,"13"-2"29"16,-13 2-25-16,0 0-15 15,0 0-8-15,0 0-7 16,0 0 0-16,0 0-1 15,0 0-1-15,0 0-1 16,0 0-2-16,0 0 0 16,0 0-1-16,0 0 1 15,0 0 0-15,0 0-1 16,0 0-2-16,0 0-2 16,0 0 1-16,3-13-3 15,-3 13 0-15,0 0-1 0,0 0 0 16,-5-13 0-16,5 13 2 15,0 0 0-15,0 0-3 16,0 0 4-16,0 0-3 16,-15-7-1-16,15 7 0 15,0 0 1-15,0 0-2 16,0 0 1-16,-14-11 0 16,14 11-2-16,0 0 3 15,0 0-1-15,-15-9 1 16,15 9-1-16,0 0-1 15,-14-2 2-15,14 2 0 16,0 0 0-16,-13 11-1 0,13-11 1 16,0 0-1-16,-16 13 0 15,16-13 1-15,0 0-1 16,-16 10 0-16,16-10 0 16,0 0 0-16,-14 5 1 15,14-5 0-15,0 0-1 16,-15 15 0-16,15-15-1 15,-8 13 1-15,8-13 0 16,-8 17 0-16,8-17-1 16,-10 20 1-16,10-20 0 15,-8 19-2-15,8-19 2 16,-8 17-1-16,8-17 0 16,-5 22-2-16,5-22 3 0,-3 25-1 15,3-12-1-15,0-13 3 16,0 23-1-16,1-10 0 15,-1-13-2-15,5 21 2 16,-5-21-1-16,5 19-1 16,-5-19 1-16,9 17-2 15,-9-17 2-15,7 13 1 16,-7-13 1-16,10 13-1 16,-10-13-1-16,0 0 2 15,13 16 0-15,-13-16 0 16,0 0-1-16,15 13-1 15,-15-13 0-15,0 0 0 0,17 20 1 16,-17-20-1-16,0 0 0 16,17 12 0-16,-17-12-1 15,13 3 2-15,-13-3-2 16,0 0 1-16,15-3-1 16,-15 3 0-16,0 0 1 15,14 4 0-15,-14-4 1 16,0 0-2-16,15 6 2 15,-15-6 0-15,0 0-1 16,14 0 2-16,-14 0-1 16,0 0-1-16,17 17 5 15,-17-17-3-15,0 0-2 16,16-5 2-16,-16 5-1 0,0 0-1 16,16-9 0-16,-16 9 1 15,13-13-4-15,-13 13 0 16,13-2 4-1,-13 2-1-15,13-7 1 0,-13 7-1 16,0 0 1-16,17-11-1 16,-17 11-1-16,0 0 3 15,15-12-2-15,-15 12 1 16,0 0-1-16,0 0 1 16,13-6-1-16,-13 6 2 15,0 0-1-15,0 0 1 16,0 0-2-16,0 0 0 0,14-14 0 15,-14 14 0-15,0 0 0 16,10-13 0-16,-10 13 0 16,0 0-1-1,12-17 3-15,-12 17-1 0,10-13 1 16,-10 13 1-16,4-13-4 16,-4 13 4-16,0 0-3 15,7-15 2-15,-7 15-2 16,0 0 0-16,0 0-1 15,2-13 1-15,-2 13 3 16,0 0-4-16,0 0 1 16,4-18 3-16,-4 18-2 15,5-19 0-15,-5 19 1 0,7-20 0 16,-7 20-3 0,1-16 2-16,-1 16 0 15,5-13-2-15,-5 13-1 16,0 0 2-16,-5-13-2 0,5 13 2 15,0 0 0-15,-3-18 0 16,3 18 0-16,-5-14 1 16,5 14-2-16,-5-20 0 15,5 20 1-15,-3-16 1 16,3 16-2-16,-5-14-1 16,5 14 2-16,-3-16-1 15,3 16 3-15,0 0-3 0,-5-15 1 16,5 15-2-16,0 0 2 15,-13-16 1 1,13 16-2-16,0 0-2 16,-18-13 1-16,18 13 1 0,-16-7-1 15,16 7 1-15,-19-3-1 16,19 3-1-16,-22 2 0 16,22-2-4-16,-24 0-4 15,24 0-7-15,-25-2-10 16,25 2-30-16,-24-6-37 15,11-1-4-15,-9-9-1 16</inkml:trace>
  <inkml:trace contextRef="#ctx0" brushRef="#br2" timeOffset="637519.4764">18258 12312 17 0,'0'0'75'15,"13"7"-8"-15,-13-7-5 16,0 0-59-16,0 0-6 16,0 0-3-16,0 0 1 15,0 0 2-15,0 0 1 16,-7 13 6-16,7-13 6 16,0 0 4-16,0 0 0 15,0 0 0-15,0 0 1 16,0 0-2-16,0 0 0 15,0 0-2-15,0 0-2 16,0 0-2-16,0 0-2 0,0 0 0 16,0 0-2-16,0 0 0 15,-13 13-2-15,13-13 0 16,0 0 1-16,0 0 0 16,0 0 0-16,0 0 3 15,-13-1-2-15,13 1 3 16,0 0 0-16,0 0 1 15,0 0-1-15,0 0-1 16,0 0 2-16,0 0-4 16,0 0 1-16,0 0-3 15,0 0 1-15,0 0 0 16,0 0 1-16,0 0 1 0,-13 4-1 16,13-4 0-16,0 0 1 15,0 0-1-15,0 0-2 16,0 0 1-16,0 0-1 15,0 0-1-15,0 0 1 16,-13 13-1-16,13-13 0 16,0 0-1-16,0 0 3 15,-2 13-2-15,2-13 0 16,0 0 0-16,0 20 0 16,0-20-1-16,0 22 1 15,2-9 0-15,-2 3-1 16,3-1 1-16,-2 3-1 15,2-1 1-15,0 3-2 0,1-1 0 16,0 3 1-16,1-2 0 16,-1 3 2-16,-1 0-3 15,1 2-1-15,2-4 1 16,-2 1 1-16,1 1 2 16,-1-1-3-16,0-1 3 15,1-1-3-15,1 1 4 16,-2 0 0-16,0 0 0 15,1-3 1-15,0 1-1 16,0-2-1-16,-1 2 2 16,0-3-1-16,-1-2 1 0,1-1-1 15,-4-13 1-15,6 23-2 16,-6-23 2-16,5 19 0 16,-5-19-2-16,2 13 2 15,-2-13 0-15,0 0-1 16,5 13-2-16,-5-13 3 15,0 0-3-15,0 0 1 16,0 0 0-16,0 0-1 16,0 0-1-16,0 0 2 15,0 0-1-15,0 0 0 16,0 0 1-16,0 0 0 16,0 0 0-16,0 0-1 15,0 0 1-15,0 0 0 16,0 0-1-16,0 0 1 0,0 0 0 15,0 0-1-15,0 0 0 16,0 0 0-16,0 0-1 16,0 0 2-16,0 0 0 15,0 0-1-15,0 0 1 16,0 0-2-16,0 0 3 16,0 0-1-16,0 0 0 15,0 0-1-15,0 0 1 16,0 0-1-16,0 0-1 15,0 0 2-15,0 0-1 16,0 0 1-16,0 0-2 16,0 0 2-16,0 0-2 0,0 0 2 15,0 0-1-15,0 0 1 16,0 0-1-16,0 0 0 16,0 0 0-1,0 0-2-15,0 0 2 0,0 0-2 16,0 0 3-16,14-11-3 15,-14 11 3-15,0 0-2 16,15-5 0-16,-15 5 2 16,13-1-3-16,-13 1 2 15,18-6-2-15,-18 6 3 16,22-3-3-16,-22 3 2 16,25-4 0-16,-12 2 0 15,-13 2 0-15,23-4 0 0,-10 3 0 16,-13 1-1-1,21-3 0-15,-21 3 1 16,20 0-1-16,-20 0 1 16,21 0 0-16,-21 0-1 0,20-2-1 15,-20 2 2-15,23-4-1 16,-23 4 1-16,20-6 0 16,-20 6-1-16,20-3 0 15,-20 3 1-15,16-1 0 16,-16 1 0-16,0 0 0 15,16 1 1-15,-16-1-2 16,0 0 2-16,0 0-1 0,16 12 0 16,-16-12 1-1,0 0-1-15,13 1 0 0,-13-1 0 16,0 0 0 0,14-1 0-16,-14 1 0 0,0 0 0 15,13-4-1-15,-13 4 1 16,0 0 0-16,0 0 1 15,13-2-1-15,-13 2 1 16,0 0-1-16,0 0-1 16,0 0 3-16,0 0-1 15,0 0-1-15,13 7 0 16,-13-7 1-16,0 0-1 16,0 0 1-16,0 0 0 0,0 0-1 15,0 0 0 1,0 0 0-16,13-5 1 15,-13 5-2-15,0 0 1 16,0 0 0-16,0 0 2 0,0 0-1 16,0 0 0-16,0 0 0 15,0 0-1-15,0 0 1 16,0 0 1-16,0 0-1 16,0 0-1-16,0 0 0 15,0 0 1-15,0 0 1 16,0 0-1-16,0 0-1 15,0 0 0-15,0 0-1 16,0 0-1-16,0 0-1 16,0 0-5-16,0 0-5 15,0 0-7-15,0 0-14 16,0 0-28-16,16 2-32 0,-16-2 0 16,2-14-5-16</inkml:trace>
  <inkml:trace contextRef="#ctx0" brushRef="#br2" timeOffset="638883.9396">17649 12309 70 0,'0'0'81'0,"0"0"-1"16,-19 0-13-16,19 0-45 15,0 0-8-15,-14-4-3 16,14 4-5-16,0 0-3 16,0 0-4-16,-16 7-2 15,16-7 2-15,0 0-1 16,0 0-1-16,0 0 4 16,0 0 2-16,0 0 0 15,0 0 2-15,0 0 2 0,0 0-1 16,0 0 0-16,0 0 1 15,0 0-2 1,0 0 0-16,0 0 2 16,0 0-3-16,0 0 0 0,0 0 0 15,0 0 0-15,0 0-1 16,0 0-1-16,0 0-1 16,0 0 0-16,17 11 1 15,-17-11 1-15,15 8-1 16,-15-8 0-16,18 3-1 15,-5-2 1-15,0-2 1 16,3 5-1-16,0-6 0 16,0 2-1-16,0-2 1 15,3 2-2-15,1 0-1 16,1 1 0-16,1-2 0 16,0-2 0-16,2 0-1 0,-1 1 1 15,2-2-1-15,-1 1 2 16,-3 2 0-16,0-5 1 15,-2 3 0-15,1 0-1 16,-1 0 1-16,-3-1-2 16,3 1 2-16,-2 0-1 15,2-1 1-15,-3 1-1 16,1 1 0-16,-1 1-1 16,-2 0 1-16,1 3 2 0,-15-2-3 15,21 3 2 1,-21-3-1-16,15 8 1 15,-15-8 1-15,0 0-1 16,0 0-4-16,13 7-6 0,-13-7-11 16,0 0-25-16,0 0-44 15,0 0-4-15,-13 7-4 16,-3-10 10-16</inkml:trace>
  <inkml:trace contextRef="#ctx0" brushRef="#br2" timeOffset="640167.0984">17613 12267 91 0,'0'0'87'16,"-16"17"-2"-16,16-17-6 0,-19 18-68 15,19-18-4-15,-20 11 0 16,20-11-1-16,-16 9-1 16,16-9-1-16,0 0 0 15,-14 10 3-15,14-10-1 16,0 0 0-16,0 0-3 16,0 0 2-16,0 0-1 15,0 0 0-15,-9 15 0 16,9-15-2-16,2 14 0 15,-2-14-1-15,1 22 1 16,2-8-3-16,-2 3 1 16,1 2-1-16,1 4 1 15,0 2 0-15,1 4-2 16,-1-1 4-16,0 6-3 0,0-1 0 16,2 0 0-16,0 0 0 15,0 0 0-15,3-1-1 16,-3-5 2-16,3 1-4 15,0-4 5-15,-1 0 0 16,1-1 0-16,-4-2 1 16,2 1-1-16,-2-3 3 15,0-2-1-15,1 0 1 16,-2-2-2-16,0-1 1 16,-1-1 0-16,3 0-1 15,-5-13-1-15,6 23 1 16,-6-23-1-16,2 19 1 0,-2-19 0 15,3 17 0-15,-3-17 0 16,2 13 1-16,-2-13 0 16,0 0 0-16,1 13 1 15,-1-13 0-15,0 0 0 16,0 0-1-16,0 0 0 16,0 0 0-16,0 0-1 15,15 7 0-15,-15-7-2 16,0 0 2-16,14 2-3 15,-14-2 1-15,0 0 0 16,17 4-1-16,-17-4 1 16,15 0 1-16,-15 0 0 0,16 2-2 15,-16-2 2-15,20 4 0 16,-7-3 0-16,1-1-1 16,2 2-1-1,0-2-1-15,0 1 2 0,1-1-1 16,1-1 0-16,-1 1 0 15,-1-4 1-15,-2 1 1 16,1 0-1-16,-1 0 1 16,2 1-2-16,-3 0 1 15,1-1 0-15,-1 1 0 16,2 1-1-16,-1-1 0 16,1 1 1-16,0-2-1 15,-2 2 2-15,3-4-2 0,0 5 2 16,0-3-1-1,-2 0 1-15,2 1-1 16,-3 0 0-16,0 2 1 16,0-3-1-16,0 2 0 0,-13 1 0 15,22-5-1-15,-22 5 1 16,20-5 0-16,-20 5 1 16,19-10-1-16,-19 10 0 15,19-3 0-15,-19 3 1 16,17-3-1-16,-17 3 0 15,0 0 0-15,16 1 1 16,-16-1-2-16,0 0 1 0,0 0 0 16,0 0 0-1,0 0-1-15,0 0-5 16,0 0-6-16,13 0-17 16,-13 0-30-16,0 0-35 0,0 0 0 15,-3-13-4-15,3 13 1 16</inkml:trace>
  <inkml:trace contextRef="#ctx0" brushRef="#br2" timeOffset="653973.4828">19144 11306 1 0,'0'0'77'15,"0"0"-5"-15,0 0 0 16,0 0-48-16,0 0-12 16,0 0-6-16,0 0-2 15,0 0-1-15,0 0-2 16,0 0 1-16,0 0 1 16,0 0 1-16,0 0 0 15,0 0 2-15,0 0-3 16,0 0 0-16,-16 2-2 15,16-2-1-15,-13 4 2 16,13-4-2-16,-16 7 0 16,16-7-2-16,-23 10 3 15,10-4-1-15,0 1 2 0,-3 2-1 16,-1 0 0 0,0 1 1-16,-1 1-1 15,1-1-1-15,1 2 1 16,0-1-1-16,2 4 0 0,1-4 1 15,-2 1-1-15,5 2 3 16,0-1-1-16,1 0 3 16,-1 3-4-16,3-1 4 15,-2-1-1-15,2-1 0 16,3 4 0-16,-2-1-2 16,2 2 1-16,-1 2-2 15,3 0 3-15,-3 2-3 0,2 1 0 16,1 1 1-16,-1 1-1 15,0-1 1-15,-2-1-6 16,3 0 5 0,-1 1-7-16,0-3 7 0,0 1-6 15,3 1 7-15,-2 0-5 16,4 4 2-16,-1 1 3 16,2 1-1-16,3-2 3 15,0-1-5-15,2 0 3 16,1 0-3-16,1-6 2 15,0-1 1-15,0-3-1 16,-10-16 1-16,19 23-1 16,-19-23 3-16,17 17-2 15,-17-17 2-15,15 13-2 16,-15-13 0-16,17 10 0 16,-17-10 0-16,23 12 1 0,-10-6-3 15,3 1 1-15,1-1 0 16,4-2 0-16,-3 2-1 15,3-2 1-15,-1-1-2 16,-1 1 2-16,-1-4 0 16,0 2-1-16,-1-2 0 15,-1 0 1-15,1-2 0 16,-2 1-1-16,-1-1 2 16,0 1-3-16,1-1 3 15,1 1-1-15,0-2-1 16,-2 3 1-16,0-1-2 15,1-2 2-15,-1 0-2 16,-14 3 2-16,22-6 0 0,-22 6-1 16,16-8 1-16,-16 8 0 15,14-16 1-15,-14 16-1 16,13-22 0-16,-13 22-1 16,16-26 1-16,-7 12-1 15,-2-1-1-15,0 2 1 16,0-1-1-16,-2 1 0 15,-1 0 2-15,-1 0 1 16,-3 13-1-16,4-23 2 16,-4 23-2-16,-1-25 1 15,1 25-1-15,-2-23 2 16,1 10-2-16,-2 0 0 16,2 0 2-16,-1 0-3 0,-1 0 3 15,3 13-3-15,-4-23 4 16,2 10-4-16,2 13 3 15,-2-20-2-15,2 20 0 16,-6-19 6-16,6 19-2 16,-6-20-3-16,6 20 2 15,-6-20 5-15,3 7-7 16,3 13 6-16,-7-23-3 16,7 23-4-16,-6-19-2 15,6 19 9-15,-4-19-7 16,4 19-1-16,-4-19 1 15,4 19-2-15,-3-18 1 0,3 18-1 16,-6-19 2-16,6 19-1 16,-6-22-1-16,6 22 0 15,-7-14 1-15,7 14-1 16,-7-15 1-16,7 15 1 16,-7-13-2-16,7 13 0 15,0 0 2-15,-10-13 0 16,10 13-1-16,0 0 1 15,-11-18-1-15,11 18 0 16,-5-19 1-16,5 19-2 16,-5-22 0-16,5 22 0 15,-7-21 2-15,7 21 0 16,-4-15-1-16,4 15 0 0,0 0-2 16,0 0-1-16,0 0-2 15,-7-13 1-15,7 13-3 16,0 0-3-16,0 0-8 15,0 0-14-15,-6-16-36 16,6 16-22-16,0 0-1 16,-17-14-6-16</inkml:trace>
  <inkml:trace contextRef="#ctx0" brushRef="#br2" timeOffset="656874.8611">18793 12439 71 0,'0'0'89'0,"0"0"-3"16,-11 14-3-16,11-14-67 15,0 0-9-15,0 0-1 0,0 0-1 16,0 0 0-16,0 0 0 15,0 0 0-15,0 0 0 16,0 0 0-16,0 0-1 16,0 0-1-16,0 0 1 15,0 0-3-15,0 0-1 16,-8-14 2-16,8 14-1 16,0 0-1-16,0 0 0 0,0 0 0 15,0 0 1 1,-5-15 0-16,5 15 1 15,0 0-2-15,0 0 1 0,0 0 1 16,-13-18 0-16,13 18 0 16,0 0-1-16,-10-19 0 15,10 19-2-15,-6-13 1 16,6 13 0-16,-5-13 1 16,5 13-1-16,0 0 2 15,-8-14-1-15,8 14-1 16,0 0 2-16,0 0-3 15,0 0 2-15,-16-9-1 16,16 9 0-16,0 0 0 16,-14 1 0-16,14-1 0 15,0 0 0-15,-18-1 3 16,18 1-2-16,0 0 0 16,-14-2 1-16,14 2-1 0,0 0 1 15,-19-1 0-15,19 1 0 16,0 0-1-16,-19-4 1 15,19 4 0-15,-14 3 0 16,14-3 0-16,0 0-1 16,-16-3 0-16,16 3 0 15,0 0 0-15,-13 4-1 16,13-4 0-16,0 0 0 16,-13-1-1-16,13 1 0 15,0 0 3-15,-13 0-2 16,13 0 0-16,0 0 3 0,-14 1-3 15,14-1 1-15,0 0 0 16,-15 3-1-16,15-3-1 16,0 0-1-16,-13 4 2 15,13-4-2-15,0 0 2 16,0 0-2-16,-13 6 2 16,13-6-1-16,0 0 2 15,0 0 0-15,-14 10 0 16,14-10-1-16,0 0 1 15,0 0 0-15,-16 13-1 16,16-13 2-16,0 0-3 16,-13 10 2-16,13-10-1 15,0 0 1-15,0 0 0 16,-15 12-1-16,15-12 1 0,0 0-1 16,0 0 1-16,0 0-1 15,0 0-1-15,0 0 0 16,-13 10 0-16,13-10 1 15,0 0-1-15,0 0 0 16,-2 14 1-16,2-14 0 16,-2 13 0-16,2-13 0 15,0 0 1-15,-4 19 0 16,4-19-2-16,-5 13 3 16,5-13-2-16,0 0 1 15,-7 16 1-15,7-16-1 16,-6 16 0-16,6-16-1 0,-4 16 3 15,4-16-2-15,-7 23 1 16,3-9-2-16,-1 0-3 16,1 1 3-1,0 1-2-15,-2 1 3 0,2-2-4 16,-2 0 3-16,1-2-1 16,0 2 3-16,0 1-1 15,0 1-3-15,0-3 4 16,2-1-5-16,-1 2 6 15,1-1-6-15,2 1 5 16,1-15-6-16,-3 21 5 16,3-21-2-16,0 21 2 15,0-21 0-15,0 17 0 0,0-17 0 16,3 16-1 0,-3-16 1-16,4 14-1 15,-4-14 3-15,6 16-4 16,-6-16 2-16,0 0-2 0,8 16 3 15,-8-16-1-15,0 0-1 16,11 17 1-16,-11-17-1 16,0 0 2-16,13 19-1 15,-13-19 1-15,13 13-2 16,-13-13 1-16,14 14-1 16,-14-14 1-16,16 15 2 15,-16-15-3-15,16 14 2 16,-16-14-2-16,16 15 0 0,-16-15-1 15,13 16 2 1,-13-16-2-16,14 10 0 16,-14-10 1-16,0 0 0 0,14 10 1 15,-14-10-2-15,0 0 3 16,13 6-1-16,-13-6-1 16,0 0 2-16,0 0-1 15,16 2-2-15,-16-2 2 16,0 0-2-16,15 0 1 15,-15 0 0-15,0 0 1 16,14 2-2-16,-14-2 0 16,0 0 2-16,0 0-1 15,15 0 2-15,-15 0-2 16,0 0 1-16,0 0-1 16,13-6-1-16,-13 6 3 15,0 0-2-15,13-9 0 0,-13 9-2 16,0 0 1-16,15-10 1 15,-15 10-1-15,16-7-1 16,-16 7 1-16,16-10 0 16,-16 10-2-16,15-10 4 15,-15 10-2-15,0 0 0 16,15-12 1-16,-15 12 2 16,0 0-2-16,11-14-1 15,-11 14 2-15,0 0 0 16,11-19-1-16,-11 19 1 15,0 0-1-15,12-17-2 16,-12 17 2-16,0 0-1 0,13-17 1 16,-13 17 0-16,8-13-1 15,-8 13 1-15,10-13-1 16,-10 13 2-16,10-16-2 16,-10 16 1-16,11-16-1 15,-11 16 2-15,7-16-2 16,-7 16 0-16,0 0 2 15,10-17-2-15,-10 17 2 16,0 0-2-16,4-19 2 16,-4 19-3-16,0 0 3 15,3-17-1-15,-3 17 0 16,3-15-1-16,-3 15 1 16,0 0 0-16,3-19 0 0,-3 19 1 15,0 0-2-15,1-14 1 16,-1 14 0-16,0 0 1 15,-1-14-2-15,1 14 1 16,-2-16 0-16,2 16 4 16,-1-19-3-16,1 19 2 15,-1-15-3-15,1 15 2 16,0 0-1-16,-5-14 3 16,5 14-4-16,0 0-1 15,0 0 1-15,0 0 1 16,-4-17 0-16,4 17 0 0,0-16 0 15,1 3-2-15,2 0 1 16,-1-2 0-16,1 2 1 16,1-1-2-16,-1 1 2 15,-3 13-2 1,4-19 2-16,-4 19 0 0,0 0 2 16,3-14-5-16,-3 14 4 15,0 0-1-15,0 0-1 16,0-15-1-16,0 15 1 15,0 0-4-15,-4-13-6 16,4 13-2-16,0 0-21 16,-6-13-30-16,6 13-32 15,-7-14-2-15,7 14-4 16,-12-16 26-16</inkml:trace>
  <inkml:trace contextRef="#ctx0" brushRef="#br2" timeOffset="664461.8622">18709 10856 64 0,'0'0'82'0,"0"0"0"15,11-13-5-15,-11 13-63 0,0 0-4 16,0 0-6 0,0 0 0-16,0 0 0 0,0 0-4 15,0 0 3-15,0 0 1 16,0 0 0-16,0 0 1 16,0 0 0-16,0 0-1 15,0 0-2-15,0 0 1 16,0 0-1-16,0 0 0 15,14 4-1-15,-14-4 1 16,0 0-1-16,16 5 2 16,-16-5-1-16,14 3 0 15,-14-3 0-15,18 5 0 0,-18-5-1 16,20 10 0-16,-20-10 0 16,24 13 0-1,-11-5 0-15,0-1 0 16,2 0 0-16,1 3 1 0,-2 0-1 15,3 0 0-15,-1 0 0 16,2 3 1-16,-3-2-1 16,3 2 0-16,-1-2 1 15,-1 1 0-15,0-1-2 16,-3 1-4-16,1 1 5 16,-14-13-4-16,23 24 0 15,-23-24-2-15,19 23 1 16,-10-10 0-16,-2 0-1 0,-1 2 5 15,-6-15-7-15,5 26 7 16,-3-13-3 0,-2-13 3-16,-3 27-3 15,3-27 2-15,-7 22-1 0,7-22 2 16,-9 19-1-16,9-19 1 16,-11 15 1-16,11-15-2 15,-15 12 2-15,15-12-3 16,-23 11 1-16,9-5-1 15,-4 1 0-15,1 1-1 16,0-3 2-16,-1 0 1 16,4-2 0-16,1-2 1 0,13-1 2 15,-19-3 2 1,19 3-2-16,-8-16 1 16,8 16-3-16,-5-24 1 15,5 11-3-15,0-4 2 0,2-2-2 16,1 3 0-16,1-4 3 15,3 1-2-15,-1 3 2 16,4 0-3-16,0 2 9 16,3-1-9-16,2 4 8 15,2-5-3-15,2 1-1 16,4 0 0-16,1-3 0 16,4-2-1-16,2-2-3 15,2-1 5-15,-1 0-5 16,1 3 0-16,1 0 1 15,-2 1 2-15,-3 3-1 16,-2 0 1-16,0 5-1 16,-2-1 0-16,-3 2-1 0,1 2-1 15,-3 2 2-15,-4-1-2 16,-2 4 2-16,-13 3 0 16,21-8-1-16,-21 8 2 15,0 0-1-15,0 0 0 16,0 0-4-16,10 18-15 15,-10-18-42-15,-8 14-27 16,8-14-6-16,-23 15-3 16</inkml:trace>
  <inkml:trace contextRef="#ctx0" brushRef="#br2" timeOffset="668681.0677">18215 11495 1 0,'0'0'48'15,"0"0"-14"-15,0 0-6 16,0 0-3-16,0 0 0 0,0 0 1 16,0 0-1-16,0 0-3 15,0 0-5-15,0 0-3 16,0 0-2-16,0 0-1 16,0 0-3-16,0 0-2 15,0 0-2-15,0 0-1 16,0 0 0-16,0 0 0 15,0 0 0-15,0 0-2 16,0 0 0-16,0 0 1 16,-13-19-1-16,13 19 0 15,-3-17 0-15,3 17 0 16,-7-24 2-16,2 9-1 0,-1-1 1 16,1-1-2-16,-1-2 1 15,0-2-1-15,0-1 1 16,3-3-1-16,-1 2-2 15,3-7 0 1,-1 0 1-16,4-2 4 0,-1 0-1 16,2 3 3-16,0 3-2 15,-2 2 2-15,2 2-1 16,0 8 2-16,-3 14-2 16,6-20-2-16,-6 20-2 15,7-15 0-15,-7 15 0 16,10-16-1-16,-10 16 2 15,16-16-3-15,-16 16 2 0,19-13-2 16,-19 13 1-16,19-5 0 16,-19 5 2-1,17-2-1-15,-17 2 1 16,13 9 0-16,-13-9-1 0,13 13 0 16,-13-13-1-16,11 20-1 15,-3-7 0-15,-1 0 1 16,-1 0-1-16,-1 0 0 15,0 1-4-15,-2 1 1 16,-1 2 1-16,-2-1 1 16,-1 1-2-16,0 1-1 15,-2-1 3-15,-2 0-2 16,1-4 6-16,0 0-2 0,4-13 2 16,-8 15 0-1,8-15 0-15,0 0 0 16,0 0 0-16,0 0 0 15,0 0 0-15,0 0 1 0,-5-15-1 16,5 15-1-16,0 0 0 16,0 0 0-16,0 0-2 15,0 0 0-15,0 0 0 16,0 0 0-16,14 0 1 16,-14 0-3-16,16 5 3 15,-16-5-2-15,20 10 3 16,-7-3 0-16,0 0 0 15,0 5-1-15,0 4 1 16,0 2 0-16,0 4-2 16,0 1 1-16,-1 3-1 15,-2-3 1-15,-3 0 2 0,0-4 1 16,-4-5 1-16,-1-1 0 16,-2-13 2-16,-8 13-1 15,8-13 1-15,-23 5-3 16,7-7-1-16,-1 2-1 15,-3-3 1-15,1-1-2 16,2 1-1-16,-1-1 2 16,5 0 0-16,13 4 0 15,-15-9-1-15,15 9 1 16,0 0-2-16,-5-13-2 16,5 13-7-16,0 0-21 15,13-10-56-15,-13 10-4 16,0 0-4-16,10-16-4 0</inkml:trace>
  <inkml:trace contextRef="#ctx0" brushRef="#br2" timeOffset="676135.3122">17091 11562 11 0,'0'0'62'16,"0"0"-14"-16,0 0-8 16,0 0-7-16,0 0-5 15,0 0-3-15,0 0-5 16,-8-19-3-16,8 19-5 15,0 0-2-15,0 0-2 16,0 0-1-16,0 0 0 0,0 0-2 16,0 0-1-16,0 0 0 15,0 0-2-15,0 0-1 16,0 0 2 0,0 0-2-16,0-13 0 0,0 13 0 15,0 0 1-15,0 0 0 16,0 0 2-16,-5-13-2 15,5 13-1-15,0 0 2 16,0 0-2-16,-16-15 1 16,16 15 0-16,0 0 0 15,-16-8-1-15,16 8 1 16,0 0 0-16,-15-12-1 16,15 12 1-16,-14-8-1 0,14 8 1 15,-14-6-1-15,14 6 1 16,-16-6-2-1,16 6 0-15,-16-6 2 16,16 6-1-16,-15-4 1 0,15 4-1 16,-14-7 1-16,14 7 0 15,-14-5-1-15,14 5 1 16,-18-1-1-16,18 1 1 16,-19 1-1-16,19-1 1 15,-20 5-3-15,20-5 2 16,-20 4 0-16,20-4 0 15,-22 6-1-15,22-6 0 0,-20 4 0 16,20-4 1 0,-20 3-1-16,20-3 1 0,-20 4-1 15,20-4 0 1,-23 6 2-16,8 0-2 0,2-2 1 16,-1 5-1-16,-2-3 0 15,2 2 1-15,-2 0 0 16,0 2-2-16,0 0 1 15,0 0 0-15,-1 3 0 16,2-2 0-16,0 7 0 16,-1-1 0-16,1-1 0 15,2 4 1-15,2 0-2 16,1 0 2-16,2-1-1 16,0 1 2-16,3-2-2 0,1-1 0 15,3 3 0 1,-1-2 0-16,1-1 1 15,1 0-2-15,1 3-4 0,1-1 4 16,-1-2-4-16,2 2 6 16,-2-1-5-16,2-1 4 15,0-1-4-15,0-2 5 16,3 5 1-16,1-2-3 16,2 1 1-16,1-1-3 15,3 0 3-15,0 0-2 16,1 1 3-16,1-1-2 15,0-4 2-15,3 0 0 0,-2-3 0 16,2 2 0 0,1-2 0-16,0-2 0 15,0 0 1-15,1 0-1 0,-1 0 0 16,1-3 1-16,0 4-1 16,0-2 0-16,0 0-1 15,1 1 1-15,-1-1-1 16,0-1 1-16,0-1-1 15,-2 1 0-15,2 0 0 16,0-2 0-16,-3-1-1 16,1 0 1-16,-4-2-1 15,2 1 0-15,0-4 1 16,0 2 0-16,-16 0 1 16,26-5-1-16,-13 0 1 15,1 1-1-15,0 0 1 16,1-2-1-16,-1-1 1 0,1 0-2 15,-2-2 1-15,0 2 0 16,-13 7 0-16,21-18-1 16,-21 18 2-16,19-18-2 15,-19 18 2-15,12-18 1 16,-12 18-1-16,5-17 1 16,-5 17 0-16,5-17-1 15,-5 17 1-15,3-22-1 16,-3 22-1-16,3-26 0 15,-2 10 0-15,0-3 1 16,1-2-2-16,1-2 3 16,0 0-4-16,-2-1 7 0,2-1 1 15,-3 0-1-15,1 3 2 16,-1 1-4-16,0 3 5 16,-2 0-5-16,-1 0 6 15,0 5-10-15,-2-1 2 16,1 1-1-16,-2-2 0 15,1 1 1-15,-1 1-1 16,6 13 1-16,-13-23-1 16,13 23 1-16,-15-20 0 15,15 20 0-15,-16-20 0 16,16 20 0-16,-15-18-1 16,15 18 0-16,-15-20 0 15,15 20 0-15,-14-22 0 0,14 22-1 16,-15-14-1-16,15 14 2 15,-13-10-2-15,13 10-4 16,0 0-1-16,-17-4-6 16,17 4-10-16,0 0-13 15,0 0-25-15,-20-2-32 16,20 2 0-16,0 0 0 16</inkml:trace>
  <inkml:trace contextRef="#ctx0" brushRef="#br2" timeOffset="677268.0052">17024 10855 58 0,'0'0'87'0,"0"0"-1"15,0 0-2-15,0 0-53 16,0 0-19-16,0 0-2 15,0 0-2-15,0 0-3 16,0 0-3-16,0 0-1 16,0 0 1-16,0 0-2 15,0 0 1-15,0 0-1 16,9 14 0-16,-9-14 2 0,7 20-2 16,-7-20 2-1,9 26-2-15,-8-8 2 16,1-3-1-16,-1 4 2 15,-2-2-2-15,-2 2 1 0,-3 1 0 16,-4-1 0-16,0 0 1 16,-3 1-2-16,-2 0-1 15,0 3 2-15,-3 0-3 16,-1-2 2-16,2-3-3 16,0 1 2-16,-2-1-1 15,0-5 3-15,1-2-2 16,-3-8 2-16,4 0 1 0,1-5 0 15,0 1 0 1,3-5 1-16,0-2-1 16,13 8-2-16,-17-18 1 15,17 18-2-15,-14-17 3 0,14 17-4 16,-11-16 1-16,11 16-1 16,-2-16 3-16,2 16-1 15,-2-16 2-15,2 16-2 16,3-18-1-16,-3 18 1 15,6-16 1-15,-6 16-2 16,0 0 1-16,14-15 0 16,-14 15-2-16,15-8 2 15,-15 8-1-15,21-6 0 16,-8 3 0-16,3 0 0 16,0 3 0-16,1 1-1 15,4 4 1-15,-3 1 0 16,2 2-2-16,-1 1 1 0,0 1 0 15,4 2 1-15,-3 0-2 16,2 6 1-16,-2-2-2 16,-1 2-2-16,-2-3-9 15,3 5-18-15,-4-6-56 16,3 5-5-16,-6-7-4 16,-13-12-5-16</inkml:trace>
  <inkml:trace contextRef="#ctx0" brushRef="#br1" timeOffset="684656.4956">4896 17470 1 0,'0'0'46'16,"-9"15"21"-16,9-15-22 16,0 0-18-16,-14 5-6 15,14-5-13-15,0 0-4 16,-8 23-32-16,8-23-40 16,0 0 0-16,0 0 14 15,-8-20 54-15</inkml:trace>
  <inkml:trace contextRef="#ctx0" brushRef="#br1" timeOffset="688538.9515">27462 11432 28 0,'0'0'81'0,"0"0"-1"16,0 0-4-16,0 0-64 15,0 0-4-15,0 0 0 16,0 0 2-16,0 0 1 16,0 0 0-16,0 0 0 15,0 0 1-15,0 0 1 16,0 0-2-16,0 0-1 16,0 0-3-16,0 0-1 15,0 0-2-15,0 0 0 16,0 0 0-16,0 0-2 15,0 0-1-15,0 0-1 0,0 0 1 16,0 0 0-16,0 0 1 16,0 0-1-16,0 0-2 15,0 0 1-15,0 0-1 16,0 0 0-16,0 0-2 16,0 0 1-16,0 0 0 15,16 3 0-15,-16-3 2 16,20-2 0-16,-20 2 2 15,26-4 0-15,-12 4 1 16,-1-2-1-16,2-2-2 16,-2 1 1-16,-13 3 1 15,21-4-2-15,-21 4 0 0,15-6 0 16,-15 6 1-16,0 0 1 16,13-6-1-16,-13 6 1 15,0 0 1-15,0 0-1 16,0 0 0-16,0 0 0 15,0 0 0-15,0 0 0 16,0 0-1-16,0 0 0 16,0 0-1-16,0 0 1 15,0 0-6-15,14 2-6 16,-14-2-11-16,0 0-27 16,0 0-42-16,0 0 0 15,0 0-6-15,12-15 27 16</inkml:trace>
  <inkml:trace contextRef="#ctx0" brushRef="#br1" timeOffset="689551.4994">28068 11175 59 0,'-3'13'78'16,"3"-13"-4"-16,0 0-6 15,0 0-68-15,0 0 1 16,0 0 0-16,-13 6 4 16,13-6-1-16,0 0 4 15,0 0 3-15,-17-10 0 16,17 10-5-16,-15-8 0 16,15 8-2-16,-16-10-2 15,16 10 2-15,-16-14-1 0,16 14 0 16,-11-13 2-1,11 13 1-15,-7-13-1 16,7 13 0-16,-2-16 0 16,2 16-2-16,0 0 1 0,12-17-3 15,-12 17 1-15,16-13-2 16,-16 13-1-16,21-9 2 16,-21 9-4-16,23-3 1 15,-23 3-4-15,22 9 1 16,-22-9-2-16,17 23 3 15,-8-6-2-15,-3 3-1 16,2 2 1-16,-3 3 2 0,-1-2 2 16,-1 1 1-1,-2-4 1-15,1-2-1 0,-4-2 1 16,1-3 2 0,1-13 3-16,-7 17-1 15,7-17 1-15,0 0 0 0,0 0 1 16,0 0 2-16,0 0-2 15,0 0 0-15,0 0-2 16,0 0 1-16,0 0-3 16,0 0 1-16,0 0-2 15,13 3-2-15,-13-3 1 16,0 0-3-16,19 14 1 16,-19-14-2-16,17 23 1 0,-7-7 0 15,-1 3-1 1,1 1 1-16,-2 0 1 15,1 2 1-15,0-3-1 16,-2-1 1-16,-3 0-1 0,-1-2 2 16,-1-3 0-16,-4 1 2 15,-4-1 0-15,-2 0 0 16,-5 0 1-16,-3 0 2 16,-4-4 1-16,-2-1-1 15,-3-2 1-15,1-3-2 16,-2-3 3-16,3-3-2 15,1-3 2-15,2 1-1 16,3-1-1-16,1 0 0 16,16 6-1-16,-20-12 2 15,20 12-3-15,0 0 0 16,-13-13-4-16,13 13-3 0,0 0-9 16,0 0-16-16,0 0-36 15,5-13-30-15,-5 13-1 16,0 0-5-16</inkml:trace>
  <inkml:trace contextRef="#ctx0" brushRef="#br1" timeOffset="693257.872">28745 11139 58 0,'2'14'87'0,"-2"-14"-4"15,0 0-2-15,0 0-68 16,0 0-6-16,0 15-4 16,0-15 0-16,0 13-4 15,0-13-1-15,3 23 1 16,0-6-1-16,-1 3 1 15,1 2 4-15,-3 1-1 0,0 2 0 16,-3 1 1-16,-2-1 0 16,-2 4 1-16,-2-3-1 15,-4 0 0 1,-2 2-1-16,-4-2 0 0,-1 0 0 16,-3 0 0-16,1-3 0 15,-3-5-1-15,-1 3 1 16,2-7-1-16,2-2 1 15,1-5-1-15,0-4 0 16,4-3 1-16,0-5 0 16,2 0 1-16,15 5 0 15,-24-19 3-15,24 19 0 0,-16-26-1 16,9 13 1-16,2-4-1 16,5 17 1-16,-5-26-3 15,5 13-1 1,0 13 0-16,2-22-2 0,-2 22 2 15,5-14-2-15,-5 14 0 16,0 0-3-16,0 0 3 16,13 1 0-16,-13-1-2 15,14 6 1-15,-14-6 0 16,20 8 0-16,-5-6 0 16,-1 2-1-16,4 2 1 15,-3 1 0-15,4 5 0 16,0-1 1-16,-3 2-1 0,0 3 1 15,1 0-1-15,0 1 3 16,-1 1-2-16,0-4 2 16,0 0-2-16,-3 1 0 15,1-4 1-15,1 2 0 16,-2-1 0-16,-13-12-1 16,21 19 1-16,-21-19 0 15,18 14 1-15,-18-14 0 16,13 10 0-16,-13-10 0 15,0 0-1-15,0 0 1 16,0 0-6-16,0 0-6 16,14 5-20-16,-14-5-57 0,0 0-4 15,0 0-4-15,-13-19-2 16</inkml:trace>
  <inkml:trace contextRef="#ctx0" brushRef="#br1" timeOffset="693847.9629">28991 11601 130 0,'0'0'100'0,"-1"15"-6"0,1-15-4 16,0 0-79-16,4-13-10 15,-4 13-1 1,0 0-2-16,0 0 0 16,15-13 1-16,-15 13 0 0,13-2 0 15,-13 2 0-15,14 1 0 16,-14-1 0-16,25 3 2 15,-8 0 2-15,0-3-2 16,2 0 2-16,0 0-2 16,-1 0 1-16,0 0 1 15,-1-2 0-15,-4 1-2 16,-13 1 0-16,20-3 0 16,-20 3 0-16,0 0-1 15,15 0 0-15,-15 0-1 16,0 0-2-16,0 0-3 15,0 0-9-15,4 14-18 16,-4-14-26-16,0 0-29 0,0 0-1 16,0 0-3-16</inkml:trace>
  <inkml:trace contextRef="#ctx0" brushRef="#br1" timeOffset="694607.9078">29382 11153 124 0,'18'7'92'16,"-18"-7"-10"-16,0 0-7 0,8 13-88 16,-8-13 1-16,0 18 0 15,-3-2 3-15,3 2 2 16,-3 5 5-16,1 2 7 15,-1 2 2-15,1-1-1 16,-1 0 0-16,3-3-1 16,0-2-2-16,0-4-1 15,3-4 1-15,-3-13 0 16,9 19 1-16,-9-19 1 16,16 11 1-16,-16-11-1 15,24 5 2-15,-9-5 0 16,1-2-3-16,4 2 1 15,0-3-3-15,3-3 2 16,2 1-4-16,-2-2 1 0,0 1 0 16,0-3-1-16,-1 2 0 15,-5 1 0-15,-1 2 2 16,-16 4-2-16,21-5 0 16,-21 5-3-16,0 0-3 15,15-4-5-15,-15 4-4 16,0 0-10-16,0 0-5 15,-3-14-3-15,3 14 1 16,-7-18 6-16,7 18 9 16,-13-18 12-16,13 18 10 15,-15-15 12-15,15 15 6 0,-14-10 8 16,14 10 2-16,0 0-3 16,0 0-5-16,-13-6-7 15,13 6-4 1,0 0-4-16,0 0-1 0,0 0-5 15,0 0 0-15,0 0 0 16,0 0-3-16,11 13-1 16,-11-13 0-16,3 19 0 15,0-6 0-15,0 1 1 16,0 7-2-16,1 0 0 16,1 5 1-16,-1 0 1 15,-1 5 0-15,1 0-2 16,-1 1-3-16,0 1-5 0,-2-2-5 15,4 5-13-15,-7-8-21 16,9 11-44-16,-7-7 0 16,6 1-2-16,-4-7 39 15</inkml:trace>
  <inkml:trace contextRef="#ctx0" brushRef="#br1" timeOffset="695708.3789">30264 12098 61 0,'0'0'80'0,"14"13"-2"15,-14-13-5-15,0 0-70 0,0 0-3 16,6 15 0-16,-6-15 0 15,0 0-1 1,0 0 2-16,0 0 2 16,0 0 1-16,0 0 1 0,0 0 2 15,0 0 0-15,-7-16 1 16,7 16 2-16,-13-17-2 16,3 2 2-16,0 2-1 15,-3-4-1-15,-2-2-1 16,-1-5-1-16,-1-8-3 15,-5-3 2-15,2-4 0 16,1-3 0-16,-1-2-1 0,3-4 1 16,0 2-1-16,4-3 0 15,1 7 3 1,5 0-4-16,3 6-1 16,-1 3 0-16,4 3 0 0,2 1 0 15,1 4 0-15,1 1-2 16,1 3 1-16,0 6-2 15,2 0 1-15,-6 15 0 16,12-20-2-16,-12 20-1 16,0 0 1-16,17-1-1 15,-17 1-2-15,14 8 0 16,-14-8 0-16,19 16-1 16,-19-16-1-16,23 19 2 0,-23-19-1 15,23 23 0-15,-13-10 3 16,-1 0 1-1,-3 0 1-15,-6-13 0 16,7 23 3-16,-7-23 1 0,3 19 2 16,-3-19 0-16,-4 13 1 15,4-13 1-15,0 0-1 16,0 0 3-16,0 0-3 16,0 0 0-16,0 0-1 15,0 0 0-15,-11-15-1 16,11 15-2-16,0 0-1 15,0 0 1-15,0 0-2 16,0 0 1-16,16-6 0 16,-16 6-3-16,15 5 2 15,-15-5-1-15,21 6 1 16,-6 1-3-16,1 0-2 0,0 5 1 16,-1 2-2-16,1 0 1 15,-3 4 2-15,-3 0 0 16,-1 1 1-16,-5-1 3 15,-2-3 3-15,-5-2 2 16,3-13 2-16,-10 18 1 16,10-18-1-16,-19 8 0 15,19-8 0-15,-24 0-1 16,9-1-2-16,1-1-1 16,-1 2-1-16,1-1-3 15,14 1-4-15,-22-4-3 16,22 4-10-16,0 0-16 15,-16-13-62-15,16 13-3 0,5-28-4 16,-1 11-3-16</inkml:trace>
  <inkml:trace contextRef="#ctx0" brushRef="#br1" timeOffset="699109.1862">30724 11494 123 0,'0'0'77'0,"0"0"3"15,-13 3-36-15,13-3-33 0,0 0-4 16,0 0-1-16,0 0 1 16,0 0-2-16,0 0-1 15,0 0 0-15,0 0-2 16,0 0-1-16,0 0 1 16,0 0 0-16,0 0 0 15,0 0 2-15,0 0 1 16,0 0 2-16,0 0-1 15,0 0 0-15,0 0 3 16,0 0-6-16,15 4 4 16,-15-4-5-16,0 0 4 15,0 0-5-15,18-1 4 0,-18 1-4 16,0 0-1-16,15 0 1 16,-15 0-1-16,13-2-1 15,-13 2 2-15,17-1-2 16,-17 1 0-16,22-3 1 15,-22 3 0-15,20-2 0 16,-20 2 0-16,22-1 0 16,-22 1 0-16,15 0 1 15,-15 0-1-15,0 0 2 16,15 1 1-16,-15-1 0 16,0 0 1-16,0 0 1 15,0 0-1-15,0 0-1 16,0 0 1-16,0 0-4 0,0 0-3 15,0 0-11-15,0 0-20 16,10 18-57-16,-10-18-3 16,0 0-1-16,-17 5-4 15</inkml:trace>
  <inkml:trace contextRef="#ctx0" brushRef="#br1" timeOffset="699885.0045">31095 11227 129 0,'19'11'96'16,"-19"-11"0"-16,0 0-5 0,0 0-75 15,0 0-5-15,0 0-6 16,0 0-3-16,0 0-1 16,0 0-1-16,0 0 1 15,0 0-1-15,0-13 1 16,0 13-1-16,0 0 1 16,0 0 1-16,16-7-1 15,-16 7 1-15,17-4-2 0,-17 4 0 16,26-6 0-1,-12 5 0-15,-14 1 1 16,22-5-2-16,-9 7-1 16,-13-2-1-16,17 4-1 0,-17-4-2 15,0 0 0-15,10 19 0 16,-10-19-2-16,5 26 3 16,-8-7-2-16,0-1 4 15,-3 4 1-15,-1-2 2 16,0 2 1-16,-1-2 1 15,-2-1 1-15,2-3 0 16,2-2 0-16,-4 1 0 0,10-15 0 16,-16 21 0-16,16-21-2 15,-10 15 1-15,10-15 1 16,0 0 0 0,0 0 0-16,0 0 0 0,0 0-1 15,0 0 0-15,0 0 2 16,16 8-3-16,-16-8 0 15,17 0-1-15,-17 0-1 16,23-1 2-16,-10-1-1 16,4-1 0-16,-2 2-1 15,2-2 1-15,-4-1 0 16,0 1 0-16,0 0 1 16,-13 3-1-16,19-4 0 15,-19 4 1-15,0 0-1 16,13 0 1-16,-13 0 0 15,0 0 1-15,0 0-1 16,0 0-1-16,0 0-2 0,0 0-9 16,14 5-13-16,-14-5-28 15,0 0-40-15,0 0-3 16,0 0-2-16,3-13 16 16</inkml:trace>
  <inkml:trace contextRef="#ctx0" brushRef="#br1" timeOffset="700831.8132">31388 11152 107 0,'16'14'96'0,"-16"-14"-1"16,0 0-2-16,0 0-81 15,0 0-4-15,0 0 0 16,0 0-3-16,0 0 2 16,0 0 3-16,0 0-5 15,0 0 0-15,0 0-4 16,13 0 1-16,-13 0-3 16,0 0 4-16,13 3-2 15,-13-3-1-15,16 2 1 16,-16-2 1-16,18 2-1 15,-5 1-3-15,0-1 5 0,0 2-2 16,3-1-1-16,-3 1 0 16,7 1 6-16,2 0-1 15,-3 0 1-15,-2 1 4 16,0 1-5-16,2-1 2 16,-3 1-1-16,3 0 1 15,-19-7-9-15,20 19 1 16,-20-19 1-16,23 18-2 15,-23-18 1-15,20 21-3 16,-20-21 2-16,9 21-1 16,-9-21 2-16,7 18-3 15,-7-18 0-15,6 20 2 0,-6-20-1 16,1 19 1-16,-1-19-1 16,0 18 1-16,0-18 0 15,-3 22 2 1,3-22-2-16,-10 20 0 0,10-20 2 15,-10 19 0-15,10-19 1 16,-13 14 0-16,13-14 1 16,-17 0 0-16,17 0 1 15,-14-5 0-15,14 5 2 16,-12-13-2-16,12 13 1 16,-7-18 1-16,7 18-1 15,-5-14 0-15,5 14 0 16,-2-20-1-16,2 4-2 0,4 0 1 15,-3-3-2-15,4-2-1 16,-2-4 0-16,5-1 0 16,-2 0 0-1,7-1-3-15,-6 2 5 0,3 1-1 16,-3 2 1-16,1 5 2 16,0 1-1-16,1 3 1 15,-9 13-2-15,4-19 6 16,-4 19-6-16,0 0 1 15,6-14-1-15,-6 14 0 16,0 0 0-16,0 0 0 16,0 0-2-16,9-15 0 0,-9 15 2 15,0 0-2 1,0 0 2-16,0 0-1 16,0 0 0-16,0 0 0 0,0 0 0 15,0 0-6-15,0 0-18 16,0 0-40-16,0 0-35 15,0 0-5-15,0 0-3 16,0 0-4-16</inkml:trace>
  <inkml:trace contextRef="#ctx0" brushRef="#br1" timeOffset="703845.2422">31997 10596 3 0,'0'0'68'15,"-18"-14"4"-15,18 14-14 0,0 0-22 16,0 0-5 0,-21 4-1-16,21-4-1 15,0 0-3-15,0 0-3 16,-10 15-6-16,10-15-3 0,0 0-4 15,0 0-4-15,0 0-3 16,0 0-1-16,13-3-2 16,-13 3-2-16,20-6 2 15,-20 6-2-15,23-7 0 16,-7 2 0-16,4 3 0 16,-6-4 0-16,5 1 0 15,-1 0 0-15,-5 0 0 0,4 0 1 16,-17 5 1-16,23-9 0 15,-23 9 0 1,17-7 0-16,-17 7 0 16,13-2 2-16,-13 2-1 0,0 0 3 15,15 0-2-15,-15 0 2 16,0 0 0-16,0 0 0 16,0 0 1-16,0 0-2 15,0 0 0-15,0 0-2 16,-10 16 0-16,10-16-1 15,0 0 0-15,1 15-1 16,-1-15 0-16,0 17-1 16,1-4 0-16,2 1 0 15,-6 2-1-15,3 0 1 16,2 4 0-16,-1 2 1 16,-1 2 0-16,0 1 0 15,-1 4 0-15,1 1 0 0,0 6 0 16,4 5 1-16,-7 2 0 15,3 4-2-15,8 5 0 16,-3 5 0-16,-3 0 1 16,2 4-1-16,-1 1 1 15,0 0 1-15,5 0 8 16,0 0-7-16,-8-1-2 16,1-1 2-16,2 5-3 15,1-1 0-15,2-1 11 16,3 2-2-16,-11 2-19 15,2-1 11-15,5-1 0 16,-5 0-1-16,5-5 13 0,0 2-2 16,1-1-9-16,-6 0 0 15,7 1 9-15,1 0 1 16,-5 4-2-16,9-1 0 16,-5 0-10-16,-4 4 0 15,3-1 0-15,-1 0-1 16,0-2 1-16,2-1-1 15,0-3 2-15,5-1 0 16,-4-1 0-16,5 0 0 16,-4-3 1-16,1 2-2 15,2 1 2-15,-7 0-2 16,4 2 2-16,-3 2-3 16,0 1 3-16,-1 1 0 0,1-3 0 15,4 1 1-15,-2-1 0 16,-1 2 1-16,6-3-2 15,-10 0 3-15,4-1-1 16,4 0-2-16,-2 1 0 16,-8 0 1-16,5 0-3 15,-3-3 2-15,1 0 0 16,-4-59-1-16,15 107 0 16,-15-107 2-16,4 97-2 15,-4-97 0-15,10 83 2 16,-10-83-1-16,12 82-1 15,-12-82 1-15,6 90 0 0,-6-90 0 16,1 88 0-16,-1-88 1 16,7 94 1-16,-7-94-2 15,8 89 1-15,-8-89-1 16,5 85 0-16,-5-85 0 16,9 87 0-16,-9-87 1 15,7 81-2-15,-7-81 0 16,2 73 2-16,-2-73-1 15,10 72 0-15,-10-72 2 16,7 68-2-16,-7-68 1 16,6 61-2-16,-6-61 5 15,7 59-5-15,-7-59 3 16,0 0 2-16,1 74-4 0,-1-74 4 16,0 0-3-16,5 72 4 15,-5-72-5-15,0 0 5 16,7 60-5-16,-7-60 1 15,0 0-1-15,0 0 2 16,-3 62-3-16,3-62 2 16,0 0-1-16,0 0 1 15,0 0-1-15,0 0 1 16,0 0 1-16,0 0-2 16,0 0 2-16,-9 60-1 15,9-60 0-15,0 0 0 16,0 0 0-16,0 0-1 0,0 0-2 15,0 0 1-15,0 0 1 16,0 0-1-16,-57 37 0 16,57-37 1-16,0 0-1 15,0 0 2-15,0 0 1 16,-73 29-2-16,73-29 2 16,0 0 0-16,0 0 1 15,-66 6-1-15,66-6 2 16,0 0-2-16,0 0 0 15,-63 11 1-15,63-11-2 16,0 0 1-16,0 0-2 16,0 0 0-16,0 0 1 15,0 0 0-15,0 0-1 0,0 0 1 16,0 0-2-16,0 0-1 16,0 0 0-1,0 0-4-15,0 0-5 16,0 0-8-16,0 0-9 0,0 0-26 15,0 0-36-15,0 0-7 16,0 0-1-16,-67-92-11 16</inkml:trace>
  <inkml:trace contextRef="#ctx0" brushRef="#br1" timeOffset="720191.7501">28553 12368 18 0,'0'0'84'0,"0"0"-2"16,3-14-1-16,-3 14-67 16,0-13-7-16,0 13 1 0,0 0 0 15,0 0 0-15,-8-13 1 16,8 13 0-16,0 0 2 15,0 0 0 1,0 0 1-16,0 0-3 0,0 0 1 16,0 0-3-16,0 0-1 15,0 0 1-15,0 0-3 16,0 0 0-16,0 0-2 16,-7 13 0-16,7-13-1 15,0 13-1-15,0-13 0 16,2 21 0-16,-2-6 2 15,0 1-2-15,0 2 3 16,-2 1-1-16,-1 3 1 16,0 1-1-16,0 1 0 0,-1 1 0 15,0 1-2 1,-2 0 0-16,0 0 0 16,-1 0-1-16,-2-2 3 0,2-2-1 15,-2 5 3-15,1-5-3 16,-2-3 0-16,1-2 1 15,-1-2-1-15,10-15 0 16,-22 20-3-16,9-19 1 16,-1-1 2-16,-1 0-3 15,0-3 2-15,-1-4 1 16,0 0-1-16,1 0 2 0,0-3-1 16,0 2 0-16,1-3-3 15,1-2 3 1,1 0 0-16,12 13-1 15,-20-25 1-15,13 11-1 0,1 1 0 16,6 13 1-16,-9-22 0 16,8 9-1-16,1 13 0 15,4-20 1-15,-4 20-2 16,13-16 2-16,-13 16-2 16,22-11 1-16,-9 8 0 15,1 3-1-15,2 0 0 16,3 3 0-16,-2 0-2 15,3 1 0-15,2 5 2 0,0-1-1 16,4 2-1 0,0-1 1-16,0 1-1 15,2 2 3-15,0-2 0 16,1 0 2-16,0 0-4 0,-2 1 4 16,0 1 3-16,-1 2-3 15,-1 4 3-15,-3-1-3 16,-1 0 0-16,-1 1 0 15,-4-2 0-15,0-1 1 16,-4 0-5-16,-12-15 4 16,17 17 0-16,-17-17 1 15,0 0 0-15,14 13-1 16,-14-13 1-16,0 0-1 16,0 0 0-16,0 0-6 15,0 0-11-15,13 3-20 0,-13-3-55 16,0 0-10-16,-5-17-2 15,5 17-8-15</inkml:trace>
  <inkml:trace contextRef="#ctx0" brushRef="#br1" timeOffset="724490.7828">27988 13606 66 0,'-17'4'87'0,"17"-4"-3"15,0 0-43-15,0 0-25 0,-13-10-2 16,13 10 0-16,0 0-3 15,0 0 0-15,0 0-5 16,0 0 4-16,0 0-3 16,0 0-6-16,0 0 2 15,0 0-3-15,0 0 0 16,0 0-2-16,16 0 2 16,-16 0-2-16,19-4 0 15,-3 1 3-15,0-1-2 16,4 2 3-16,0-2-2 15,4 1 2-15,1 3-1 16,0-1 0-16,-1-1 0 0,1 1 1 16,-1-1-2-16,-1 1 1 15,0 2 0-15,0-1 2 16,-4 0-3-16,0 2 1 16,-5 2 1-16,-1-1 0 15,-13-3 1-15,16 4 0 16,-16-4-3-16,0 0 1 15,0 0-5-15,0 0-6 16,0 0-12-16,0 0-27 16,0 0-40-16,0 0-3 15,0 0 1-15,7-18 58 16</inkml:trace>
  <inkml:trace contextRef="#ctx0" brushRef="#br1" timeOffset="725257.3354">28642 13263 50 0,'13'7'96'0,"-13"-7"-4"16,15 7-4-16,-15-7-65 15,0 0-21-15,0 0-3 16,0 0 1-16,0 13 0 15,0-13 2-15,0 0-2 16,0 0 3-16,-9 13-1 0,9-13-3 16,0 0 1-16,0 0 0 15,0 0-2-15,0 0-1 16,0 0 0-16,-16-13-1 16,16 13 3-16,-6-14 3 15,6 14 2-15,-4-21-1 16,4 21 1-16,-6-23 3 15,5 9 1-15,1 14-1 16,3-23 0-16,-3 23-3 16,5-19 2-16,-5 19-2 15,12-14 0-15,-12 14-2 16,19-10-1-16,-19 10 0 0,23-5-2 16,-10 5-4-16,3 3-5 15,-2 6-3-15,0 5 0 16,-2 4 1-16,1 3-2 15,-6 1 1-15,0 7 2 16,-4-2 6-16,-4 2 4 16,-2-2 6-16,-6-2-2 15,1-1 1-15,-4-2 2 16,-1-3-1-16,0-5 3 16,0 1-2-16,0-5 2 15,13-10-3-15,-16 13 2 16,16-13 0-16,0 0 1 15,0 0-2-15,0 0-2 0,0 0 0 16,0 0-2 0,0 0 0-16,19 4 0 15,-19-4-2-15,25 7-2 0,-10-2 3 16,6-1-1-16,0 2-1 16,2 0 2-16,2-1-1 15,-2 1 1-15,0-2-1 16,-3-1 1-16,-1 3 3 15,-2-3-3-15,-1 0-1 16,-16-3 0-16,23 3-3 16,-23-3-9-16,16 1-13 15,-16-1-25-15,0 0-47 0,15 19 3 16,-15-19-2-16</inkml:trace>
  <inkml:trace contextRef="#ctx0" brushRef="#br1" timeOffset="726259.5397">29364 13947 52 0,'7'17'82'16,"-7"-17"-7"-16,6 17-6 16,-6-17-79-16,4 13 0 15,-4-13 5-15,1 13 4 16,-1-13 2-16,0 13 6 15,0-13 3-15,0 0 2 16,0 0-1-16,0 0 1 16,0 0-4-16,0 0-3 15,0 0 1-15,0 0-4 16,0-16 1-16,0 16-1 16,-5-27 1-16,0 8-2 15,-3-7 0-15,0-1 1 0,-2-11 0 16,0-2 1-1,-3-9-2-15,2-2 2 0,-1-4-1 16,0-1 1-16,2 0-1 16,0 0 3-16,2 2-2 15,2 5 2-15,2 4 1 16,2 7-1-16,-1 1 2 16,5 7-2-16,-1 4 1 15,2 6-3-15,0 4 2 16,1 3-2-16,-4 13-4 15,9-14-3-15,-9 14-4 16,0 0-3-16,17 7-3 0,-17-7 1 16,16 22-3-16,-7-7 2 15,-1 3 2-15,0 1 4 16,-1 2 3-16,-1-2 4 16,-4 0 4-16,1-2 2 15,-3-4 1-15,2 0 1 16,-2-13 1-16,-2 14 0 15,2-14 2-15,0 0-1 16,0 0-1-16,0 0-1 16,0 0-1-16,0 0 0 15,19-15-2-15,-19 15-1 16,19-12-2-16,-6 8 0 16,1 1-1-16,5 1 1 0,3 2-2 15,1 5-1-15,3 3-1 16,0 4-2-16,5 4-3 15,-2 2 1-15,2 3 1 16,-8-1 1-16,-3 2 2 16,-4-1 2-16,-6-2 2 15,-3-3 4-15,-8-3 2 16,1-13 2-16,-12 16-1 16,12-16 0-16,-23 3 0 15,10-5 0-15,-3-2-2 16,2-1 1-16,-1-2-1 15,15 7-1-15,-21-14-1 16,21 14-2-16,-15-13-2 0,15 13-3 16,0 0-10-16,-3-15-25 15,3 15-56 1,0 0-7-16,0 0-2 0,0 0 20 16</inkml:trace>
  <inkml:trace contextRef="#ctx0" brushRef="#br1" timeOffset="730039.8091">28856 14502 13 0,'16'22'78'0,"-16"-22"-8"16,0 0-2-16,5 13-68 16,-5-13-6-16,0 0 1 15,0 0-1-15,0 0 2 16,13 16 6-16,-13-16 7 15,0 0 1-15,6 13 4 16,-6-13-1-16,0 0-1 16,0 0 1-16,0 0-2 15,0 0 0-15,0 0-4 16,0 0 1-16,0 0-4 0,0 0 1 16,0 0-1-16,0-18-3 15,0 18 1 1,-6-20-1-16,3 7 1 15,-2-6-4-15,-1-4 2 0,0-4-2 16,-3-5 2-16,1-5-1 16,-1-2 2-16,2-3 0 15,0-4 0-15,-1-2 1 16,1-1 1-16,3 1 0 16,0 2-1-16,1 3 2 15,1 2 0-15,1 4 1 16,-1 7-1-16,2 1 0 15,2 4 0-15,-1 4-1 0,2-2-1 16,0 4-1-16,0 1-1 16,3 1-2-1,-1 1 1-15,3 2 1 16,-8 14-1-16,13-17 1 0,-13 17-3 16,0 0 2-16,17-3-3 15,-17 3 0-15,9 21-2 16,-5-5 1-16,0 0-1 15,1 1 1-15,-3 4 3 16,1-4 0-16,0-3 2 16,0-1 0-16,-3-13 2 15,3 18 0-15,-3-18 1 0,0 0 0 16,0 0 1 0,0 0-1-16,0 0 0 15,12 13 0-15,-12-13-1 16,14-3 1-16,-1 3-2 0,4 1 1 15,2-2-2-15,3 1 1 16,2 0 0-16,2 0 2 16,0 4-1-16,-1 0-1 15,-1 4-3-15,-2 2-5 16,-2 4-2-16,-3 8-2 16,-5 2 2-16,-3 4 1 15,-4 1 4-15,-3-1 3 16,-7 1 5-16,-2-1 6 0,-4-4 3 15,-4-8 3-15,-1 0-3 16,-2-5-1 0,-3-2-4-16,0-2-1 0,1-1-3 15,-1 0-2-15,1-2-11 16,3 3-20-16,-3-9-61 16,7 4-4-16,-3-3-4 15,16 1 8-15</inkml:trace>
  <inkml:trace contextRef="#ctx0" brushRef="#br1" timeOffset="731090.2785">28581 14629 74 0,'0'0'93'15,"0"0"-1"-15,0 13-3 16,0-13-75-16,0 0-7 16,0 0-2-16,0 0-5 15,0 0 2-15,0 0-1 16,0 0 3-16,15-3-2 15,-15 3 0-15,14 5-1 16,-1-5 0-16,5 1 3 16,3-2-2-16,4 1 0 15,4 4-2-15,1-1 1 16,5 3-1-16,1-1 1 16,1 1-1-16,-1 1 1 0,2 2-1 15,-2 2-2-15,-2-5 4 16,1 3-2-16,-3 0 1 15,-2 1 0-15,-2 4-2 16,-2 2 2-16,-3 3-3 16,-2-3 3-16,-3 5-5 15,-3 1 4-15,-2-2-1 16,-4-3-1-16,-2-1 1 16,-1-1 0-16,-6-15 1 15,2 21 0-15,-2-21 1 16,-9 15 0-16,9-15-1 15,-17 14 1-15,17-14-1 0,-25 10 3 16,11-8-2-16,-1-1 2 16,1-1 0-16,-2 0-4 15,1-3 4-15,15 3-1 16,-24-8 0-16,24 8-3 16,-20-9 2-16,20 9 0 15,-15-9-3-15,15 9 5 16,0 0-3-16,-11-18 1 15,11 18 0-15,0-13-1 16,0 13 2-16,8-22-1 16,0 7 2-16,2-2-2 15,1 1 1-15,2-2 0 16,3-3 1-16,0 4 0 0,1 0-2 16,2-3 1-16,1 1-1 15,3 0 0-15,0-1 0 16,1-2-1-16,0 3-1 15,1-2 0-15,-1 2 1 16,-4 3 0-16,-1 2 0 16,-2 2 1-16,-2 5-1 15,-15 7 3-15,21-10 0 16,-21 10 0-16,15-4 0 16,-15 4-2-16,0 0 1 15,14 0-1-15,-14 0-5 16,0 0-8-16,0 0-17 15,0 0-49-15,0 0-21 0,-14 14-2 16,-1-14-9-16</inkml:trace>
  <inkml:trace contextRef="#ctx0" brushRef="#br2" timeOffset="740793.8655">27333 15987 43 0,'0'0'85'16,"-8"16"-2"-16,8-16-50 15,0 0-29-15,0 0-4 16,0 0 0-16,0 0 0 16,7 21 1-16,-7-21 2 15,19 25-2-15,-6-14 1 16,1 7-3-16,1-1 4 15,0 3-5-15,3 0 6 16,1-2-5-16,4 3 1 16,3 1 0-16,1 4 2 15,3-1-1-15,2 1 1 16,4-1 1-16,2-6-1 16,1 4 0-16,1-4-1 0,0-6-3 15,5-3 3 1,0 3 1-16,0-9 0 15,-2 1-2-15,2 2 0 0,-2-6 0 16,-4-1 0-16,-2 0 4 16,-3-2-2-16,-1-1 0 15,-2 0 2-15,0 0 1 16,-2-3-1-16,2 5 1 16,-2-5-1-16,3 0-3 15,0 2 2-15,-1-5-1 16,1-2-2-16,0-4 0 15,1-1 2-15,0 0-1 16,3-4 1-16,0 3-1 16,2-2 2-16,2-2-3 15,1 0 2-15,1 3 0 0,1 0-4 16,-1-2 2-16,-2 3 0 16,1-3 1-16,-3 2 2 15,1 5 1-15,-1 2-2 16,-2-2 4-16,-3 1-1 15,0 5-3-15,-1 4 2 16,0 0-3-16,-2 3-1 16,2 3 0-16,-2 4-1 15,2 6-3-15,3 3 0 0,-2 1 2 16,0 2 1 0,-1 3 0-16,-3 2 1 15,-3-3 0-15,-2 0 0 16,-5-2 0-16,-3 0 0 0,-2 2-1 15,-2 1-3-15,-4-2 0 16,1-2-3-16,-3 2 1 16,0 0-1-16,-5-4 1 15,0-2 2-15,-1-1 2 16,0-13 2-16,-4 19 2 16,4-19 1-16,0 0 1 15,-14 3 1-15,14-3 0 16,0 0 0-16,-16-19 0 15,10 0 1-15,5 1 0 16,1-5 0-16,4-2-1 16,2 0-1-16,5-3 1 15,4-4 0-15,3-3-3 0,4 8 1 16,4-2-2-16,3-3-4 16,4 3 7-16,3-1-5 15,2-2 7-15,2 3-7 16,0 6 8-16,1-3-10 15,1-2 8-15,0 7-2 16,-2 1-4-16,0 3 0 16,2 5-4-16,3 5 3 15,3 0-4-15,1 3 5 16,0 9-4-16,1 5 2 16,4-2 5-16,-1 5 1 15,-1 2 4-15,-2 4-4 0,-2 1 4 16,0 4 1-16,-4-1-1 15,1-5 2-15,-2 8-10 16,3 3 4-16,-1 2-6 16,6 2 6-16,-1 0-9 15,4-1 4-15,-1 1-3 16,0 0 3-16,-1-3 1 16,-4-7-1-16,-2-1 0 15,-6-8 3-15,2-5-1 16,-8-6 0-16,-1 0 1 15,-2-7 7-15,1-2-1 16,0 0 0-16,-2-11 0 0,2 5-3 16,-5-7 0-16,8 6-5 15,-3-7-5-15,-1 7-20 16,-5-8-18-16,2 9-45 16,-5-4 0-1,-6 2-3-15,-17 14 13 0</inkml:trace>
  <inkml:trace contextRef="#ctx0" brushRef="#br2" timeOffset="743562.2032">28118 17083 1 0,'16'2'45'0,"-16"-2"39"16,16-2-8-16,-16 2-72 15,0 0 1-15,0 0-2 16,-7-14 2-16,7 14-3 16,-17-6-2-16,2 6 2 15,-4-4 1-15,-2 2 1 16,-5 4-2-16,-3 1 2 0,-4 0-2 15,-2 0-1 1,0 2 0-16,1 4 3 16,-2 5-4-16,1-2 2 15,2-1-2-15,0 2 1 0,4 9-3 16,0 0 3-16,5 2 4 16,2 1-8-16,6-4 8 15,2 1-9-15,6-3 5 16,7 10-6-16,5-13 3 15,5 4 0-15,5-6-3 16,4-5 3-16,3-5-2 16,4-4 4-16,2 6 0 15,2-20 0-15,3 2 2 16,0-13-3-16,-1-5-3 16,-2-4 1-16,-1-3-4 15,-7-3 5-15,-2-8-2 16,-6 4 3-16,-9-5-2 0,-4 1 6 15,-7 5 0-15,-2 4 4 16,-5-4 3-16,-2 6-5 16,-1 9 3-16,1 0-2 15,-1 2 4-15,2 10-5 16,4 3 1-16,11 13-5 16,-19-8-3-16,19 8 1 15,0 0-1-15,-17 5-3 16,15 8-1-16,2-13 0 15,-6 25 3-15,8-3 4 16,1 2-1-16,2 1 3 16,6 5-4-16,3 6 5 0,3 2-4 15,5 6 4-15,4 4-7 16,1 0 0-16,4-5 8 16,-3 6-8-16,3 3 4 15,-1-13-5-15,-1 3 5 16,-2-11-4-16,2-12 9 15,-1-2-4-15,-1-2-3 16,0-11 3-16,-1-1 2 16,0-7 0-16,0-11 4 15,0 2-3-15,-4 5-4 16,1-8 2-16,-4-6-3 16,0 2 3-16,-5-9-5 0,0 9 5 15,-2-3-7-15,-3 3 5 16,-2 1-3-16,-3 3 3 15,-4 16-1-15,5-26 0 16,-5 26 2 0,-5-13 0-16,5 13 0 0,0 0 2 15,-21 1-2-15,21-1-1 16,-22 8 2-16,22-8 0 16,-25 13 1-16,25-13-5 15,-23 20 5-15,23-20-4 16,-20 21 6-16,13-5-5 15,0 2 1-15,4 6-1 16,3-2 1-16,0-1-2 16,4-6 0-16,0 2 0 0,-4-17 1 15,15 12-1-15,-15-12 4 16,17 1-2-16,-17-1 1 16,17-14-2-16,-17 14 3 15,19-22-2-15,-19 22-3 16,19-17 3-16,-10 2-3 15,-1-3 0-15,0 5-4 16,0-8 5-16,1 7-5 16,-9 14 6-16,16-22-6 15,-8 9 3-15,-8 13-1 16,18-13 2-16,-18 13 1 16,18 6 0-16,-18-6-2 0,21 20 1 15,-21-20 2-15,21 16 2 16,-11 0 1-16,-10-16-2 15,22 22 1-15,-10-8-1 16,-12-14 4-16,21 13-3 16,-21-13 2-16,23 13-4 15,-23-13 1-15,23 5 2 16,-23-5-1-16,23-5-2 16,-23 5 1-16,19-13 1 15,-19 13-8-15,16-23 4 16,-16 23-3-16,12-26 1 15,-12 26-2-15,7-24 4 16,-4 11-2-16,-3 13 0 16,0 0 4-16,8-15 0 15,-8 15 0-15,0 0 0 16,0 0 0-16,0 0 1 16,0 0-4-16,15 7 2 0,-15-7 6 15,14 18-8-15,-14-18 2 16,19 17-1-16,-19-17 5 15,26 17-7-15,-13-7 9 16,3 6-4-16,-2-4-3 16,1-6 4-16,-2-5 2 15,3 9-1-15,-2-5-6 16,2-1 7-16,0-10-5 0,-2-1-1 16,1 0-4-1,-2 1 6-15,0-1-4 16,-2-8 2-16,2 2 3 15,-13 13-4-15,17-20 1 0,-17 20 2 16,13-14 4-16,-13 14 0 16,9-13-4-16,-9 13 0 15,0 0-1-15,0 0 2 16,0 0-4-16,0 0 5 16,0 0-3-16,0 0-3 15,12 13 9-15,-12-13-5 16,0 0-3-16,20 7 4 15,-20-7 2-15,21 7-6 0,-6-1 6 16,1-3-4 0,1-3-6-16,2-2 8 15,0-4 1-15,-1 6-3 16,1-5-4-16,-2-1 5 0,1-10-5 16,-4 0 4-16,1 0-1 15,-5 0-1-15,-2 3 0 16,-2-5 1-16,-3 0 3 15,-2 4 0-15,-1 14 1 16,-2-17-1-16,2 17 3 16,0 0-1-16,-19-9-1 15,19 9-1-15,-15 14 0 16,15-14-2-16,-17 11-1 16,17-11 2-16,-16 10-3 15,9 4 2-15,7-14-2 16,-12 22-2-16,12-22 4 0,-10 33-6 15,7-10 6-15,2 6-9 16,4 8 6-16,0 1-5 16,3 4 7-16,2 0-5 15,-8-42 2-15,22 89 3 16,-22-89-4-16,24 94 7 16,-24-94 1-16,21 85 4 15,-21-85-2-15,13 85 3 16,-13-85-5-16,4 81-6 15,-4-81 9-15,-4 63-1 16,4-63-1-16,0 0-6 16,0 0 0-16,-45 61 1 0,45-61 3 15,0 0 0-15,-59-19-1 16,59 19 1-16,0 0-7 16,-60-52 8-16,60 52 2 15,0 0-1-15,0 0 0 16,-40-66-1-16,40 66 0 15,0 0-1-15,0 0 5 16,23-69-15-16,-23 69 7 16,0 0-2-16,48-68-1 15,-48 68 2-15,0 0-3 16,0 0-3-16,68-52-6 16,-68 52-7-16,0 0-19 15,0 0-7-15,46-9-24 0,-46 9-19 16,10-13-3-16,-10 13 89 15</inkml:trace>
  <inkml:trace contextRef="#ctx0" brushRef="#br2" timeOffset="743797.1864">28579 17496 76 0,'0'0'111'16,"0"0"-5"-16,-64 55-14 0,60-42-105 15,4-13-44-15,0 0-48 16,0 0-6-16,0 0 13 16</inkml:trace>
  <inkml:trace contextRef="#ctx0" brushRef="#br2" timeOffset="747496.8679">29821 17106 10 0,'0'0'71'0,"0"0"-6"0,0 0-38 15,0 0-14 1,0 0-2-16,0 0-4 0,-6 13-3 16,6-13-3-16,0 0 2 15,-11 15 2-15,11-15 3 16,0 0 2-16,-18-2-3 16,18 2 4-16,-16-7 0 15,16 7 3-15,-18-16-2 16,5 5 0-16,13 11-1 15,-26-16-2-15,26 16 0 16,-26-25-1-16,26 25 0 16,-20-17-4-16,20 17 4 0,-13-22-2 15,13 22-2 1,-2-21 2-16,2 21-2 16,0 0-4-16,17-20-2 0,-17 20-2 15,18-3-3-15,-18 3 0 16,18 11-2-16,-7 5 1 15,-4 0 2-15,1 4-1 16,0 3 4-16,-1-4 4 16,-1 3 0-16,-6-22 0 15,11 26 3-15,-11-26-4 16,12 16 2-16,-12-16 1 0,0 0 0 16,13-8-2-1,-13 8 1-15,10-23 1 16,-10 23 1-16,10-27 1 0,-6 14-3 15,-4 13 2-15,10-22-1 16,-10 22 1-16,0 0-2 16,21-6-1-16,-21 6-1 15,20 12-1-15,-7-5 0 16,3 5 3-16,1-6-1 16,2 4 0-16,2-6 2 15,0 2-1-15,-1-5 2 16,0 2 0-16,-1-6 1 15,-3-4-3-15,-2 1 0 16,-14 6-1-16,20-19 1 16,-13 2 1-16,-4 3-2 15,-1-2 2-15,-4 3-1 16,2 13-1-16,-8-23 0 0,8 23-1 16,-18-18 1-16,18 18-1 15,-20-4 0-15,20 4-2 16,-22 4 0-16,22-4 2 15,-20 9-2-15,20-9 1 16,-16 22-4-16,12-6 1 16,0 5 0-16,4 2 0 15,1 8-1-15,5 5 5 16,3 4-2-16,2 9 1 16,4 5 0-16,3-3 2 15,3-4-6-15,-21-47 4 16,38 93 1-16,-38-93-5 0,35 78-3 15,-35-78 5-15,0 0 0 16,30 67 1-16,-30-67 3 16,0 0-1-16,0 0 4 15,0 0 2-15,0 0-1 16,0 0 2-16,-62 42 3 16,62-42 2-16,0 0-4 15,0 0 0-15,-60-39-9 16,60 39 7-16,-20-21 0 15,12 6-3-15,7 0-5 16,2-2-1-16,5-3 2 16,6-2 4-16,4-18 0 0,4 2-5 15,6-8 2-15,3 5-4 16,1-12 4-16,3 5-4 16,0-1 3-16,-2-5-3 15,-4 3 5-15,-4-2-4 16,-4 7 4-16,-5-6 1 15,-2-2-2-15,-6 5 2 16,-5 4-6-16,-2 6 6 16,-4 8-7-16,-2 6 5 15,-2 5-4-15,1 7 3 16,-5 7-5-16,0 0 4 16,-2 2-2-16,15 4 3 0,-21 6 1 15,21-6-1-15,-18 11-1 16,18-11 1-16,-11 26 0 15,5-3-2-15,7 12 5 16,2 3-8-16,0 3 6 16,3 9-6-16,1 0 6 15,3 1-2-15,3 2 4 16,5 0 2-16,-1-8 1 16,0-10 3-16,2-5-4 15,1-7-1-15,2-3 2 16,1-4-5-16,-3-14 3 15,0-8-7-15,-1-4 3 16,0-2-5-16,-2-10 5 16,-2 4 4-16,-2-10-6 0,-2-2 4 15,-2 10 3-15,-2-3-2 16,0 5 0-16,0 4-2 16,-7 14 2-1,0 0-3-15,15-12 1 0,-15 12-2 16,9 19 0-16,-9-19 0 15,8 28 1-15,-5-8 1 16,1 4 0-16,2-2-1 16,1 3 1-16,3-10 14 15,1 3-15-15,3-1 11 16,0-7-7-16,-1 2 1 16,0-8-2-16,0-3 9 0,-13-1-7 15,16-4-12-15,-16 4 11 16,15-17-11-16,-10 1 7 15,1-10 2 1,1 6-2-16,-2 1-7 0,1-3 7 16,-6 22 1-16,13-16 3 15,-13 16 0-15,0 0-1 16,14-5 1-16,-14 5 0 16,0 0-1-16,16 20 1 15,-16-20-3-15,11 22 2 16,-11-22-3-16,16 28 2 15,-7-13-1-15,1 4 0 16,2-4 7-16,-12-15-7 0,24 18-1 16,-10-18 0-1,-1-5 1-15,0-2 0 16,5 1-3-16,-4-1 4 16,1-10-7-16,-2 3 5 0,0-11 0 15,-5 5 1-15,1 5 0 16,-3 1 0-16,-1-9 2 15,-2 6-2-15,-1 1 2 16,-2 16-2-16,-3-16 2 16,3 16-1-16,0 0-1 15,0 0-1-15,0 0-1 16,0 0-1-16,4 26-3 0,2-12 3 16,-6-14-1-16,16 22 0 15,-6-9 1 1,3 1 2-16,-1 1 1 15,5-5 2-15,-4-3 1 0,3 0 0 16,2 0-1-16,-2-2 0 16,2-4 2-16,0-2-3 15,0-1-1-15,-1 2 0 16,-1-1 0-16,3-2-1 16,-3 4-1-16,-1 2-2 15,-15-3 1-15,23 29 4 16,-11-7-1-16,-5-3-3 15,0 5 3-15,-5 8-6 16,-1-6-6-16,-5-3-13 16,5-6-23-16,-14-24-48 15,-2-6 8-15,-10-7-5 0,-5-11 43 16</inkml:trace>
  <inkml:trace contextRef="#ctx0" brushRef="#br2" timeOffset="747708.6844">30814 16837 147 0,'-16'-5'101'16,"16"5"-2"-16,-10-14-6 15,10-3-66-15,3-5-29 0,4-1-5 16,1 0 2-16,2 0-4 16,3 2-3-1,2-2-8-15,2 21-5 16,2-4-6-16,5 9-16 0,-5 4-38 15,6 12-3-15,-6-2 2 16,4 3 37-16</inkml:trace>
  <inkml:trace contextRef="#ctx0" brushRef="#br2" timeOffset="747879.7167">30752 16597 186 0,'-21'-6'92'0,"5"5"-20"16,16 1-68-16,-23-4-91 15,23 4-4-15,-14 0-8 0,14 0 23 16</inkml:trace>
  <inkml:trace contextRef="#ctx0" brushRef="#br2" timeOffset="748032.893">30762 17307 145 0,'21'43'9'16,"-6"-21"-1"-16,-15-22-35 15,13 3-79-15</inkml:trace>
  <inkml:trace contextRef="#ctx0" brushRef="#br2" timeOffset="748580.9558">31570 16656 69 0,'-12'-13'83'15,"12"13"5"-15,-22-14-5 16,22 14-55-16,-17-3-10 16,17 3-2-16,-17-4 0 0,17 4-2 15,-16 0-1-15,16 0-5 16,-12 14-3-1,12-14 2-15,-10 23-9 16,7-4 5-16,6 4-6 0,-1 2 3 16,1 5-2-16,2 0 1 15,3-1-1-15,-1 11-4 16,6-1-2-16,-2 0-4 16,1 3-3-16,-5-4-3 15,10-5 0-15,-6 2-9 16,7 9-8-16,-9-21-53 15,4-2 10-15,-3-8-4 16,-10-13 29-16</inkml:trace>
  <inkml:trace contextRef="#ctx0" brushRef="#br2" timeOffset="749431.2116">31333 16912 135 0,'0'0'97'15,"-16"17"-1"-15,16-17-8 16,0 0-77-16,0 0-15 16,0 0-4-16,0 0 1 15,0 0 0-15,23-4-1 16,-4 1 2-16,4-3 4 0,4-3 0 16,4 6 1-16,1-1 1 15,4 1 7-15,3 0-1 16,-2 2 1-1,1-1 0-15,-2-3 1 0,-5 2-4 16,0 1 2-16,0 2 0 16,-12-4-5-16,3 7-2 15,-8-2 2-15,-14-1 0 16,15 13-2-16,-12 5 1 16,-3-5-3-16,-2 0 0 15,4 7-2-15,-8 0 4 16,0-3-1-16,0 8 3 15,2-5-2-15,1 0 4 0,2-2-1 16,-1 2-1 0,2-20 3-16,6 20-3 15,-2-7 0-15,-4-13 0 16,13 10 2-16,-13-10-3 0,18 0 1 16,-5-4-1-16,-13 4 1 15,23-7-2-15,-3 1 1 16,0 3-1-16,0 1-2 15,-2-9 1-15,0 8 0 16,-2-1 1-16,4 1 0 16,-5-4 0-16,-15 7 1 15,14-19 1-15,-14 19 1 16,0 0-1-16,6-13 3 16,-6 13-2-16,0 0-2 15,0 0 0-15,4 13-4 16,-4-13 0-16,-7 17-5 0,10-4-1 15,11 17-4-15,-5 8 1 16,6 4 8-16,3 10 1 16,7 7-1-16,8 10 9 15,2-2 3-15,2 2-1 16,-37-69 2-16,51 105-4 16,-51-105-6-16,33 92 3 15,-33-92 1-15,17 60-1 16,-17-60 4-16,0 0-1 15,-9 63 5-15,9-63 4 16,0 0-2-16,0 0 0 16,0 0 1-16,0 0-6 15,-70-33-5-15,70 33 2 0,0 0-3 16,-74-87-2-16,74 87-2 16,-43-66-9-16,24 23-20 15,5-11-38-15,4-11-22 16,0-8-7-16,5 5 3 15</inkml:trace>
  <inkml:trace contextRef="#ctx0" brushRef="#br2" timeOffset="749680.8608">31636 16741 148 0,'-20'8'93'15,"4"-13"-5"-15,3 7-1 16,13-2-81-16,1-23-5 16,4 10 2-16,3-2 2 15,5-3 1-15,2-1-7 16,2 9-6-16,2-9-17 16,1 16-25-16,5-1-27 15,-4 15-16-15,1 5 0 16,-2 6 0-16</inkml:trace>
  <inkml:trace contextRef="#ctx0" brushRef="#br2" timeOffset="749863.8322">31858 16616 94 0,'3'-15'90'0,"-3"15"-2"0,15-20 0 15,-2 7-47-15,5 5-38 16,0-5-12-16,2 7-15 15,0 0-7-15,5 16-20 16,0 3-22-16,-1 12-15 16,-3 12 4-16,-1 5 41 15</inkml:trace>
  <inkml:trace contextRef="#ctx0" brushRef="#br2" timeOffset="751411.257">32320 16887 60 0,'0'0'72'0,"0"0"0"15,0 0 0-15,62-21-53 16,-62 21-4-16,0 0 2 15,0 0 3-15,0 0-1 0,0 0 0 16,0 0 1-16,0 0-5 16,0 0-6-16,0 0-4 15,0 0-3 1,-61 7-4-16,61-7-1 16,0 0 0-16,-5 57-1 0,5-57 2 15,0 0 1-15,1 73-1 16,-1-73 0-16,0 0 1 15,10 66 2 1,-10-66 1-16,0 0 0 0,0 0-2 16,0 0 1-16,0 0-2 15,0 0 0-15,0 0 1 16,35-75-1-16,-35 75 0 0,0 0 3 16,0 0 0-1,23-61-1-15,-23 61 1 16,0 0 0-16,0 0-2 15,0 0-2-15,0 0-1 0,29 87-1 16,-29-87-1-16,17 95 1 16,-8-21 7-16,2 7 3 15,1-1-1-15,4 4 2 16,1-16-1-16,-8 4 2 16,6-4-4-16,-15-68 5 15,28 82-10-15,-28-82-3 16,0 0 0-16,0 0-2 15,46 65-5-15,-46-65-3 16,0 0 1-16,0 0-2 16,0 0 0-16,0 0-1 15,55-95 6-15,-58 34-6 16,-6-11 8-16,1-15 3 0,-8-1 1 16,1-7 6-16,0 4 1 15,3 2 4-15,-1 11-1 16,4 19 9-16,9 59 1 15,-8-71-1-15,8 71 0 16,0 0-3-16,0 0-1 16,0 0-6-16,0 0-1 15,0 0-3-15,0 0-4 16,0 0 0-16,0 0-2 16,0 0 0-16,16 77 1 15,-16-77 3-15,10 66-1 16,-10-66 2-16,26 62 1 0,-26-62 0 15,0 0 0-15,36 59 1 16,-36-59-2-16,0 0-2 16,0 0-1-16,0 0-2 15,0 0 1-15,60 6-3 16,-60-6 3-16,0 0-1 16,0 0 1-16,44-65 4 15,-44 65 2-15,0 0 2 16,0 0 0-16,0 0 4 15,0 0-3-15,0 0 2 16,0 0-2-16,0 0-3 16,0 0 0-16,0 0-2 15,62 6 0-15,-62-6-2 0,0 0 1 16,0 0-2-16,60 46 1 16,-60-46 1-16,0 0 0 15,0 0-1-15,71 17 0 16,-71-17-6-16,0 0 0 15,0 0-3-15,69-42 0 16,-69 42-1-16,0 0 2 16,59-85 4-16,-59 85 7 15,19-78 7-15,-19 78 4 16,2-81 4-16,-2 81 3 16,-28-89-4-16,28 89-2 15,-37-82-2-15,37 82-5 0,-45-69-5 16,45 69 0-16,0 0-2 15,-56-73-3-15,56 73 1 16,0 0 0-16,0 0-4 16,0 0-1-16,0 0-1 15,0 0-5-15,-16 68 4 16,16-68-1-16,37 64 3 16,-37-64-2-16,48 79 1 15,-48-79-5-15,65 91-3 16,-65-91 0-16,62 85-6 15,-62-85 2-15,40 81 0 16,-40-81 6-16,0 0 8 16,3 66 11-16,-3-66 10 0,0 0 7 15,-58-6 6-15,58 6-5 16,-62-34 4-16,62 34-3 16,-63-48-3-1,63 48-7-15,-61-53-4 0,61 53-5 16,-47-58-1-16,47 58 2 15,0 0-4-15,-16-68-1 16,16 68-4-16,0 0-3 16,0 0-3-16,83-69-4 15,-83 69-6-15,81-45-5 16,-81 45-12-16,84-44-11 16,-84 44-21-16,0 0-10 0,76-75 3 15,-76 75 69 1</inkml:trace>
  <inkml:trace contextRef="#ctx0" brushRef="#br2" timeOffset="751604.8024">33102 16076 119 0,'0'0'100'0,"0"0"-4"16,0 0 1-16,0 0-75 15,-72 2-17-15,72-2-6 16,-58 52 1-16,58-52-12 15,-78 98-39-15,32-33-48 16,-6 13 0-16,-4 7 8 0,-3-4 6 16</inkml:trace>
  <inkml:trace contextRef="#ctx0" brushRef="#br3" timeOffset="785313.0089">31207 13160 79 0,'0'0'95'0,"-1"18"-3"16,1-18-4-16,0 0-85 0,0 0-6 15,-9 17 3 1,9-17 3-16,-8 23-1 16,-1-4 0-16,-4 2 2 15,0 7 0-15,-3 4-1 0,0 4-1 16,0 1-2-16,-2 6 4 15,-2 2-2-15,2-2 2 16,5 1-6 0,0-2 2-16,3-6-3 0,3-2 4 15,1-6-5-15,8-7-3 16,-4-6-3-16,2-15-10 16,0 0-7-16,0 0-6 0,0 0-23 15,10-33-29 1,-11-2 1-16,-2-4 31 15</inkml:trace>
  <inkml:trace contextRef="#ctx0" brushRef="#br3" timeOffset="785632.2265">30949 13280 119 0,'0'0'90'0,"0"0"-1"16,0 0-32-16,0 0-42 15,0 0-7-15,0 0-2 16,15 4-2-16,-15-4 0 15,11 19-2-15,-5-6 2 16,3 3-2-16,2 1 0 16,2 3-2-16,-1 4 0 15,2 2-1-15,3-2 1 16,2 1 4-16,4 1-4 16,-5-2 3-16,2 1-3 0,-3-4 4 15,5-1-3-15,-3 1 4 16,1-3-5-16,-4-3 0 15,-2-2 1-15,-14-13-1 16,23 19-4-16,-23-19-7 16,13 2-13-16,-13-2-19 15,0 0-47-15,-10-21-4 16,-7 2-4-16,-2-4 44 16</inkml:trace>
  <inkml:trace contextRef="#ctx0" brushRef="#br3" timeOffset="785945.9199">30762 13434 128 0,'-6'16'91'0,"6"-16"-3"16,0 0-7-16,22-5-93 15,2-6-2-15,3-2 1 16,4 2 7-16,3-2 1 15,5 1 7-15,5 2 3 16,-4 4 1-16,2 5 0 16,0 1-1-16,-2 3-2 15,5 0 1-15,0 3 0 16,-2-1 0-16,-4 4-1 0,0-2 0 16,-5-1-3-16,2 3-6 15,-7-8-35-15,0 3-43 16,-13-9-11-16,-16 5-2 15,-4-34 38-15</inkml:trace>
  <inkml:trace contextRef="#ctx0" brushRef="#br3" timeOffset="788919.8924">1248 8343 106 0,'0'0'89'0,"0"0"-1"16,0 0-5-16,0 0-38 15,0 0-42-15,0 0-3 16,-16 57 1-16,16-57-2 0,0 0 1 16,0 0-2-16,0 0 3 15,0 0 0-15,-11 74 0 16,11-74 1-16,0 0-1 15,-8 72 0-15,8-72 0 16,0 0-1-16,-14 84 2 16,14-84-1-16,0 0-4 15,-29 83 5-15,29-83 1 16,0 0-1-16,-40 71 2 16,40-71 0-16,0 0 0 15,0 0-1-15,-61 62 4 16,61-62-4-16,0 0-1 15,0 0 0-15,0 0 0 0,0 0 0 16,-60-27-6-16,60 27 5 16,0 0-5-16,0 0 5 15,-22-61 0 1,22 61-1-16,0 0 0 0,0 0 2 16,-7-60 3-16,7 60-3 15,0 0 5-15,0 0-6 16,0 0 2-16,13-60 1 15,-13 60-2-15,0 0 0 16,0 0 2-16,0 0-2 16,0 0-1-16,0 0 1 15,0 0 1-15,69-11-1 0,-69 11 0 16,0 0 1-16,0 0-2 16,62 49 3-16,-62-49-5 15,0 0 6 1,0 0-7-16,65 75 6 0,-65-75 0 15,0 0 1-15,33 58-1 16,-33-58-2-16,0 0 6 16,0 0-6-16,0 0 6 15,35 57-6-15,-35-57-1 16,0 0-6-16,0 0-11 16,0 0-39-16,0 0-36 15,0 0-10-15,0 0-5 16,0 0-5-16</inkml:trace>
  <inkml:trace contextRef="#ctx0" brushRef="#br3" timeOffset="800451.6601">1407 6861 79 0,'0'0'82'15,"0"0"1"-15,0 0-3 0,0 0-48 16,0 0-19-16,0 0-1 16,0 0-3-16,0 0 0 15,0 0-3-15,0 0-1 16,0 0-2-16,0 0 1 16,0 0 0-16,0 0-1 15,0 0 0-15,0 0 0 16,0 0-1-16,0 0-2 15,0 0 2-15,0 0-1 16,0 0 0-16,0 0-1 16,0 0 0-16,0 0 0 15,-58 33 1-15,58-33 0 16,0 0-1-16,-1 75 0 0,1-75 0 16,-8 58 0-1,8-58 0-15,-1 65 3 0,1-65-4 16,0 70 3-16,0-70 5 15,-3 80-5-15,3-80 4 16,2 85-4-16,-2-85 5 16,2 85-8-16,-2-85 8 15,9 88-6-15,-9-88-2 16,12 91 1-16,-12-91-1 16,7 111 6-16,-3-50-4 15,-4 3 0-15,6 3 1 16,-9 2 1-16,4-1 0 0,-1 1 0 15,3-7 0-15,2 0-4 16,-1-3 3-16,-4-59-1 16,16 113 0-1,-16-113 1-15,16 110-1 0,-9-51-3 16,-1-2 4-16,4 4 2 16,1-3-1-16,-3 0 1 15,-8-58-2-15,18 112 1 16,-18-112 0-16,18 104 4 15,-18-104-6-15,13 102 0 16,-13-102 0-16,13 110 0 16,-13-110 0-16,4 113-10 15,2-59 2-15,-6-54 8 16,10 109 3-16,-10-109 1 16,7 104-2-16,-5-54-8 0,-2-50 9 15,5 97 0-15,-5-97 7 16,3 98-18-16,-3-51-3 15,-1 2-1-15,1-49 10 16,4 103 1-16,-1-48-12 16,3-2 11-16,-1 5-8 15,4-2 9-15,1 0 3 16,2 1-3-16,-1-4-9 16,-2 2 10-16,1-5 0 15,-3 1 0-15,2-6-2 16,-9-1 1-16,4-3-1 0,1-2 0 15,-5-2 0-15,1-4 2 16,-1 1-2-16,-1-1 0 16,1 0 1-1,4 0-2-15,-3-1 1 0,-4-3 0 16,5 0 1-16,-1-3 0 16,2 0-1-16,0-3 1 15,-3-5-1-15,3-2 1 16,-3 0 0-16,3-1 0 15,-3-15-1-15,-3 18 2 16,3-18 0-16,6 13 0 16,-6-13 0-16,0 0 1 0,0 0 0 15,0 0-1 1,4 13 1-16,-4-13-1 16,0 0 0-16,0 0 0 15,0 0 1-15,0 0-1 0,0 0-2 16,0 0 2-16,0 0-1 15,0 0 1-15,15-11-2 16,-15 11 1-16,0 0-1 16,17-3 1-16,-17 3 0 15,27-4 1-15,-12 2-1 16,5-1 1-16,0-1 0 16,6-2-1-16,-3 2 0 15,0-3 1-15,5 1 1 16,-2-1-2-16,3 2 1 15,-1-1 1-15,3 2 1 16,-4 1-2-16,0 2 1 0,1 2 0 16,-5-1-2-16,-1 3 2 15,-5-3-1-15,-4 3-1 16,0-4 0-16,-13 1 1 16,16 1-6-16,-16-1-11 15,0 0-33-15,0 0-41 16,0 0-6-16,1-16-6 15,-9-1-1-15</inkml:trace>
  <inkml:trace contextRef="#ctx0" brushRef="#br3" timeOffset="801353.8206">1278 7004 75 0,'0'0'71'0,"0"0"-1"15,0 0-25-15,0 0-21 16,0 0-1-16,0 0-3 15,-59-61 0-15,59 61-1 0,0 0 0 16,0 0-2-16,0 0-3 16,0 0-1-1,0 0-3-15,0 0-2 16,0 0-1-16,-32-58-2 0,32 58-2 16,0 0 0-16,0 0-1 15,0 0-1-15,0 0 0 16,0 0 0-16,0 0-1 15,0 0 1-15,0 0 0 16,61-8 0-16,-61 8 0 16,0 0 1-16,72-13 1 15,-72 13-1-15,0 0 1 0,75-15-1 16,-75 15 1-16,0 0 0 16,61-8 2-1,-61 8-3-15,0 0 1 16,0 0-3-16,0 0-2 0,0 0-4 15,0 0-8-15,0 0-22 16,0 0-55-16,0 0-2 16,66 18-15-16,-53-25-5 15</inkml:trace>
  <inkml:trace contextRef="#ctx0" brushRef="#br3" timeOffset="807172.1252">1391 7418 164 0,'0'0'87'16,"0"0"1"-16,0 0-19 15,0 0-49-15,0 0-4 0,0 0-2 16,0 0-1-16,0 0-2 16,0 0-3-16,0 0-2 15,0 0-1-15,0 0-1 16,0 0-1-16,0 0-1 16,0 0-1-16,0 0-1 15,0 0-2-15,0 0 3 16,0 0-1-16,0 0 1 15,0 0-2-15,0 0 2 0,0 0 1 16,0 0 0 0,0 0 2-16,0 0-3 15,0 0 0-15,0 0 0 16,0 0 0-16,0 0-1 0,65-29 0 16,-65 29 0-16,0 0 0 15,0 0 1-15,0 0 1 16,69-25 0-1,-69 25 2-15,0 0-2 0,0 0 1 16,0 0-1-16,0 0 1 16,0 0-2-16,0 0-2 15,0 0-4-15,0 0-6 16,-59 55-6-16,59-55-17 16,0 0-38-16,35-24-30 15,-5 5-7-15,3-7 0 16</inkml:trace>
  <inkml:trace contextRef="#ctx0" brushRef="#br3" timeOffset="808206.4173">1697 7197 62 0,'-20'9'83'16,"5"-2"2"-16,-2-7-6 15,4 0-58-15,13 0-8 16,-13-2-3-16,13 2-4 16,0 0-2-16,0 0-1 0,0 0 0 15,-15-5 0-15,15 5 0 16,0 0 1-16,11-13-1 16,-11 13 2-1,-2-13-1-15,2 13-1 0,9-19 2 16,4 6-1-16,0 1-1 15,-13 12-1-15,29-24 0 16,-6 14-1-16,1-2 0 16,1 6 0-16,-4 2-2 15,4 6 0-15,-1 3 0 16,-5 7-1-16,-3 5 2 16,-4 5 3-16,-4 5-3 0,-2-1 3 15,-5 6-3-15,-8 0 4 16,-1-1-2-1,-2-3 3-15,-6-2-4 0,-3-5 1 16,0 0 0-16,2-7 0 16,4-4 0-16,13-10 0 15,-20 7-1-15,20-7 0 16,0 0 0-16,0 0-1 16,7-17 0-16,-7 17 0 15,26-22 0-15,-5 12 1 16,3 0-2-16,2-1 1 15,2 2 0-15,4 3 1 16,1 5-1-16,-1 7 0 0,-3 2 0 16,-5 5-2-16,0 3 1 15,-7 4-1-15,-3-1-1 16,-4 0 0 0,-7-2 1-16,-6-4 1 0,-1 0-2 15,-6 0-8-15,-9-4-17 16,-4 15-48-16,-9-4-12 15,-8 11-3-15,-2-1-4 16</inkml:trace>
  <inkml:trace contextRef="#ctx0" brushRef="#br3" timeOffset="809156.2214">1395 8332 79 0,'0'0'76'0,"0"0"2"16,0 0-5-16,0 0-32 16,0 0-11-16,0 0-7 15,0 0-8-15,0 0-4 16,0 0-3-16,0 0 0 15,0 0-3-15,0 0 0 16,0 0 1-16,0 0-1 16,0 0-1-16,0 0-1 15,0 0 0-15,0 0-1 0,31-57 1 16,-31 57-1-16,0 0-1 16,51-84 0-16,-33 52-11 15,-2 3 1-15,5-1 0 16,1 4 1-16,0 2 2 15,-7 3-3-15,0 4 2 16,1 4-1-16,-2 6 13 16,-14 7-1-16,19-7 3 15,-19 7-3-15,0 0-4 16,0 0 4-16,0 0-2 16,3 16 2-16,-3-16-4 15,6 18 1-15,-6-18-4 0,1 26 4 16,3-8 1-16,-2 2-2 15,-8 3 0-15,9 3 1 16,-3 1-1-16,-4 2 0 16,-4-1 0-16,6-1-1 15,-4-1-1-15,4-3-8 16,2-4-19-16,5 2-59 16,-5-21-4-16,17 21-4 15,-1-18-4-15</inkml:trace>
  <inkml:trace contextRef="#ctx0" brushRef="#br3" timeOffset="809989.9913">1867 8754 79 0,'0'0'81'16,"0"0"-5"-16,-14-23 6 0,14 23-57 15,-5-22-9 1,5 22-2-16,0 0 1 16,-11-14-3-16,11 14-2 0,-18-3 1 15,18 3-5-15,-20 6-3 16,20-6 1-16,-19 15-1 15,19-15-2-15,-17 22 1 16,11-8-1-16,6 1 3 16,2 1-3-16,5 0 5 15,5-3-5-15,-1 4 1 16,6-6-1-16,2 0 1 16,6-3-1-16,-7-2 1 0,6-3-1 15,-3-3 0 1,4-4 1-16,1-5-1 15,1-3 1-15,-1-1-1 0,0-7 0 16,3-3-3-16,-3-1 3 16,-4-5-3-16,-2 1 2 15,-6-1-2-15,-4-1 2 16,-1 3 0-16,-8 4 0 16,-2 2 2-16,-5 4-1 15,-1 4 1-15,7 13-3 16,-25-13 1-16,10 12-5 15,-9 1-10-15,4 8-15 16,-3-3-22-16,-1 12-38 16,1-3-3-16,-1 7 0 15,4-3 3-15</inkml:trace>
  <inkml:trace contextRef="#ctx0" brushRef="#br3" timeOffset="810708.8264">1912 9226 122 0,'0'0'84'0,"0"0"-3"15,0 0-3-15,17-2-67 16,-17 2-6-16,0 0 0 16,0 0 0-16,-11 15 0 15,11-15 0-15,-8 14-1 0,8-14-1 16,-8 20 1-16,8-20-1 16,-2 26-1-16,5-11-1 15,3 3-1-15,0 1 1 16,-2 0 0-16,3 1 0 15,2-1 0-15,1-2 0 16,0-1 0-16,-1-2 1 16,-9-14 1-16,21 21-1 15,-5-16 1-15,-1-2 0 16,1-1-1-16,1-4 1 16,-1-2-1-16,1-5 1 15,3-1-1-15,-4-3 0 0,0 0 1 16,-2-3-2-16,-3 3 1 15,-3 0 0-15,-4-1 0 16,-4 14-1-16,2-23 2 16,-2 23-1-16,-12-23 0 15,12 23 0-15,-21-25 0 16,3 12 1-16,0 2-2 16,-4 1 0-16,-2 5-1 15,-2 1-2-15,-2 5-5 16,2 1-12-16,0 8-20 15,-4-1-51-15,5 5 0 16,4-7-5-16,5 2-1 16</inkml:trace>
  <inkml:trace contextRef="#ctx0" brushRef="#br3" timeOffset="811641.1256">1967 9941 173 0,'0'0'87'0,"0"0"-2"16,-18 2-4-16,18-2-74 15,-14-6-4-15,14 6 0 16,-13 0-1-16,13 0 1 0,-19 7-1 16,5 2 0-1,-1-1 0-15,1 4-1 16,-1 2-1-16,-3 1 0 15,5 4 0-15,4-1 0 0,0 0 0 16,1 0 0-16,2 1 1 16,2-1 0-16,4-1 0 15,4-1-1-15,-3 0 0 16,4-2 0-16,2 3 0 16,6-1-1-16,3 0 0 15,1 0 0-15,0-3 1 16,2 0 0-16,3-4 1 15,1-5 0-15,3-4 1 16,-3-6 0-16,1-5 1 16,0-2 0-16,-1-6 0 15,-2-1 1-15,-3-3-1 16,-4-2 0-16,-5-1 1 0,-4 2-1 16,-3 0-1-16,-2 4 2 15,-3 0-2-15,-1 1-1 16,1 3 0-16,-2 3 1 15,0 0 0-15,5 13-2 16,-18-17 0-16,18 17-3 16,-20-14-2-16,7 8-9 15,13 6-24-15,-29-2-51 16,12 8-2-16,3-1-2 0,1 5-2 16</inkml:trace>
  <inkml:trace contextRef="#ctx0" brushRef="#br3" timeOffset="812239.8872">2213 10680 156 0,'-14'6'83'16,"14"-6"-2"-16,-23 7-3 15,23-7-61-15,-26 6-13 16,9 0-1-16,1 2 1 15,-2-2 1-15,1 4 0 16,1-1 4-16,0 2 1 16,3 1-3-16,0-1-2 15,6 2-1-15,-2 2-1 16,7 4-2-16,0 2 1 16,5 5-4-16,4 2-2 15,2 3 1-15,7-2-1 0,3 0 2 16,4-3 0-16,-3-6 1 15,4-8 0-15,1-4 4 16,-1-9-1-16,-1-11 3 16,-4-3-1-16,-1-11-1 15,-1-5 0-15,0-5 0 16,-5 4 0-16,-4-5-2 16,-2 7 2-16,-2 2-1 15,-2 5 1-15,-4 7 0 16,-2 3-1-16,4 13-2 15,-19-13-4-15,19 13-9 16,-23-13-32-16,9 2-42 16,-2-14-5-16,3-5-5 0,3-16-5 15</inkml:trace>
  <inkml:trace contextRef="#ctx0" brushRef="#br3" timeOffset="814128.1272">1954 7001 81 0,'0'0'82'16,"13"-20"-18"-16,-3 1-11 15,3 1-67-15,-2-8-3 16,7 5 13-16,-5 1 4 0,-3 4 4 16,-10 16 6-16,10-20 18 15,-10 20 9 1,0 0-1-16,-13 8-10 15,13-8-11-15,-22 13-3 0,22-13-2 16,-14 10-2-16,14-10 0 16,0 0-2-16,0 0 1 15,0 0-4-15,0 0 0 16,0 0 0-16,0 0-2 16,13 12 0-16,-13-12 0 15,17 3-1-15,-17-3 1 16,25 6 1-16,-11-1-1 15,3-3-1-15,5 2 1 0,2-5 0 16,2 2 0 0,2-5 1-16,2-1 0 15,2 1-1-15,-2-3 1 16,-2 1 0-16,-1 0-1 0,-1 2 0 16,-2-2 1-16,-2 5-1 15,0-1-1-15,1-1-3 16,-3-1-3-16,0 1 1 15,0-3 0-15,1 4 1 16,-4-4-2-16,0 1 2 16,-2-2-1-16,-2 3 4 15,0 0 3-15,-13 4-1 16,17-5-1-16,-17 5 2 16,0 0-1-16,14-3-1 15,-14 3 1-15,0 0 0 16,0 0-1-16,0 0 1 0,0 0-1 15,-1 19 0-15,1-19 0 16,-4 20 0-16,4-5-1 16,-2 1 1-16,-1 4-1 15,2 4 0-15,1 4 0 16,-2 2 0-16,1 6 0 16,1 3 0-16,-3 4 4 15,2 6-3-15,-2 6 2 16,-2 2-3-16,1 2 4 15,0 1-4-15,2 2 3 16,-1 6-2-16,3 3-2 16,2 1 3-16,2 0 1 15,1 2-2-15,0 4 2 0,3 1-2 16,0 2 2-16,1 0-3 16,0-2 4-16,2 0-4 15,-2 1 1-15,1-1-1 16,3 2 3-16,-3-3 1 15,1 0 0-15,4-2 1 16,-1-2-1-16,-1 1 1 16,2 0-1-16,-1 3 2 15,-2-3-5-15,-1 3 1 16,1 0 3-16,-8 5-3 16,2 2 2-16,-2-1 1 15,-1 0 0-15,-3-3 0 0,2-1 2 16,-1-2-2-16,-1-1-4 15,4-7 3-15,-1 0-4 16,0-3 1 0,3 0 2-16,0 2 0 0,-1-4-1 15,3 0 1-15,-1-2 0 16,1-2 0-16,-2-2 0 16,1-1 0-16,2-3-3 15,0-5 1-15,-1 1-2 16,1-7 1-16,3 3 0 15,-5-4-2-15,2-1 2 16,-1-5 0-16,-2 1-1 16,0-5 1-16,-1-3 0 0,0 1 2 15,-2-8-2-15,1-3 3 16,-1 0-2 0,-2-3 0-16,1-2 0 15,1-1 2-15,0-1-2 0,-3-13 0 16,0 18 0-16,0-18 1 15,0 0-1-15,-3 14 0 16,3-14 0-16,0 0 0 16,0 0 0-16,0 0 0 15,0 0 0-15,0 0 1 16,-8 13-1-16,8-13 0 16,0 0 1-16,0 0-1 0,-14-4 0 15,14 4 1 1,-13-2-2-16,13 2 2 0,-16-4-1 15,16 4 1 1,-20 0-1-16,6 0 0 0,-2 0 1 16,0 1-2-16,-4-1 3 15,-3 2-3-15,-2-1 1 16,3 2 0-16,1-3 1 16,2 3 0-16,3-3 0 15,3 0 0-15,13 0-4 16,-14 0 2-16,14 0-2 15,0 0-2-15,0 0-4 16,0 0-5-16,0 0-10 16,0 0-17-16,0 0-53 15,0 0 0-15,20-12-5 16,-14-3 1-16</inkml:trace>
  <inkml:trace contextRef="#ctx0" brushRef="#br3" timeOffset="815179.3159">3050 8595 64 0,'0'0'83'16,"0"-14"0"-16,0 14-3 15,0 0-54-15,0 0-7 16,0 0-3-16,0 0-4 15,0 0-3-15,0 0-1 16,0 0-2-16,0 0-2 16,5 13-1-16,-5-13 0 15,2 18-1-15,1-3 0 16,5 5 1-16,-3 6 0 16,2 1 1-16,2 5-1 15,1 1 1-15,-1 1-1 0,-2 3-1 16,0-5 2-16,-1-5-3 15,0-2 0-15,0-4 1 16,-1 0 0-16,1-6 0 16,0-2-1-16,-6-13 1 15,10 18-1-15,-10-18-2 16,0 0-1-16,10 14-9 16,-10-14-13-16,0 0-29 15,0 0-34-15,-1-17-4 16,-5 2 0-16,3 2-3 15</inkml:trace>
  <inkml:trace contextRef="#ctx0" brushRef="#br3" timeOffset="815592.9713">3029 8897 151 0,'0'0'92'16,"-13"11"0"-16,13-11-6 15,0 0-78-15,0 0-4 16,0 0 1-16,0 0 0 16,0 0 2-16,0 0-1 15,0 0 1-15,0 0 0 16,0 0-1-16,0 0 1 16,0 0-2-16,0 0-1 0,0 0-2 15,0 0-1-15,20-14 0 16,-20 14 1-1,26-6-1-15,-12 2-1 0,3 1 0 16,2 0 1-16,1 0-1 16,-1 0 0-16,0 0 1 15,3 0-1-15,-2 0 0 16,4-2-6-16,1 0 2 16,1 1-1-16,-3-2 2 15,0 2-2-15,-3-2 1 16,0 2-6-16,-1 1-13 15,-19 3-29-15,25-4-42 16,-25 4-5-16,0 0-11 0,3-26 25 16</inkml:trace>
  <inkml:trace contextRef="#ctx0" brushRef="#br3" timeOffset="819280.2891">3890 9521 41 0,'0'0'76'15,"7"18"-2"-15,-7-18-5 16,0 0-60-16,0 0-5 16,0 0-2-16,0 0 3 0,0 0 0 15,0 0-2-15,0 0 5 16,0 0-2-16,3-12 1 15,-3 12-3-15,0-13 3 16,0 13-4-16,-1-17 0 16,-4 4 2-16,4 0-2 15,-4-3 4-15,0-4-2 16,-4-5 1-16,0-2-1 16,-1-6-1-16,-1-8-2 15,-2-5 2-15,0-3-3 16,-3-4 2-16,1-1 0 0,1-1 1 15,-2 1 0-15,0 3 1 16,0 2 2-16,3 0-7 16,0 3 4-16,3 1-4 15,0 3 3-15,2 3-4 16,2 3 3-16,0-1-2 16,6 4-1-16,-1 1 6 15,2 3-4-15,3 3 2 16,2 4-2-16,0 4 1 15,1 3-3-15,-7 15 0 16,15-13 0-16,-15 13-1 16,13 4 0-16,-13-4-2 15,17 18 0-15,-4-8 0 16,1 0-1-16,2 2 2 0,0-2 0 16,1 1 0-16,-1 2 2 15,-3 2 1-15,-3 0 1 16,-4 4-1-16,-4 1 1 15,-4 4 0-15,-2 0 1 16,-2 3 2-16,-4 1-1 16,-2-2 0-16,-1-3 0 15,2-6 2-15,-1-1-2 16,12-16 3-16,-17 19-2 16,17-19-1-16,0 0-1 15,0 0 1-15,0 0 1 16,-6-19-2-16,6 19-2 0,16-16-2 15,-16 16 1-15,22-14-2 16,-6 9 2-16,-3 3 0 16,7 4 0-16,-4 4 2 15,-2-3 1-15,5 7 3 16,-5-1-4-16,1 2 3 16,-2 0-1-16,-13-11-2 15,18 20 1-15,-18-20 0 16,11 19-1-16,-11-19 2 15,-2 14-1-15,2-14 1 16,-7 13 0-16,7-13-2 16,-13 9 1-16,13-9-2 15,-15 2-1-15,15-2-10 16,-14-4-14-16,14 4-42 16,0 0-25-16,-14-20-4 0,5 3-2 15</inkml:trace>
  <inkml:trace contextRef="#ctx0" brushRef="#br3" timeOffset="821211.2441">4181 6826 40 0,'0'0'86'16,"0"0"-4"-16,0 0-4 15,0 0-67-15,0 0-3 16,0 0-3-16,0 0 0 15,0 0-1-15,-2 15-1 16,2-15 1-16,0 0 0 16,-5 18 0-16,5-18 0 15,-3 18-1-15,3-18 0 16,0 26-2-16,0-8-1 16,2 5 2-16,-1 5-3 0,1 1 1 15,-1 4 0 1,2 2 0-16,-2 5 3 0,2 2 0 15,-1-2 1-15,1 6-1 16,-1 1 1-16,1 2-1 16,0 7 0-16,-1 3 0 15,-1 2-2-15,1 2 0 16,-1 9-2-16,2 0 1 16,-2 6 0-16,-1 5 1 15,-1-3 1-15,-1 1 0 16,1 0-2-16,-2 3 2 15,0-4 0-15,-3 1 0 0,5-4-1 16,0-5-1-16,3-3 4 16,3-4-4-16,1-3 5 15,2-3-5 1,2-4 4-16,0-2-3 0,2-1 4 16,0 2-4-16,-2 2-1 15,0-1 0-15,-2 4-1 16,1-1 2-16,-2-2-2 15,2 6 3-15,-2-4 2 16,0 2 0-16,1-2 1 16,-1-2-1-16,-3 1 1 15,0-1-2-15,4-1 2 16,-3-2-3-16,1 0-3 0,1-1 0 16,-1 2 1-16,1-2-2 15,2 1 2-15,0 2-1 16,-1 4 0-16,0 0 3 15,-1-1 1-15,1 1 0 16,-2-3-1-16,1 1 1 16,-1-5 0-16,0-2 1 15,-2-5-1-15,2-3-3 16,-2-3-1-16,-1-3 1 16,2-3 0-16,-1 0 0 15,-1-1 0-15,0-5-1 16,1 2 0-16,-1-3 1 0,0-1-1 15,0-2 2-15,0-2-2 16,-1-2 0-16,0-2 1 16,1 1 0-16,0-2 0 15,-2 1 0-15,2-3-1 16,-2 1 0-16,-1-15 1 16,3 23 0-16,-3-23 2 15,3 17-2-15,-3-17 1 16,0 0 1-16,0 13 0 15,0-13-4-15,0 0 4 16,0 0-1-16,0 0-2 16,2 13 2-16,-2-13-2 15,0 0 1-15,0 0-1 0,0 0 4 16,0 0-3-16,0 0 2 16,4 13-2-16,-4-13 1 15,0 0-2 1,0 0 0-16,0 0 2 0,0 0-3 15,3 15 2-15,-3-15-2 16,0 0 2-16,0 0-1 16,0 0 3-16,0 0-1 15,0 0 0-15,6 13 0 16,-6-13-1-16,0 0 1 16,0 0-2-16,0 0 2 15,0 0-2-15,10 13 1 16,-10-13-1-16,0 0 2 0,0 0-1 15,0 0 1 1,0 0 0-16,13 8 0 16,-13-8 0-16,0 0-1 0,0 0 2 15,0 0-2-15,0 0 2 16,0 0-1-16,0 0 0 16,0 0 0-16,0 0 0 15,0 0-3-15,17-19 3 16,-17 19-2-16,19-20-1 15,-6 7 0-15,3 0 1 16,1 0 0-16,3-1 1 16,0-1 0-16,2 2 0 0,0 0 2 15,-1 6-2 1,0-1 0-16,0-1 2 16,-1 3-2-16,2 0 0 15,-3 4-1-15,-2 0-6 0,-4-1-9 16,0 0-19-16,-13 3-53 15,10-13-8-15,-14 0-2 16,-5-8-2-16</inkml:trace>
  <inkml:trace contextRef="#ctx0" brushRef="#br3" timeOffset="821979.4402">4199 6845 53 0,'-18'1'86'0,"18"-1"-3"16,-10-14-5-16,10 14-64 16,-3-19-4-16,3 19 0 15,-1-13 1-15,1 13-2 16,0 0 0-16,0 0 0 16,0 0-2-16,0 0-5 15,0 0 1-15,0 0-1 16,0 0-1-16,0 0 2 15,16-4-2-15,-16 4 2 16,19-2-1-16,-19 2 1 16,24 3 0-16,-11 0-1 15,0 3 0-15,-13-6-2 16,23 11 2-16,-23-11-1 0,20 12 0 16,-20-12-1-16,18 1 0 15,-5-3-1-15,3-9-1 16,4 0 1-1,3-5-6-15,3 2-10 0,-3-5-23 16,10 12-49-16,-7-1-5 16,-6 8-5-16,-20 0 40 15</inkml:trace>
  <inkml:trace contextRef="#ctx0" brushRef="#br3" timeOffset="830311.8138">4415 7152 46 0,'0'0'77'15,"0"0"-11"1,0 0-27-16,-13-13-14 16,13 13-7-16,0 0-3 0,0 0-3 15,0 0-3-15,0 0-1 16,0 0-1-16,0 0-1 16,0 0-1-16,0 0 1 15,0 0-1-15,0 0 0 16,0 0-2-16,0 0 1 15,0 0-2-15,0 0 1 16,0 0 0-16,0 0-1 16,0 0-3-16,19-7 2 15,-19 7-1-15,20 3 2 16,-7-2-2-16,2 1 1 16,2-4-1-16,0 1 0 0,0-2 1 15,1 0 0-15,-1 2-1 16,-2-2 0-16,-1 3 0 15,-14 0 1-15,22 0-1 16,-22 0 0-16,17 6-1 16,-17-6 2-16,14 7-1 15,-14-7 0-15,13 3 1 16,-13-3-1-16,0 0 0 16,15 5-2-16,-15-5-5 15,0 0-16-15,0 0-40 0,0 0-25 16,0 0 0-1,0 0-7-15</inkml:trace>
  <inkml:trace contextRef="#ctx0" brushRef="#br3" timeOffset="831164.636">4803 6972 50 0,'13'4'94'0,"0"1"0"0,-13-5-8 15,0 0-66-15,15-11-19 16,-15 11 0-16,0 0-2 15,0 0 0-15,0 0 0 16,0 0 1-16,0 15 1 16,0-15 0-16,-9 26-1 15,3-6 0-15,0 3 0 16,1 3 1-16,0 6 0 16,1 1-1-16,0-1 2 15,4-2-1-15,0-4 2 16,1-1-2-16,2-7 2 15,1-2-1-15,-4-16 1 0,12 16-1 16,-12-16 0-16,14 7 1 16,-14-7-2-16,23-1 0 15,-10-1 0-15,0-2-2 16,3 0 1-16,0-2-1 16,3 0 1-16,0-4-2 15,-3 3 2-15,2 0-1 16,-2-2 2-16,0 2 0 15,-2 1 0-15,-14 6-1 16,21-10 0-16,-21 10 0 16,0 0-1-16,14-4-2 15,-14 4-2-15,0 0-3 16,0 0-3-16,0 0-5 0,0 0-8 16,0 0-4-16,0-13-3 15,0 13 3 1,-11-21 4-16,0 8 8 0,1 0 8 15,0 0 9-15,-3-2 9 16,13 15 9-16,-21-28 4 16,21 28 2-16,-21-23-2 15,21 23-3-15,-15-19-4 16,15 19-4-16,-13-17-1 16,13 17-3-16,0 0 0 15,-15-13-1-15,15 13-1 16,0 0-1-16,0 0 0 0,-13 7-2 15,10 6-1-15,0 6 0 16,2 10 1-16,-2 1-1 16,2 6-1-16,1 2-6 15,2 5-7-15,0-3-15 16,7 8-56-16,-5-8-3 16,3 2-5-16,-4-9 17 15</inkml:trace>
  <inkml:trace contextRef="#ctx0" brushRef="#br3" timeOffset="831916.0497">4681 7833 48 0,'0'0'92'0,"0"0"-5"16,3 13-7-16,-3-13-55 0,0 0-28 15,8 13 0 1,-2 2 1-16,-2 1 0 16,5-1 3-16,0 7 3 15,1 0 3-15,1-1-2 0,2 2 1 16,2-1-3-16,-1-6 1 15,2-2-2-15,1-2-1 16,2-6-1-16,0-1 1 16,1-5 1-16,-3-4-2 15,1 0 0-15,-3-5 0 16,0-1 2-16,-4-6-3 16,-2-3 3-16,-2-2-1 15,-2-5-1-15,-2-5 3 16,-3 1-1-16,-2 0 0 15,-1 1-2-15,-1 4 3 16,-2 5-2-16,-3 4 4 0,-4 8-1 16,-1 3-1-16,-3 4-1 15,-3 4 0-15,-1 0-4 16,1 7-9-16,-3-4-22 16,6 11-53-16,-6-4-6 15,4 9-3-15,-6-7 26 16</inkml:trace>
  <inkml:trace contextRef="#ctx0" brushRef="#br3" timeOffset="832619.9787">4557 8669 28 0,'-16'4'85'0,"16"-4"0"16,-15-1-2-16,15 1-53 0,-13-5-15 16,13 5-4-16,0 0 0 15,-13-3-1-15,13 3-3 16,0 0 1-16,0 0-1 15,0 0-3-15,0 0-2 16,0 0 0-16,18-7-3 16,-5 6 1-16,5 1 0 15,3 0 0-15,2 1 0 16,1 3 0-16,2-1 0 16,-1 2 1-16,-1 0 0 15,-2 0 1-15,-2-1 1 0,-3 0-2 16,-2-2 2-16,-15-2-1 15,20 4 0-15,-20-4-5 16,0 0-5-16,0 0-18 16,16 9-37-16,-16-9-26 15,0 0-3-15,-19-2-3 16</inkml:trace>
  <inkml:trace contextRef="#ctx0" brushRef="#br3" timeOffset="833315.7707">4886 8594 75 0,'0'0'94'16,"21"-3"-9"-16,-21 3-10 16,9-20-81-16,-9 20-1 15,11-13 2-15,-11 13 6 16,0 0 1-16,0 0 3 15,0 0 6-15,0 0 5 16,0 0 3-16,0 0-3 16,0 0-5-16,0 0-3 15,0 0-3-15,0 0-2 16,0 0 0-16,-4-15-1 16,4 15-1-16,0 0 0 15,0 0 0-15,9-14-1 0,-9 14 0 16,0 0 0-1,16-8 0-15,-16 8-1 0,17 2 2 16,-17-2-2 0,22 1 0-16,-22-1 0 0,24 6 2 15,-24-6-3-15,22 7 1 16,-22-7-1-16,18 16-2 16,-10-3 0-16,-8-13 1 15,4 26 0-15,-5-8 0 16,-2-1 2-16,-2 2 1 15,0-2 0-15,-3 0 1 16,0-4 5-16,0 5-5 16,3-6 4-16,5-12-3 15,-12 21 2-15,12-21-3 16,0 0 0-16,-11 16 0 16,11-16 0-16,0 0 1 15,0 0-1-15,0 0 0 0,0 0 0 16,17-3-1-16,-17 3 4 15,23-5-4-15,-7 1-3 16,3 0 3-16,1-4-3 16,3 3 3-16,3-1-3 15,1-1 3-15,4 1-4 16,-3 2-1-16,4-2-6 16,-4 0-9-16,3 8-19 0,-8-8-49 15,3 7-1-15,-10-1-7 16,-3 6 35-1</inkml:trace>
  <inkml:trace contextRef="#ctx0" brushRef="#br3" timeOffset="833933.2898">4992 9345 37 0,'-7'15'82'0,"7"-15"-3"15,-14 20-3-15,14-20-62 16,0 0-8-16,0 0 0 16,-13 9 3-16,13-9 2 15,0 0-3-15,0 0 3 16,0 0-1-16,0 0-3 0,10-16 0 16,-10 16-3-1,11-19-2-15,-11 19-2 16,15-27 2-16,-5 8-1 15,1-1 1-15,-1-6 0 0,2-2-2 16,0-1 1-16,-1 3 1 16,-1 2-2-16,0 1 1 15,0 0 0-15,-4 4 0 16,1 6 1-16,-7 13 1 16,9-13 1-16,-9 13-1 15,0 0 2-15,0 0-1 16,0 0-1-16,0 0 0 15,6 17 0-15,-6-17-1 16,1 25-2-16,-1-8 2 16,0 0-3-16,-1 5 1 15,1 4 0-15,0 6 0 16,-2 0 0-16,1 4-3 0,2 5-6 16,-1-3-8-16,6 10-26 15,-6-9-43-15,7 0-4 16,-5-12-5-1,-2-10 24-15</inkml:trace>
  <inkml:trace contextRef="#ctx0" brushRef="#br3" timeOffset="835752.2488">5031 9899 96 0,'0'0'90'16,"0"0"-3"-16,0 0-3 16,0 0-70-16,0 0-10 15,7 13-3-15,-7-13 0 16,0 0-1-16,0 0 0 15,3 16-1-15,-3-16 2 16,3 22-1-16,0-9 1 16,1 1 1-16,2 2-2 15,1-1 0-15,2-1 0 16,1 0 0-16,-10-14-1 16,25 24 1-16,-12-13 1 0,1-4-2 15,2-2 2-15,0-2 0 16,0-3 1-16,-2-3 1 15,2-2 0-15,-2-3 0 16,-1-4-1-16,-13 12 2 16,21-24 0-16,-13 11 0 15,-3 0-1-15,-5 13-1 16,3-21 0-16,-3 21 2 16,-9-15-3-16,9 15 1 15,-23-13-1-15,8 5 0 16,2 1 1-16,-3-2-2 15,1 1 0-15,-1-1-2 0,0 2-1 16,3 3-3-16,-2 1-8 16,15 3-17-16,-24 0-54 15,24 0-1 1,-17 14-5-16,14-1-1 0</inkml:trace>
  <inkml:trace contextRef="#ctx0" brushRef="#br3" timeOffset="836419.1148">5232 10475 108 0,'0'0'92'0,"11"13"-7"16,-11-13-11-16,0 0-75 15,0 0-14-15,-13 13 6 16,13-13 3-16,-16 20 2 16,3-7 6-16,3 5 7 15,-1-1 6-15,2 5 4 16,-1-1-4-16,4 2-6 15,2 3-6-15,1-4-3 16,3 1-1-16,2-4-1 16,3-1 1-16,3 0-1 15,2-4 1-15,3-4 1 0,1-5 1 16,2 0 1-16,1-2 1 16,1-1 0-16,-3-5-2 15,0-3 1-15,-1-4 0 16,-14 10 0-16,22-29 1 15,-12 12 0-15,-4-2 1 16,-2-4-2-16,-2 3 2 16,-4 0-2-16,-1 1 1 15,-4 2-2-15,7 17-2 16,-22-24-5-16,9 19-6 16,-4-4-22-16,17 9-53 15,-29-17-2-15,9 4-7 0,1-9-4 16</inkml:trace>
  <inkml:trace contextRef="#ctx0" brushRef="#br3" timeOffset="838371.011">5145 6755 21 0,'0'0'97'0,"-7"13"-2"15,7-13-3-15,0 0-52 16,0 0-32-16,0 0-3 15,0 0-3-15,0 0 0 0,13-8-1 16,-13 8-1-16,22-2 1 16,-8 4 0-16,2-4 1 15,4 2 0-15,2 0 1 16,2-1-1-16,4 1-1 16,-1-2-1-16,2 1 1 15,1-2 0-15,-1 3-1 16,0-3 0-16,-3 3 2 15,-1 2-2-15,-4-2 0 16,-2 3 1-16,-5-1 0 16,-14-2-1-16,21 6 2 15,-21-6-1-15,0 0-1 16,15 7 3-16,-15-7 0 0,0 0 0 16,0 0 0-16,0 0 0 15,0 0 0-15,0 0 1 16,0 0 0-16,0 0-1 15,0 0-1-15,0 0 0 16,0 0-1-16,0 0 0 16,0 0 0-16,0 0-1 15,0 0 0-15,-14 18-2 16,14-18 2-16,-7 17-1 16,4-1 1-16,0 3-2 15,-1 1 0-15,-1 6 0 16,1 1 2-16,1 2-1 0,-1 4 1 15,-1 3-1-15,0 3 1 16,-1 2 2-16,2 5 1 16,-2 3 1-1,1 6-2-15,1 5 1 0,1 8 0 16,-1 4 1-16,3 6 0 16,-2 3-4-16,3 6-2 15,0 1 2-15,0 0 1 16,0 3-3-16,0-3 2 15,1 4 0-15,-2 0 0 16,-1 8 2-16,-1-2 1 16,-1 4-1-16,0 5 0 15,1-4 3-15,-2 2-3 0,4-7 1 16,0-3-1-16,2-4-1 16,3-4-1-1,1-5 4-15,0-6-2 16,1 1 1-16,0-5-1 0,0-1 0 15,-2-2 2-15,2-4 0 16,-2-2-2-16,2-3-1 16,0-3-3-16,-1 0-1 15,3-4 0-15,-1-1 1 16,0-3-2-16,2 1 0 16,-2 1 3-16,-1-1 0 15,0 1 5-15,-2-2-2 0,-1 0 3 16,0-3-3-16,0 0 3 15,-1-5-3 1,3-2 1-16,-1-2-4 16,0-4-2-16,2 1 1 15,0-4 0-15,0 0 0 0,-2-2 0 16,0-2 1-16,1-5 0 16,-2 1 1-16,-1-3 1 15,0-3-2-15,-1-2 2 16,-1-14-1-16,3 20 2 15,-3-20-1-15,2 15 0 16,-2-15 0-16,0 0 0 16,3 13 1-16,-3-13 0 15,0 0-1-15,0 0 0 16,0 0 1-16,0 0-4 16,0 0 3-16,0 0-3 15,0 0 2-15,0 0-1 0,0 0 1 16,-15-8-2-16,15 8 1 15,-17-2 2-15,4 0-1 16,0 1 0-16,-2-1 0 16,0 1 0-16,-4-2-1 15,1 1 2-15,0 0 0 16,0-1-1-16,0 0 1 16,-1 0-1-16,3 0 1 0,2 0-1 15,14 3 2 1,-22-4-4-16,22 4 1 15,0 0-1-15,-14-3-2 16,14 3-7-16,0 0-11 0,0 0-18 16,0 0-51-16,0 0-3 15,15-19-2-15,-10 2-3 16</inkml:trace>
  <inkml:trace contextRef="#ctx0" brushRef="#br3" timeOffset="839085.1109">5864 8545 35 0,'0'0'98'15,"0"0"-5"-15,0 0 0 16,0 0-51-16,0 0-34 0,0 0-3 16,0 0-1-16,0 0-1 15,0 0-2-15,0 0 1 16,-3 27 0-16,3-7-1 15,3 5-2-15,0 4 5 16,4 5-2-16,0 2 2 16,2 3-2-16,1-1 1 15,-2-2-2-15,1 0 0 16,-2-4 1-16,-1-2-4 16,-2-7-1-16,-1-3-1 15,-1-5-4-15,1-2-8 16,-3-13-15-16,0 0-29 15,0 0-28-15,0 0-2 0,-8-31 0 16</inkml:trace>
  <inkml:trace contextRef="#ctx0" brushRef="#br3" timeOffset="839334.7761">5825 8786 78 0,'0'0'99'16,"0"0"0"-16,-15 5-4 15,15-5-52-15,0 0-33 16,0 0-7-16,-13-1-2 16,13 1-1-16,0 0-2 15,0 0 0-15,0 0 1 0,0 0-2 16,16-4 2 0,-16 4 0-16,22 1-3 0,-8-1-4 15,2 3-6-15,3 1-8 16,0-1-8-16,7 4-23 15,-9-8-36-15,13-1-3 16,-5-11 0-16</inkml:trace>
  <inkml:trace contextRef="#ctx0" brushRef="#br3" timeOffset="840070.0003">6147 8474 59 0,'0'0'95'16,"0"0"-3"-16,-2-15-1 15,2 15-70-15,0 0-12 16,2-14-1-16,-2 14-1 16,0 0-2-16,0 0 1 0,0 0-2 15,0 0-1 1,0 0 0-16,0 0-1 16,14 14-2-16,-14-14 2 15,19 18-1-15,-5-7-1 0,3 5 1 16,5 1 0-16,0 4 0 15,2-1 1-15,2 2-2 16,-1-1 0-16,-2-1 0 16,-1 2 1-16,-2-2 1 15,-3-1-1-15,-1 1 0 16,-5-1-3-16,0 0 3 16,-4 1-3-16,-3-1 2 0,-1-2-4 15,-4 0 0 1,-2-2 1-16,3-15 2 15,-12 20 0-15,12-20 3 16,-20 9 0-16,4-11-1 0,-1-1 2 16,-3-4 0-16,-4 0 0 15,0-2-2-15,1 2 2 16,-2-3-2-16,5 0 1 16,4 0 0-16,3-2 2 15,6-5-5-15,6-5 1 16,8-4-1-16,3-4 2 15,6-3-2-15,3-3 1 16,4-5-2-16,1 1 0 0,2 4 4 16,-1 0-1-1,-2 4 0-15,-2 3 1 16,-3 7-2-16,-4 1 1 16,1 8 1-16,-15 13-1 0,18-10-8 15,-18 10-18-15,0 0-45 16,0 0-25-16,10 16-5 15,-10-16-7-15</inkml:trace>
  <inkml:trace contextRef="#ctx0" brushRef="#br3" timeOffset="841586.7186">6592 6875 25 0,'0'0'81'0,"0"0"0"16,0 0-34-16,-10-13-28 16,10 13-4-16,0 0-2 15,0 0-3-15,0 0-1 0,-11 19-2 16,9-6 0-16,1 1-3 16,2 5 0-1,1 4-3-15,1 2 0 16,1 2-2-16,2 3 0 0,2 9 6 15,0 2-2-15,2 2 2 16,-2 5-2-16,2 1 4 16,-1 7-4-16,-2 6 5 15,1 6-4-15,-4 0-2 16,2 4-2-16,-1 1 1 16,3 2-1-16,0 5 0 15,4-1 4-15,1-4-5 0,0 0 5 16,1-5-4-1,-2 2 3-15,-2 1-3 16,-3 5 4-16,-1 4-3 16,-5 1 1-16,-1 5 2 0,-1-2-1 15,-2 4 1-15,2-4 0 16,-1-4 2-16,2 2-2 16,0-7-1-16,2 1 1 15,-2-5-1-15,1 4 0 16,-1-1 0-16,0 5 0 15,-1-2-1-15,-1 1 1 16,-1-7-1-16,3-4 0 16,-1-1-4-16,-1-7 3 0,2-8-2 15,-1-5 1 1,1-3-1-16,1-2 0 16,1 3 0-16,-2 0-1 15,1 2 3-15,2-1 1 0,-1 3-2 16,2-1 1-16,0-3-1 15,-1-2 2-15,1-5-2 16,-1-1 3-16,0-2-3 16,-3-3 0-16,3-1 0 15,-3 1 1-15,2-1 0 16,-4-2 0-16,1 0-2 16,1-2 0-16,-2-4 1 15,1-2 0-15,1-5-1 16,-2-4 1-16,2-13 0 15,0 15 1-15,0-15 2 16,0 0-2-16,0 0 2 0,0 0-1 16,0 0 0-16,0 0 0 15,0 0-1-15,0 0 0 16,0 0-2-16,0 0 1 16,13-2-2-16,-13 2 2 15,0 0-1-15,18 0 0 16,-18 0 0-16,20-1 1 15,-6-2-1-15,2 2 1 16,0-1 1-16,3 2-2 16,-1-1 1-16,3 2-1 15,-1-1 1-15,0 0 0 16,0 2 1-16,0-2-1 16,-2 1 0-16,-2-1 1 0,-2 3-2 15,-14-3-6-15,20 4-11 16,-20-4-25-16,0 0-47 15,0 0-5-15,0 0-2 16,-26-17 4-16</inkml:trace>
  <inkml:trace contextRef="#ctx0" brushRef="#br3" timeOffset="842219.9941">6816 6758 52 0,'0'0'84'0,"0"0"0"16,-14-1-37-16,14 1-23 15,-22 6-7-15,22-6-7 16,-19 3-2-16,19-3-4 16,0 0-1-16,0 0-2 15,0 0-1-15,0 0 2 16,0 0-1-16,0 0 2 15,0 0-1-15,13-9 0 0,-13 9 2 16,0 0-1-16,16-7-1 16,-16 7 0-16,14-3 1 15,-14 3-2-15,21-7 0 16,-8 2 2-16,0-2-2 16,3 1 0-16,1 0 1 15,3 4-3 1,0-4-3-16,0 4-6 0,2-3-12 15,6 9-43-15,-5-6-28 16,4 7-2-16,-7-4 19 16</inkml:trace>
  <inkml:trace contextRef="#ctx0" brushRef="#br3" timeOffset="842888.0175">7008 7019 1 0,'0'0'37'0,"-4"18"41"16,4-18-6-16,0 0-58 15,-15 10-5-15,15-10 3 16,0 0-1-16,-8 17 3 16,8-17-1-16,-3 13 2 0,3-13-1 15,-2 18-2 1,2-18-5-16,0 24-3 16,2-7 8-16,-1 5-5 15,1-2 1-15,-1 2-2 0,2-3 0 16,1-4-1-16,-1 0 2 15,-3-15-2-15,12 16-5 16,-12-16 2-16,18-5 0 16,-5-2 0-16,-13 7 0 15,25-24 2-15,-12 5-7 16,-2 0 3-16,0 2-3 16,-6 0 3-16,0-1-4 15,-4 4 4-15,-4 1-2 16,3 13 0-16,-13-17 5 15,13 17 0-15,-17-16-1 16,17 16-2-16,-22-13-4 16,9 5-7-16,13 8-17 0,-24-10-46 15,24 10-18-15,-25 8-6 16,15 6 31-16</inkml:trace>
  <inkml:trace contextRef="#ctx0" brushRef="#br3" timeOffset="843653.5097">6944 7791 34 0,'0'0'89'16,"-21"-10"-5"-16,21 10 1 15,-16-8-63-15,16 8-10 16,-16-10-2-16,16 10-2 15,-14-3-1-15,14 3-2 16,0 0-2-16,-18 18 0 16,13-2 0-16,-1 3-1 15,1 6 0-15,1 2-2 16,3 3 0-16,2 2 1 0,3-2 0 16,4 1 1-16,3-5-2 15,5-3 1-15,3-6-2 16,2 0 4-16,4-8-4 15,0-2 1-15,-1-2 1 16,1-7-1-16,-1-1 1 16,-1-7 0-16,0-4 0 15,-1-4-4-15,-2-2 3 16,0-4-1-16,-2 1 1 16,-2-2-2-16,-5-1 3 15,-2 4-1-15,-4-1 4 16,-2 3-1-16,-4-2 1 15,-2 1-2-15,-4-1 3 0,-2 3-3 16,-1 1-2-16,0-1 0 16,0 6-7-1,-3 1-6-15,13 12-14 16,-23-4-18-16,16 20-44 0,-8-2-3 16,7 12 3-16,-4 2 58 15</inkml:trace>
  <inkml:trace contextRef="#ctx0" brushRef="#br3" timeOffset="844339.8357">7040 8560 16 0,'0'0'90'0,"0"0"-3"0,-13 15-3 16,13-15-55-16,-13 3-19 16,13-3-1-16,0 0-3 15,0 0-1-15,0 0 0 16,-15 17-1-16,14-2-1 15,-2 3 0-15,2 5-2 16,1 2 1-16,2 4 0 16,3 1-1-16,0-1 0 0,4 0 2 15,0-3-3 1,1-3 3-16,3-3-1 16,-2-3-2-16,1-4 1 15,1-4 1-15,0-3-1 0,0-5 0 16,1-4 0-16,-1-2 0 15,0-3 0-15,-13 8 1 16,22-21-2-16,-13 8 1 16,-4-2 1-16,0-2-1 15,-4-2 3-15,-2-7-4 16,-2-1 1-16,-3-2-2 16,0-3 2-16,-1 2-3 15,-2 0 1-15,1 8-4 16,-2 3-4-16,10 19-3 15,-19-16-16-15,19 16-54 16,-19 22-5-16,11-8-3 0,-7-1 22 16</inkml:trace>
  <inkml:trace contextRef="#ctx0" brushRef="#br3" timeOffset="845256.3863">7171 9381 56 0,'0'0'88'0,"0"0"-3"15,0 0-2-15,0 0-68 16,0 0-10-16,0 0-2 0,0 0-2 16,0 15 0-16,0-15 2 15,-13 17 0-15,13-17 1 16,-13 28 2-16,4-13-4 15,2 6 3-15,0-1 0 16,0 4 1-16,-1 1-1 16,1 1 1-16,2 1-1 15,-1 1-3-15,1-2 3 16,3 0-3-16,0-3 1 16,4-3-3-16,0-3 1 15,4-4-2-15,-6-13 2 16,16 18-1-16,-16-18 0 15,25 4 1-15,-25-4-1 0,26-9 2 16,-13 1 0-16,-13 8 0 16,23-25-1-16,-15 6 0 15,-1-4 0-15,1-4 0 16,-3-5-4-16,0-1 3 16,-1-3-1-16,-1 1-2 15,-2 3 1-15,2 4 1 16,-3 3 0-16,2 5-1 15,-4 7 3-15,2 13-3 16,0 0 1-16,0 0-2 16,0 0-10-16,-14-10-16 15,14 10-58-15,-7 20-1 0,-2-6-5 16,-5-1 11-16</inkml:trace>
  <inkml:trace contextRef="#ctx0" brushRef="#br3" timeOffset="845863.0731">7054 10195 88 0,'-9'16'90'0,"5"-3"-2"16,4-13-5-16,-13 4-74 15,13-4-9-15,0 0 1 16,0 0 1-16,0 0-1 16,13-15 3-16,-13 15-1 15,20-19 2-15,-7 7-3 16,2-2 1-16,1-1-2 16,-1-1 2-16,0-1-3 15,-1 0 2-15,-2 0-2 0,-2 1 3 16,0 3-1-16,-1 0-1 15,-9 13 2-15,11-18-1 16,-11 18 1-16,0 0-1 16,0 0 0-16,13-2-1 15,-13 2 1-15,0 0 1 16,0 12-2-16,0-12 1 16,0 15-1-16,0-15 0 15,0 20 0-15,0-20-1 16,2 28-2-16,-2-11-2 15,1 3-3-15,1 2-5 16,-2 1-7-16,4 9-22 16,-7-7-47-16,7 7-2 0,-4-6-1 15,3-1 31-15</inkml:trace>
  <inkml:trace contextRef="#ctx0" brushRef="#br3" timeOffset="846421.3642">7322 10592 134 0,'0'14'98'15,"0"-14"-6"-15,0 0-3 16,-13 9-85-16,13-9-4 16,0 0-2-16,-11 16 2 15,11-16-1-15,-10 24 2 16,6-6 3-16,2 1-2 15,2 1 0-15,2 1-1 16,2 0 0-16,3 0-1 0,5-2 1 16,-1 0-1-16,1-3 0 15,2-2 1-15,1-4 1 16,-1-4 0-16,0-2 0 16,-14-4-1-16,23-4 1 15,-23 4 1-15,19-15 0 16,-12 3-2-16,-1-3 0 15,-3-4 0-15,-1 1 1 16,-4-3 0-16,-4-2-1 16,-1 2 2-16,-3-1-2 15,-3 3 1-15,-1 2-2 16,-1 4-1-16,-4 1-10 0,2 7-20 16,-6-5-61-16,3 8-3 15,-6-7-4-15,1-1-5 16</inkml:trace>
  <inkml:trace contextRef="#ctx0" brushRef="#br3" timeOffset="848173.1092">7240 6594 13 0,'0'0'93'16,"0"0"-3"-16,0 0-4 0,0 0-70 15,0 0-10 1,0 0 0-16,0 0-1 16,0 0-3-16,13-4 1 15,-13 4 0-15,0 0-1 0,0 0-1 16,0 0 1-16,15-3-1 16,-15 3-2-16,23-2 1 15,-10 4-2-15,4-4 1 16,0 2 0-16,4 2 1 15,0-2-1-15,2 0 1 16,0 0 1-16,2-2-1 16,-1 2 1-16,2-1-1 15,5-1 1-15,-2 2-1 16,1 2 0-16,-1-1-1 16,-2 2 1-16,-1 0-1 15,-1 1 1-15,-1 2 0 0,-5 0-1 16,-2-2 0-16,-2 0 2 15,-2-1 0-15,-13-3-1 16,18 8 0-16,-18-8 1 16,0 0 0-16,15 10-1 15,-15-10 1-15,0 0-2 16,7 14 1-16,-7-14 0 16,0 0-1-16,7 19-1 15,-7-19 2-15,3 23 1 16,-3-6-1-16,0 3 0 15,2 4 0-15,-4 6 0 16,2 2 0-16,-1 2 0 16,2 4-2-16,2 2-1 0,0 2 3 15,3 1-3-15,-1 5 3 16,3 4 5-16,-1 1-4 16,3 3 4-16,-1 4-1 15,-1 7 2-15,-2 3-5 16,0 6 6-16,0 4-6 15,-4 3 0-15,1 7-5 16,2 2 5-16,-1 8 1 16,-1-1-3-16,3 6 3 15,-1 9-3-15,3 5 5 16,0-1-4-16,1 6 9 16,0-1-7-16,-1-1-1 0,2 0 1 15,-1-4 0-15,4-8 1 16,-3-4 0-16,3-3 0 15,-1-8-1-15,2-5 0 16,1-4 2-16,-4-5 0 16,4-3 0-16,-5-7-3 15,1-4 2-15,-2-5-3 16,-1-1 3-16,0-6-3 16,-4-6-2-16,2-4 0 15,0-4 5-15,-1-5-3 16,0-1 3-16,0-2-2 15,-2-7 0-15,2 0 0 16,-2-1 3-16,-2-1-2 0,0-2-1 16,1-2 0-16,-1-1-2 15,1-3 1-15,-1-2 1 16,2 1-1-16,-1-1 2 16,-2-14-2-16,4 23 1 15,-4-23-1-15,1 22 2 16,-1-22 1-16,2 19-1 15,-2-19-1-15,0 13-2 16,0-13 3-16,0 0-2 16,0 13-1-16,0-13 3 15,0 0-4-15,0 0 1 16,0 0 3-16,0 0 1 0,0 0-1 16,0 0-1-16,4 14 2 15,-4-14-2-15,0 0 1 16,0 0 0-1,0 0 0-15,0 0 0 0,1 13-1 16,-1-13 2-16,0 0-3 16,0 0 1-16,0 0 2 15,0 0-2-15,0 0 1 16,0 0-1-16,-15 13 1 16,15-13-2-16,0 0 2 15,-13 4 1-15,13-4 0 16,-18 3-2-16,18-3 0 15,-21 4 1-15,5-1-1 0,0 2 1 16,-3-2-2-16,2-1-1 16,1 0-1-16,0-1 2 15,0-1-8-15,0-1-10 16,16 1-22-16,-28-16-54 16,13 6-3-16,-8-3-5 15,1 3-2-15</inkml:trace>
  <inkml:trace contextRef="#ctx0" brushRef="#br3" timeOffset="861427.997">1655 6437 52 0,'0'0'83'15,"-66"57"-4"-15,66-57-32 16,0 0-19-16,-71 39-3 0,71-39-6 15,0 0-4 1,0 0-11-16,0 0-2 16,0 0 0-16,0 0-1 15,0 0 0-15,0 0 0 16,-61-42 0-16,61 42 0 0,0 0 0 16,-23-72-1-16,23 72 0 15,-10-75 0 1,10 75 5-16,0-96-3 0,4 38 1 15,4-6-3-15,0-3 2 16,1-7 0-16,2-4 0 16,-2-6-2-16,1-5 3 15,-1-2-1-15,0-3 1 16,-2-4 2-16,1 3-2 16,3 0 1-16,-4-1-6 15,4 4 1-15,-1 3-7 16,3-2 3-16,0 4 0 15,9 2 2-15,-2 1-3 0,8 4 4 16,-2 0 4-16,4 4 3 16,-1 2-3-16,2 5 2 15,-3 2-4-15,-4 10 0 16,-2 1 0-16,-6 6 0 16,-3 10 0-16,-2 10 2 15,-5 5 1-15,-6 6 0 16,0 19 3-16,0-15 0 15,0 15-1-15,0 0 1 16,0 0-2-16,0 0-1 16,0 0-2-16,0 0 0 15,0 0-3-15,0 0-2 0,0 0 3 16,0 0-9-16,0 0-6 16,0 0-17-16,0 0-45 15,19 13-5-15,-19-13-2 16,19 5-3-16</inkml:trace>
  <inkml:trace contextRef="#ctx0" brushRef="#br3" timeOffset="863678.7682">1622 3040 41 0,'0'0'88'16,"-68"0"-8"-16,68 0 5 16,-59-10-48-16,59 10-14 15,0 0-11-15,-64-30-5 16,64 30-4-16,0 0-4 15,0 0-1-15,0 0-1 16,-55-68 8-16,55 68-3 16,0 0 4-16,2-65-2 0,-2 65 6 15,0 0 0-15,0 0 1 16,0 0-5-16,82-22-9 16,-50 50-4-16,-2 6 1 15,9 7-4-15,-6 6 1 16,3 11-3-16,-7 0 4 15,-1-2-1-15,-10 0 10 16,-7-5 0-16,-1 1 2 16,-7 0 1-16,1-5 1 15,-4-6-2-15,3-5 2 16,3-4-1-16,7-8-1 16,5 1-1-16,2-8 0 15,5-14-1-15,0-8-1 0,6-10-1 16,1-7 1-16,1-11-2 15,2-6 1-15,-2-7 0 16,-1-11 0 0,-2-2 0-16,0-1-1 0,-7 0 1 15,-1 3-1-15,-6 6 1 16,-6 5 1-16,-4 4 1 16,-5 12 1-16,-1 11 1 15,0 19 1-15,-7-14 0 16,7 14 0-16,-19 6 0 15,11 7-2-15,-2 7 0 16,1-3-4-16,0 6 1 0,3-1 1 16,5 2-1-16,2 2-1 15,7 3 0 1,3-7-1-16,7 2-5 16,5-8-10-16,4 1-26 0,0-11-33 15,8 3-5-15,1-12-1 16,0-13 0-16</inkml:trace>
  <inkml:trace contextRef="#ctx0" brushRef="#br3" timeOffset="864162.8205">2584 3691 138 0,'0'0'91'15,"-19"7"-4"-15,19-7-19 0,-18-4-66 16,18 4-3 0,-2-16-1-16,5 3 0 15,0-3-1-15,0-6 2 16,3 4 1-16,-2-7 0 0,-1-1 1 16,0-1 0-16,0-1-1 15,-2 5 1-15,2 6 1 16,-3 1 0-16,0 16-1 15,1-16 0-15,-1 16-1 16,0 0-1-16,5 16 3 16,-5 7-3-16,0 3 1 15,1 12-3-15,-1 8-5 16,2 16-16-16,-1 6-56 16,6 9-3-16,-5 3-9 15,2-11-3-15</inkml:trace>
  <inkml:trace contextRef="#ctx0" brushRef="#br3" timeOffset="866413.2883">3725 3585 62 0,'5'-12'86'16,"-5"-4"-4"-16,0 16-2 16,0 0-69-16,19-6-8 15,-6 17-6-15,0 4-4 16,4 19-6-16,-1 7-8 16,1 24-26-16,-8 5-33 15,-2 19 2-15,-7 0 4 0</inkml:trace>
  <inkml:trace contextRef="#ctx0" brushRef="#br3" timeOffset="867216.417">4359 3225 9 0,'-35'-9'80'0,"8"-7"2"0,-1-8-9 16,8-12-55-16,7-6-15 15,6-1 6-15,3-2-5 16,2 7 2-16,4 7-3 16,2 3-6-16,2 8 8 15,-6 20-5-15,17-6 2 16,-7 19 0-16,0 13-3 15,2 7 5-15,-1 12-6 16,2 6 2-16,2 2-1 16,1 2 1-16,2 0 3 15,1-5-7-15,3-5 4 16,1-5-9-16,6-10 6 0,-2-8-1 16,2-9 0-16,0-6 0 15,-2-8 2-15,1-9 1 16,-5-13 1-16,-2-12 3 15,-5-10 0-15,-1-4 8 16,-7-10-7-16,-2-3 4 16,-6-3-1-16,-1 0 0 15,-4 10 1-15,1 12 1 16,-2 4 0-16,1 10-7 16,5 29 5-16,0 0-4 15,0 0-7-15,-8 35 9 16,11-3-13-16,3 1-3 15,6 13-22-15,-2-8-49 0,10 5-1 16,-3-14-3-16,8-2 43 16</inkml:trace>
  <inkml:trace contextRef="#ctx0" brushRef="#br3" timeOffset="867663.998">5139 3329 37 0,'9'14'78'0,"-9"-14"-1"15,0 0-34-15,0 0-33 0,0 0 0 16,-14-7-3-16,14 7-2 16,-13-6-3-16,13 6-1 15,-16-11-1-15,16 11 1 16,-13-21 3-16,13 21-3 15,-4-17 1-15,4 17-1 16,7-19 1-16,-7 19-3 16,18-3 0-16,-18 3-2 15,22 22-2-15,-13-5-1 16,-2 8 1-16,-3 4 0 16,-5 5 0-16,-2 1 2 15,-3-2 1-15,-1-3 2 16,-2-5 5-16,2-3 1 0,-2-6 0 15,5-3 2-15,4-13 0 16,0 0 1-16,0 0-2 16,0 0 0-1,16-15-4-15,4 4-6 0,15 3-21 16,5-6-52-16,17 5-4 16,0-5-7-16,8-1 54 15</inkml:trace>
  <inkml:trace contextRef="#ctx0" brushRef="#br3" timeOffset="868451.9824">6399 3350 33 0,'0'0'100'0,"7"13"-6"16,-7-13-5-16,-8 31-73 15,6-11-26-15,11 13-11 16,-2 3-16-16,13 16-49 15,-10 1-3-15,3 12 1 16,-5-4 88-16</inkml:trace>
  <inkml:trace contextRef="#ctx0" brushRef="#br3" timeOffset="869132.266">6855 3026 54 0,'-29'3'94'0,"-1"-12"-4"16,4-4-5-16,-3-2-67 15,10-9-17-15,6-3 2 16,6 6-6-16,1 3 1 15,1-6-8-15,3 10 7 16,2 14-8-16,6-13 3 16,-6 13-1-16,16 10-3 15,-16-10 5-15,26 28 1 0,-12 0 8 16,2 6-1-16,0 3 8 16,0 12-7-1,0 7 1-15,1-2 5 0,3 5-6 16,2 2 2-16,2-7-6 15,5-3 3-15,1-6-7 16,5-16 3-16,-2-9 1 16,0-13-2-16,-1-16-2 15,-2-15-2-15,-5-24-2 16,-5-14 3-16,-7-11 4 16,-4-11 5-16,-6-6 2 15,-5 2 6-15,-2 12 5 16,-5 11 3-16,2 14 1 0,-3 20-4 15,3 16-3-15,7 15-5 16,-10 31-6 0,8 0-15-16,1 1-10 0,9 11-65 15,-2-2 5-15,4-7-10 16,-2-9 42-16</inkml:trace>
  <inkml:trace contextRef="#ctx0" brushRef="#br3" timeOffset="869631.9285">7529 3476 37 0,'-7'24'89'15,"-4"-11"-14"-15,11-13-22 16,-15 15-96-16,15-15-7 16,-10-13 2-16,5 0 8 15,5-2 15-15,-1-2 11 16,2 3 14-16,-1 14 22 16,5-29 19-16,-5 29 8 15,8-13-4-15,-8 13-8 16,10 14-14-16,-3 2-8 15,-2 7-7-15,-2 5-8 16,0 8-5-16,-3 1 1 16,1 2-2-16,-2-1 0 0,-1-5 2 15,-1-7 2-15,0-6 1 16,3-20 2-16,0 0 3 16,0 0-2-16,0 0 1 15,22-27 1-15,-5 1 2 16,4 3 2-16,3-1 1 15,2 9 0-15,0 2-2 16,0 14 0-16,-3 12-3 0,-6 16-6 16,-7 16-17-1,-14 4-35-15,-5 20-35 0,-12-1-3 16,-11 1 39 0</inkml:trace>
  <inkml:trace contextRef="#ctx0" brushRef="#br3" timeOffset="871199.454">4855 6428 3 0,'0'0'78'16,"0"0"0"-16,0 0-6 16,0 0-59-16,0 0-9 15,0-15-7-15,0 15 0 0,10-13-4 16,-10 13 1-16,13-15-1 15,-13 15-1 1,16-22 6-16,-7 9-1 16,-1-9 5-16,4-6 2 0,-3-9 0 15,4-4-1-15,0-13 1 16,0-5 1-16,1-10-2 16,0-11 0-16,4-9-3 15,-4-13-4-15,2-12 0 16,-3-6-1-16,0-7 1 15,-1-4 1-15,-4-2 4 0,-2 4 1 16,-2 5 1-16,-1 13 6 16,-3 7 1-16,0 9 3 15,-3 11-1 1,2 14 1-16,-5 8-5 16,2 8 1-16,-3 8-2 0,-1 9-2 15,0 5-7-15,1 0-11 16,2 9-27-16,-5-6-41 15,7 6-3-15,-1 1 0 16</inkml:trace>
  <inkml:trace contextRef="#ctx0" brushRef="#br3" timeOffset="872165.8155">7312 6331 7 0,'0'0'91'16,"0"0"-6"-16,0 0-9 0,0 0-80 15,0 0-11-15,0 0-5 16,13-8-4-16,-13 8 1 16,12-16-2-16,-6-2 5 15,-5-2 7-15,-1-6 12 16,-3-7 3-16,-1-7 6 15,-5-9 2-15,-1-6 2 16,0-9 0-16,-1-8-3 16,0-12-1-16,1-12-9 15,0-8 1-15,2-7 0 16,0-3 1-16,4-2 3 16,-2 0 4-16,3 6 3 15,-4 3 1-15,4 12 2 16,-5 3 1-16,0 5 3 0,0 8-6 15,-2 2 1-15,-2 8-9 16,-1 5 3-16,2 8-7 16,-1 8 5-1,2 8-8-15,-2 7-4 0,2 5-7 16,-1 8-14-16,11 20-38 16,-18-13-20-16,18 13-2 15,-18 9 83-15</inkml:trace>
  <inkml:trace contextRef="#ctx0" brushRef="#br3" timeOffset="873832.484">805 2131 32 0,'0'0'81'15,"-14"-72"-2"-15,14 72-4 16,0 0-48-16,0 0-18 15,0 0-5-15,-31-58-9 16,31 58 2-16,0 0-5 16,0 0 2-16,0 0 6 15,-39 64-6-15,39-64 9 0,0 0-3 16,-34 81 12-16,34-81-5 16,-22 70 8-1,22-70 2-15,-13 90-7 0,13-90 10 16,-3 111-10-16,5-51 5 15,3 7-9-15,4 2-6 16,1-4 0-16,0 1-6 16,3 4 5-16,-1-7-8 15,-1 1 9-15,-11-64-5 16,19 115 5-16,-19-115 13 16,13 97-14-16,-13-97 13 15,10 83-13-15,-10-83 12 16,10 75-13-16,-10-75 10 0,0 0-12 15,6 83 4-15,-6-83-4 16,0 0-1-16,0 0-2 16,0 0 0-1,0 0-1-15,0 0 2 0,0 0 1 16,12-90-2-16,-12 90 9 16,20-76-2-16,-20 76 9 15,23-62-6-15,-23 62 5 16,0 0-4-16,0 0 3 15,0 0 4-15,62 63-9 16,-62-63 5-16,4 111-7 16,-8-37 7-16,-5 11-6 0,-5 6 1 15,-2 4-2-15,-4 9-2 16,4 4 3-16,-1 8-3 16,-4-7 3-16,6-3-8 15,3-7-13-15,2-18-5 16,7-15-23-16,3-66-33 15,0 0-1-15,0 0-1 16,58-33 9-16</inkml:trace>
  <inkml:trace contextRef="#ctx0" brushRef="#br3" timeOffset="874983.785">7897 1949 138 0,'-23'-27'97'16,"-3"-2"-5"-16,7-20-42 15,6 7-56-15,7 7-3 16,12-9-3-16,1 26 0 15,8 18-1-15,2 6 1 16,2 14 1-16,-1 29 4 16,0 14 8-16,-4 1 5 15,-2 32 4-15,-4-13-1 16,-3 4 2-16,0 2 1 16,0-3-2-16,2 0-3 15,2-7-4-15,4-2-7 16,5-9-3-16,5-11 0 15,2-3-2-15,2-8-2 0,4-14 1 16,-2-11 1-16,4-15 2 16,0-17 3-16,-3-8 5 15,1-4 0-15,-1-9 3 16,-3-3-1-16,-4 9 3 16,-4 2 1-16,-6 11-4 15,-13 13-1-15,0 0-3 16,4 24-1-16,-9 2-4 15,-5 13-1-15,1 5-7 16,0 2 3-16,1 7-3 16,0 9 7-16,4-4 2 15,-2 0 1-15,3-1 7 0,3 0 1 16,2-5 9-16,2 2-5 16,-1 1 5-16,4-1-6 15,-2 0 1-15,-1 4-2 16,-4 0-3-16,-6 1-3 15,-4 6-9-15,-6-6-10 16,-1-3-34-16,-9-14-37 16,-2-7-1-16,-8-21 37 15</inkml:trace>
  <inkml:trace contextRef="#ctx0" brushRef="#br3" timeOffset="880586.9379">7006 2371 88 0,'0'0'90'0,"0"0"-4"16,-14-8-35-1,14 8-45-15,-7-13-3 0,7-1-3 16,0 14 1-16,-2-20-2 16,2 20-1-16,-1-25 2 15,0 11 1-15,1-1 1 16,-2-6-1-16,4 8 6 16,-1-7-7-16,2-1 2 15,4-5 0-15,5 0 0 16,5-8-2-16,5 2-1 15,5-8 0-15,6-5-1 0,6-7 1 16,4-13 0 0,4-24-2-16,7 18 1 15,0-8 0-15,9-11 3 0,8 11-3 16,7-4 2-16,3 13 8 16,2 6-1-16,8 30 1 15,0-10-3-15,6 5 5 16,-3 6-5-16,2 6 6 15,2 5-7-15,5-10 0 16,1 8-9-16,3-1 9 16,1-2-7-16,1 7 5 15,5 0-2-15,2-1 0 16,-2-5 0-16,3 8-2 16,-2 0 2-16,-1 1-1 15,2-5 2-15,2 6-1 16,-3 9-4-16,-1 0 3 0,2 4 2 15,-5 8-2-15,-2-5 5 16,4 4-3-16,-2 7-3 16,2 4-1-16,-4-7 7 15,1 4-5-15,-2 1 0 16,2 7 3-16,-2-2-6 16,3 5 0-16,-3-5 5 15,1 0-2-15,-3 3 2 16,1-2-1-16,-4 3-1 15,-2-2-3-15,-5 4 8 16,-3 0-1-16,-5 7-1 16,-6-2-6-16,0 3 5 15,-8 7-5-15,-4 7 8 0,-2 10-4 16,-6 5 0-16,-6 12-4 16,-7 2 6-16,-5 6 0 15,-7-7-1-15,-4-2 0 16,-2-6 0-16,-7-17 0 15,-2-5 1-15,-5-15 2 16,1-9 0-16,-5-7 0 16,-3 4-1-16,-10-17 0 15,0 0-1-15,13 16 3 16,-13-16-3-16,0 0 1 16,0 0-2-16,0 0-2 15,0 0-8-15,0 0-11 0,0 0-14 16,0 0-55-16,4-17 2 15,-8-1-6-15,-9 2 14 16</inkml:trace>
  <inkml:trace contextRef="#ctx0" brushRef="#br3" timeOffset="881235.9422">12549 1851 72 0,'-8'-19'90'15,"8"19"-4"-15,-4-13-3 16,4 13-61-16,-3-20-17 16,3 20 0-16,0 0 2 15,2-14-1-15,-2 14-2 16,0 0 2-16,0 0-1 15,0 0 1-15,0 0-1 16,0 0-3-16,14 1 2 16,-14-1-2-16,0 0 2 15,23 12 0-15,-10-11 1 16,3 6-2-16,3 5 0 16,5-5 2-16,4 5-3 15,0 1 1-15,4-5-2 0,0 5-3 16,0 5 1-16,-1-4 2 15,1-7 1 1,-2 2-3-16,-2 0 3 0,-1-5-3 16,-2-1 3-16,-4 1-2 15,1-2 0-15,-2 6 0 16,-2-3 2-16,-1 2-2 16,0-4-1-16,1-2 0 15,-1 5-3-15,0-2 5 16,-2-4-1-16,0-1 1 15,-15 1-5-15,24-5 4 16,-24 5 0-16,0 0 0 0,14-10 2 16,-14 10-2-1,0 0 1-15,4-27 0 0,-1 10 2 16,-1 1-2 0,2-2 0-16,0-5 0 0,4-1-1 15,0-12 0-15,1-6-3 16,1 3-4-16,3-13-7 15,0 3-5-15,7-12-30 16,-7-1-43-16,9-4 3 16,-22 66-10-16,36-98 26 15</inkml:trace>
  <inkml:trace contextRef="#ctx0" brushRef="#br3" timeOffset="894791.8313">8822 2779 81 0,'0'0'105'0,"2"13"-12"16,-2-13-15-16,2 23-105 0,-2-23-62 16,-7 30-8-16,1-14 0 15,3 9 51 1</inkml:trace>
  <inkml:trace contextRef="#ctx0" brushRef="#br3" timeOffset="895027.7177">8832 3118 36 0,'0'0'101'0,"1"23"-6"16,-1-23-8-16,0 0-75 15,0 0-36-15,0 0-44 0,0 0-22 16,10 13-4-16,-10-13 40 16</inkml:trace>
  <inkml:trace contextRef="#ctx0" brushRef="#br3" timeOffset="896425.6171">9497 2473 59 0,'6'-13'91'15,"-6"13"-3"-15,0-17-9 0,0 17-71 16,0 0-10-16,0 0-3 16,-3 16-2-1,4 1 0-15,-1 10-1 16,2 5 1-16,-2 7 3 16,1-1 3-16,-2 1 1 0,-4 5 2 15,0 1 1-15,-6 0-3 16,0-8 1-16,-4-1-4 15,0-7 2-15,-4-3-1 16,2-3 2-16,-2-10-1 16,1-3 2-16,4-8 2 15,1-4 3-15,13 2 2 16,-19-14 0-16,14-2 1 16,3 2-2-16,2-2 0 15,6-3-2-15,1-4-1 16,2 6-2-16,2-5 0 15,-11 22 0-15,25-28-1 0,-12 20 1 16,1 5-2-16,-1 0-1 16,2 10 4-16,-2 2-4 15,-2 7 1-15,1 0-2 16,-1 7-3-16,1-2-6 16,1-5-11-16,-5-1-24 15,10 3-39-15,-18-18-4 16,21 13-1-16</inkml:trace>
  <inkml:trace contextRef="#ctx0" brushRef="#br3" timeOffset="897475.974">9783 2610 39 0,'0'0'92'0,"-15"-11"-6"15,15 11-1-15,0 0-69 0,-7-16-4 16,7 16-7-16,-2-18 0 15,2 3-3-15,3 2-1 16,0-2 1-16,0 1 0 16,1 1 1-16,-4 13-3 15,0 0 0-15,15-5-1 16,-15 5 0-16,7 29-4 16,-3 0 1-16,1-2-1 15,-1 11 0-15,0 2 0 16,2-1 1-16,0-1 1 15,1-1-1-15,3-8 6 16,-1-10-1-16,1 4 2 16,2-10-2-16,2-11 1 0,2-1 3 15,0-13-3-15,2-2 3 16,1-11-2 0,1-3-1-16,-1-7-2 0,0-7-2 15,-3-1 2-15,0-2 0 16,-5 3-1-16,-2 2-1 15,-5 4 1-15,-2 4 3 16,-4 5 0-16,-1 4 4 16,3 23-2-16,-14-18 1 15,14 18-3-15,-20-1 0 16,20 1 0-16,-15 13-2 16,11 0-2-16,3 0 0 0,1-13-2 15,13 17-3-15,-13-17-5 16,27 19-5-16,-13-13-8 15,8 9-10 1,-3-7-20-16,4 9-26 0,-2-3 0 16,1 7 45-16</inkml:trace>
  <inkml:trace contextRef="#ctx0" brushRef="#br3" timeOffset="897892.6341">10075 3298 93 0,'0'0'87'0,"0"0"-8"15,0 0-52-15,24-11-45 16,-10-12-1-16,2 0 2 15,-2-3 12-15,2-3-4 16,0-4 8-16,-2-6 6 16,-1 1 6-16,-2 2 4 15,2 3 1-15,-6 3 1 16,1-1-10-16,-2 7 8 0,0 4-3 16,-3 7 1-16,-3 13-3 15,0 0-2 1,0 0-2-16,-3 14-7 15,1 6 6-15,0 5-10 0,2 5 7 16,1 8-9-16,-1-4 1 16,3 8-3-16,0-4-12 15,4 2-20 1,-6-3-51-16,8 0 7 0,-5-9-6 16</inkml:trace>
  <inkml:trace contextRef="#ctx0" brushRef="#br3" timeOffset="898233.8419">10615 2490 112 0,'0'0'100'16,"0"0"-5"-16,-20-4-13 15,20 4-87-15,0 0-2 16,0 0-2-16,-9 13 0 16,11 1 0-16,1-1 1 15,-1 3 3-15,0 5 7 16,-1 0-1-16,-1 11 2 0,0-3-2 15,0 1-5-15,0-4-7 16,2 7-14-16,-4-8-29 16,5 5-30-1,-3-11 0-15,3-6 3 0</inkml:trace>
  <inkml:trace contextRef="#ctx0" brushRef="#br3" timeOffset="898576.6984">10514 2629 55 0,'0'0'91'0,"0"0"-1"15,-16-7-1-15,16 7-65 16,-16-6-13-16,16 6-1 15,-14-4-4-15,14 4-4 16,-4-13 2-16,4 13 0 16,7-18-3-16,-7 18 1 15,24-18-1-15,-8 12 0 16,2-6-2-16,0 6 2 16,4 4-4-16,-2 4-9 15,2-3-7-15,4 8-16 0,-5-4-31 16,8 10-23-16,-3-9 1 15,6 2 10-15</inkml:trace>
  <inkml:trace contextRef="#ctx0" brushRef="#br3" timeOffset="899410.2232">10904 3412 11 0,'7'15'91'0,"-7"-15"-5"0,0 0-11 15,16 17-67-15,-16-17-15 16,13 0 0-1,-13 0 0-15,0 0 5 16,16-9 1-16,-16-4 5 0,0-2 5 16,-6-11 3-16,0-8-2 15,-3-9 3-15,2-13-4 16,-1-12-2-16,-1-7 0 16,3-10-3-16,5-3 1 15,1-4 0-15,4 11 5 16,0 6-2-16,5 13 1 15,0 8-1-15,2 17-3 16,-1 14 0-16,-10 23-3 0,22-9-4 16,-22 9-3-1,26 16 0-15,-26-16-3 16,24 36 0-16,-13-12 2 0,-4 5 1 16,-4-1 0-16,-2 2 5 15,-5-1 1-15,-3-2 1 16,-4 5 3-16,1-13 0 15,2 0-1-15,8-19 1 16,-12 23 1-16,12-23-4 16,0 0 0-16,0 0 0 15,0 0 1-15,17-13-2 16,-17 13 3-16,24-21-2 16,-12 11 1-16,1 3 2 0,2 3-2 15,-15 4 0 1,24 0-2-16,-13 16-4 15,-1-2 1-15,-5 6-2 16,0-1 0-16,-2 3 0 0,-5 4 2 16,1-3-3-16,-5-6-5 15,0 2-6-15,6-19-28 16,-16 23-43-16,3-14-4 16,13-9 3-16,-24 1 55 15</inkml:trace>
  <inkml:trace contextRef="#ctx0" brushRef="#br3" timeOffset="899959.9992">11225 2577 93 0,'0'0'102'0,"6"-14"-5"15,-6 14-6-15,3-18-82 16,-3 18-10-16,0-24-3 16,0 24 0-16,4-21 2 15,-4 21-3-15,8-18 1 16,-8 18 3-16,0 0 4 16,18-15 0-16,-18 15 0 15,18 19 0-15,-8 1 0 16,1 6-1-16,-1 5-2 0,1-1 0 15,-1 4-2-15,1 4 1 16,-1-8 2-16,2-2-1 16,-2-7 0-16,-10-21 1 15,22 19 1-15,-9-20 1 16,0-8-1-16,1-5 3 16,-3-5 0-16,2-6 2 15,-2-6-3-15,-3 0-1 16,-2-5 1-16,-3 3-1 15,-3 4-3-15,-4 0-1 16,-2 2 0-16,-1 5-1 16,-2 1 3-16,2 3-1 15,7 18 1-15,-18-19 0 0,18 19-1 16,0 0-4-16,-14-8-3 16,14 8-5-16,-4 20-7 15,1-3-5-15,6 9-15 16,-3-6-21-16,7 15-25 15,-6-2-2-15,7 12 3 16</inkml:trace>
  <inkml:trace contextRef="#ctx0" brushRef="#br3" timeOffset="900395.3236">11541 2974 55 0,'2'14'87'15,"-2"-14"1"-15,0 0-12 16,4-19-52-16,2 6-10 16,-2 0-4-16,3-7-12 15,2 0 6-15,0 1-2 16,-1 2-1-16,3 0 2 16,-11 17-2-16,20-13-2 15,-20 13-4-15,19 23 6 16,-15 3-8-16,-3 4 8 15,-1 9-7-15,-4 4 7 16,-5 6-6-16,-1 0 2 16,-3-7 6-16,0-3-4 0,2-4 8 15,-1-5-12-15,3-7 10 16,2-1-7-16,4-8 3 16,3-14 1-16,3 16-1 15,-3-16 0-15,18 9 0 16,-4-6 1-16,5 1-2 15,4-5 0-15,3 1-2 16,0 1-4-16,3-2-8 16,-5 1-5-16,1 1-13 15,-8-5-11-15,2 8-41 16,-19-4-1-16,16-7 17 16,-13-6 68-16</inkml:trace>
  <inkml:trace contextRef="#ctx0" brushRef="#br3" timeOffset="900711.7815">11872 2466 153 0,'20'-12'107'16,"-20"12"-11"-16,0 0-14 0,19-4-83 16,-19 4-4-16,19 6-3 15,-19-6 1-15,18 16-2 16,-9-3 3 0,-2 0 3-16,-1 10 3 0,-3 1 0 15,-2 2-1-15,-1 4-6 16,-1-2-10-16,1 4-14 15,-6-9-39-15,5 7-16 16,-10-13-5-16,1 4 0 16</inkml:trace>
  <inkml:trace contextRef="#ctx0" brushRef="#br3" timeOffset="900916.599">11680 2759 112 0,'-22'-20'96'0,"22"20"0"16,-7-28-6-16,1 9-76 16,15-1-9-16,7 1-5 15,4-1-7-15,5 0-10 16,8 10-6-16,1-5-14 16,13 15-32-16,-3-7-20 15,11 7 1-15,-3-6 6 16</inkml:trace>
  <inkml:trace contextRef="#ctx0" brushRef="#br3" timeOffset="901611.6532">12182 2327 101 0,'0'0'102'15,"0"0"-5"-15,0 0-7 16,0 0-74-16,0 0-26 15,0 0 0-15,12 15 0 16,1-4 0-16,1-2 4 16,3 5 6-16,3 1 2 15,1-1 7-15,0 6 0 0,0 2 0 16,-3 4-3-16,2 7-7 16,-1-1-4-16,0 7-3 15,-6-3-1-15,-1 6 0 16,-7-3 3-16,1-9 2 15,-4-1 3-15,-4-13 7 16,-2 1 3-16,4-17 1 16,-15 2-1-16,7-17 0 15,-1-1 0-15,-3-10-3 16,4-8-1-16,-2-1-3 16,0-7 0-16,2 0 0 15,3 3 3-15,-1 2-2 0,6-1-1 16,1 7 1-16,5 6-4 15,3-1-7-15,-1 3-18 16,7 16-46-16,-7-6-19 16,-8 13 1-16,18-9-7 15</inkml:trace>
  <inkml:trace contextRef="#ctx0" brushRef="#br3" timeOffset="902264.8998">12595 2601 58 0,'-18'9'91'0,"0"-13"-4"15,18 4-3-15,-21-13-64 16,17-3-14-16,3-3 4 16,2 6-1-16,3-3 0 0,2 0-3 15,-1 3 0-15,-5 13 0 16,12-20-1-16,-12 20-2 15,0 0-3-15,18 3-2 16,-18-3-3-16,11 20 1 16,-3-5 1-16,-1 6 0 15,1 5 0-15,3 2 3 16,-3-4 1-16,2-1 1 16,2-1-1-16,-2 0 1 15,1-5 2-15,2-14-4 16,-13-3 4-16,21-6 0 15,-13-8 3-15,0-5-4 0,-4-6 4 16,-1-3-4-16,-3-7 2 16,-5-1-1-1,0-3-1-15,-4 7-1 0,-1-1-3 16,-2 0 0 0,-1 7-1-16,3-2 1 0,-1 10-1 15,2 3 4-15,9 15-4 16,-16-17-1-16,16 17-2 15,-11 17 2-15,9-4-4 16,2 10-5-16,6-1-3 16,0 7-8-16,8 4-5 15,-1-3-8-15,9 1-15 16,-6-14-32-16,10 9 4 0,-5-13 1 16</inkml:trace>
  <inkml:trace contextRef="#ctx0" brushRef="#br3" timeOffset="902745.1319">12877 2780 80 0,'0'0'85'0,"0"0"1"16,-15-8-5-16,15 8-62 15,-15-15-6-15,9 2-3 16,6 13-6-16,-11-18-1 15,11 18 0-15,-7-13 0 0,7 13-1 16,0 0 4-16,0 0-4 16,0 0 2-1,16 5-2-15,-16-5-4 16,20 18 2-16,-20-18-5 0,21 21 4 16,-12-2-5-16,-2 0 2 15,-4 4-1-15,-4 4 3 16,-4 1 6-16,-2 2-9 15,-2 2 12-15,2-8-10 16,1-6 9-16,1-4-6 16,5-14 6-16,-3 17-6 15,3-17 3-15,0 0 0 16,14-8-1-16,-14 8-1 16,20-9 2-16,-4 6-1 15,3-3-6-15,1-1 8 16,5 3-4-16,1 2 1 0,-2 8-5 15,-1 3-1-15,-4 5-4 16,-10 17-7-16,-16 3-15 16,-11 25-52-16,-25-2-12 15,-18 10 1-15,-22-3 24 16</inkml:trace>
  <inkml:trace contextRef="#ctx0" brushRef="#br3" timeOffset="905529.8891">9295 3356 38 0,'-19'-6'89'0,"0"8"-7"15,3-2-14-15,2 6-72 16,10 7-2-16,2 4-3 16,5 9-1-16,1 4 0 0,7 6 6 15,2 5 6-15,0-2 6 16,2 1 0-16,1-5 1 16,5 1 0-16,2-8 0 15,1-3 0-15,4-5-6 16,0-5 2-16,3-4-4 15,2-2 0 1,3-2-1-16,0-4 2 0,3-5-2 16,0 1-1-16,1-6 1 15,1-3 1-15,-1-2-1 16,1-2 2-16,-1-5 1 16,-3-1-2-16,1 1 1 0,-2-3 0 15,2 1 2-15,-1 1-1 16,2 1-2-1,0-1 3-15,3-2-3 16,0 2 2-16,-2 0-2 0,0 7 3 16,-2 7-5-16,-2 0 2 15,-1 6-2-15,-4 9 0 16,3 8 0-16,-1 8 0 16,0 3-1-16,-1 3-1 15,-1 2 3-15,-2 2-2 16,-1 1-1-16,-4-2 2 15,-4-2-1-15,-2-5 0 16,-2-1 2-16,-5-5-2 0,-2-3-1 16,-2 1 3-16,-7-19 0 15,7 19 0 1,-7-19-1-16,0 0 1 16,0 0-1-16,0 0 4 0,0 0 0 15,12-22-3-15,-6 6 2 16,2-5-1-16,5-2 3 15,2-2-2-15,6-1 1 16,1 0-3-16,5-1 2 16,4 2-1-16,2 5 1 15,1 3-1-15,3-1 0 16,0 4 0-16,1 5-3 0,-1 3 2 16,2 4-1-16,-1 0 2 15,1-1-2 1,1 5 1-16,-1 5 0 15,0-3-1-15,0-1 2 0,1 0-1 16,2 1 1-16,1-1-1 16,3-1 0-16,1-2 1 15,5-5 0-15,-2 4 1 16,3-3-1-16,-1-2 2 16,0-3-2-16,-3 5 1 15,-5-3 0-15,-4-4 2 16,-5 0-1-16,-2-2 0 15,-4-3 3-15,-3-1 0 0,-5-5-1 16,0-2-1 0,-4-4 2-16,-1-1-5 15,-3 2-5-15,-5-3-12 16,3 8-30-16,-7-7-43 0,3 9 2 16,-5 0-7-16</inkml:trace>
  <inkml:trace contextRef="#ctx0" brushRef="#br3" timeOffset="906880.4515">10120 3961 13 0,'-4'-21'97'15,"4"21"-2"-15,-13-18-10 16,13 18-68-16,-15-6-15 16,15 6-6-16,-5 14-3 15,3 1-3-15,5 5 1 16,-1 6-2-16,3 6 6 16,3 4-1-16,0 3 6 15,2 1 0-15,2-1 4 0,1 1 0 16,-2 4-1-1,5-5 0-15,3-3-2 16,0-2 1-16,1 0-2 0,2-6 1 16,-1-4-2-16,4-6 3 15,-4-8-2-15,1-2 2 16,0-13 0-16,-1-5 0 16,0-7 0-16,-1-8 0 15,0-5 2-15,-3 0-3 16,3 1 1-16,-2 0-1 15,-4 4 3-15,-2 5-4 16,-4 6 1-16,-8 14 0 0,13-7-3 16,-13 7 1-1,0 0 1-15,12 17-2 16,-9-3 0-16,0 2 0 16,0-1 1-16,-2 3 2 0,2 0 0 15,-2 1-1-15,1-6 3 16,-2-13-2-16,7 24 1 15,-7-24 1-15,10 20-3 16,-10-20 0-16,19 12-1 16,-19-12 1-16,22 1-1 15,-10-7 2-15,-12 6-3 16,21-20 4-16,-13 6-1 16,-2-2 1-16,-3-7 1 0,-3 3 1 15,-3-3-2 1,-3 5 2-16,-4 0-1 15,0 3-4-15,-4 4 1 16,-4 2-6-16,-3 12-6 0,-4-3-12 16,6 10-17-16,-8-7-50 15,8 5-1-15,-4-5 41 16</inkml:trace>
  <inkml:trace contextRef="#ctx0" brushRef="#br3" timeOffset="907230.0308">10319 4105 1 0,'-14'0'62'15,"14"0"27"-15,-25-6-3 16,25 6-69-16,-16-19-9 16,16 19-2-16,3-23-3 15,3 10-2-15,-6 13-1 16,19-27-4-16,-8 14 3 16,4 0 6-16,-1 4-4 15,1-1 5-15,2 7-6 16,-3 0-3-16,4 8-6 15,-5-1-4-15,6 9-16 0,-7-1-23 16,9 1-31-16,-7-6-6 16,2-3 88-1</inkml:trace>
  <inkml:trace contextRef="#ctx0" brushRef="#br3" timeOffset="907447.2447">10550 3835 67 0,'0'0'87'0,"-17"-19"0"15,17 19-30 1,-17-10-38-16,17 10-10 16,-11-19-4-16,11 19-3 15,6-18-3-15,-6 18 2 0,22-25-3 16,-9 14 1-16,3 5-3 16,0 9-4-16,-16-3-7 15,20 29-9-15,-10 4-18 16,-10 7-48-16,1 12 1 15,-9-1 32-15</inkml:trace>
  <inkml:trace contextRef="#ctx0" brushRef="#br3" timeOffset="907732.0999">9898 4153 10 0,'0'0'100'16,"0"0"-1"-16,-14 5-6 16,14-5-78-16,0 0-13 15,10-14-4-15,4 8-3 16,9 0-5-16,7 1-4 15,11 2-16-15,5-3-15 16,12 10-42-16,-1-1 2 16,7 6 45-16</inkml:trace>
  <inkml:trace contextRef="#ctx0" brushRef="#br3" timeOffset="909299.0593">10984 4254 1 0,'-21'-2'77'16,"8"2"14"-16,-2-6-5 0,15 6-71 15,-15-8-10-15,15 8-6 16,7-13-2-16,-7 13 1 16,18-12-1-16,-5 5 3 15,5-2 2-15,1-4 0 16,2-5 3-16,4-4-1 15,2-10 0-15,1-2 2 16,0-8-1-16,0-2 1 0,-5 0-3 16,-3 0 5-16,-3 4-6 15,-4 4 5 1,-4 10-4-16,-3 4 1 16,-6 22 0-16,-3-18-1 0,3 18 0 15,-13 5-2-15,13-5 1 16,-20 23-3-16,10-4-2 15,0 1 1-15,1 1-2 16,0-1 1-16,2 6-1 16,0 3 1-16,2-1 0 15,1 6 0-15,1 0 3 16,0 8-3-16,2 1 0 16,1 6-1-16,0-2 1 0,1-3 2 15,2 1-2 1,3-10 2-16,0-5 0 15,2-11 0-15,-8-19 2 16,22 7-1-16,-7-21 2 0,2-10-1 16,2-7 3-16,-1-5-2 15,4-6 1-15,0 1 0 16,1 0 0-16,-3 3-1 16,-1 11 0-16,-1 2-1 15,-2 11-2-15,-1 4 2 16,-15 10-2-16,19 4 1 15,-14 9 1-15,1 6-1 0,-2 1 2 16,-2 4-1 0,-1-1 0-16,-2 5-1 15,1-5 1-15,-2 0-1 16,2-6 0-16,0 1-3 0,3-4 1 16,-3-14 1-16,12 16-3 15,-12-16 3-15,23-3-3 16,-7-11 2-16,3-4 0 15,4-9 2-15,1-3-2 16,1-2 1-16,-2 2 4 16,-3 1-2-16,-1 6 1 15,-6 8 1-15,-13 15 0 16,13 3-2-16,-12 17 2 16,-4 6-1-16,-3 6-1 15,1 3-3-15,0 5 3 16,1-1-2-16,1-4 0 15,5-7 0-15,0-6-1 0,6-7 0 16,-8-15 0-16,20 10 3 16,-20-10-4-16,24-19 1 15,-12-1-2-15,0-6-3 16,-1-5 5-16,-4 1 1 16,-1-6-2-16,-3 6-1 15,0 2 5-15,-2 4 0 16,-2 4 7-16,1 20-1 15,0-19-2-15,0 19-1 16,13-7 1-16,1 2-2 16,6 1-4-16,5-2 0 15,4 0-2-15,1-1 4 0,0 1-1 16,-1 2 2-16,-4 1 0 16,-2 5 2-16,-6 1 2 15,-1 4-2-15,-3 4 1 16,-1 7-2-16,-1 5-1 15,1 4-1-15,1 9-1 16,3 7 1-16,-2 8-2 16,0 8 0-16,1 9-2 15,-1 7 8-15,-1 4-4 16,-1 5-3-16,-5 1 2 16,-3-1-6-16,1-2 3 15,-5-4-2-15,0-10 2 16,-3-9-13-16,0-10 6 0,-1-10 0 15,2-12 0-15,-2-9 1 16,4-18 1-16,0 0 0 16,-13-33 4-1,4-17-1-15,-1-17-3 0,-3-23 2 16,0-9 0-16,-3-14 7 16,3 1 0-16,0-2 3 15,5 5-1-15,3 16 7 16,5 16 2-16,5 19 3 15,-1 11-1-15,3 12-3 16,5 9-3-16,1 10 0 16,0 5-4-16,1 8-5 0,-14 3-1 15,25 7-3-15,-14 6-3 16,-1 4-7-16,-3 5-11 16,-8-2-12-16,0 8-9 15,-12-8-13-15,-2 3-26 16,-8-7 57-16</inkml:trace>
  <inkml:trace contextRef="#ctx0" brushRef="#br3" timeOffset="909537.0079">11687 3870 36 0,'-26'-23'98'0,"0"-2"0"0,10 9-8 16,8-4-71-16,6-2-5 15,11 5-9-15,2 0-5 16,8 2-13 0,0 8-9-16,4 17-10 0,-6 6-6 15,5 30-43-15,-12 6-14 16,-3 15 17-16,-10 5 78 16</inkml:trace>
  <inkml:trace contextRef="#ctx0" brushRef="#br3" timeOffset="909721.8716">11566 4513 13 0,'-17'15'87'16,"5"-1"0"-16,12-14-49 15,-19 15-32 1,19-15-37-16,-8 13-46 16,8-13-7-16,0 0 46 0</inkml:trace>
  <inkml:trace contextRef="#ctx0" brushRef="#br3" timeOffset="911832.2968">12547 3772 1 0,'0'0'40'16,"0"0"26"-16,0 0-1 16,-11-26-51-16,3 4-7 15,0-5 3-15,-4 1 2 16,-4-8 1-16,3 4 3 15,-4 0 7-15,5 8 1 16,-3 1-2-16,6 2-5 16,9 19-3-16,-13-23-5 15,13 23 0-15,0 0-4 0,0 0-4 16,0 0 1-16,-3 31-2 16,3-3 1-16,-1 5-1 15,-1 7 1-15,1 4-2 16,-1 3 1-16,2 1-2 15,-1-2 4-15,4 2-2 16,1-5-5-16,5-5 3 16,1-4-3-16,3-5 2 15,1-3-1-15,3-7 4 16,1-6-8-16,1-9 6 16,-2-5 4-16,-1-7-1 15,0-5 0-15,-2-5 1 16,0-4 3-16,-1-4-1 0,2 2 1 15,-2-1-1-15,-2 2 0 16,1 3 0-16,-2 7 0 16,-10 13-2-1,22-15-1-15,-22 15-1 0,23 8 0 16,-23-8 0-16,20 21 1 16,-11-2-3-16,-1 0-1 15,1-2 1-15,1 0 0 16,-3-4 1-16,3 0 5 15,-10-13-6-15,19 15-3 16,-19-15 6-16,22-6 7 16,-22 6-4-16,20-20-1 0,-20 20-1 15,16-22-5-15,-9 3 6 16,0 2 3-16,-2-2-3 16,0 3-5-16,-5 16 2 15,6-20 3-15,-6 20-2 16,0 0-1-16,0 0-3 15,0 0 3-15,16 22-4 16,-10-6 2-16,0 4-1 16,1 0-2-16,3-3 4 15,1 4 5-15,1-7 0 16,1-4-6-16,-13-10 3 16,23 10-3-16,-23-10 5 15,23-11 5-15,-23 11-7 0,15-18-2 16,-15 18 2-16,11-20 1 15,-7 7 1 1,-4 13 2-16,0 0-7 16,8-17-1-16,-8 17 3 0,0 0-2 15,0 0 2-15,0 0 0 16,0 0 0-16,0 0-2 16,0 0 3-16,13-3-2 15,-13 3 2-15,0 0 1 16,14 10 0-16,-14-10 0 15,12 16-4-15,-12-16 5 16,14 10-3-16,-14-10 0 0,17 7 0 16,-17-7-2-1,15-5 1-15,-15 5 1 16,11-22 2-16,-11 22-4 16,5-25 4-16,-5 9-2 0,0 1 2 15,0 15 0-15,-2-19-3 16,2 19-1-16,0 0 0 15,0 0-4-15,0 0 1 16,4 27 1-16,2 2-5 16,1 4-2-16,2 8 3 15,1 6-2-15,2 5 3 16,-1 9-1-16,1 2 0 16,-2 7-5-16,-3 5 5 15,-4 3 0-15,-3 1 3 0,-1-4-3 16,-4-1 4-1,-3-12-3-15,-2-10 7 16,-1-16-1-16,1-19 5 0,10-17-4 16,-18-17-1-16,9-21 4 15,5-17-4-15,1-14 6 16,3-10-4-16,3-7 3 16,2-6-3-16,5-3 4 15,8 5 1-15,2 10 2 16,2 8-1-16,4 14 2 15,0 7-4-15,0 11 3 0,-2 12-2 16,-1 14 2 0,-7 8-4-16,-3 6 0 15,-13 0-3-15,16 22 1 16,-12 0-1-16,-1 1-5 0,-1 1 2 16,-1 1 0-16,0-5 1 15,2 2-2-15,-1-7 3 16,1-2-3-16,-3-13 4 15,0 0 1-15,16 12 1 16,-16-12-1-16,17-10 1 16,-6-5-8-16,2-2 7 15,3-5 0-15,0 4-2 16,0-4 4-16,-2 5-3 16,-1-1-1-16,-13 18 0 15,19-17 7-15,-19 17-8 16,0 0-1-16,13 4 0 15,-13-4-2-15,4 13-1 0,-4-13 4 16,5 19 1-16,-2-6 5 16,-3-13-3-16,5 16 3 15,-5-16-2-15,19 20-1 16,-1-14 4-16,0 0-8 16,4 2-1-16,1-6-9 15,2 5 3-15,-5-1-19 16,0 1-12-16,-20-7-50 15,14 16-6-15,-14-16 2 16,-20 17 90-16</inkml:trace>
  <inkml:trace contextRef="#ctx0" brushRef="#br3" timeOffset="912051.8069">13143 3802 55 0,'-43'-27'103'15,"14"-1"-7"-15,7-5-13 16,16-9-71-16,9 3-19 16,10-1-4-16,9 7 0 15,1-1-6-15,3 10-2 16,-2 11 0-16,2 16-3 16,-5 8-15-16,3 20-38 15,-11-1-2-15,0 3 24 16,-6-4 53-16</inkml:trace>
  <inkml:trace contextRef="#ctx0" brushRef="#br3" timeOffset="912230.9722">13257 3526 76 0,'-9'-23'97'16,"-5"-3"-4"-16,5 13-4 16,9 13-75-16,-17-16-31 15,17 16-21-15,0 0-23 16,-6 28-29-16,-3 2 0 15,2 13 18-15</inkml:trace>
  <inkml:trace contextRef="#ctx0" brushRef="#br3" timeOffset="912448.7764">12124 3812 60 0,'-17'3'105'0,"3"-9"-3"16,14 6-5-16,4-20-72 16,15-7-34-16,15 6-13 15,7-9-18-15,16 11-22 0,3-5-32 16,16 15 3-16,-1-1 21 15</inkml:trace>
  <inkml:trace contextRef="#ctx0" brushRef="#br3" timeOffset="913766.6852">13955 3516 73 0,'0'0'96'0,"-1"-24"-2"15,1 24-4-15,0 0-75 0,4-18-9 16,-4 18-6-16,0 0 1 16,0 0-2-16,-1 25-2 15,2 4 0-15,1 5 2 16,-1 7 1-16,0 6 0 16,4 5-1-16,-1 2 1 15,0-2-2-15,5-5 4 16,-2-9-3-16,2-6 2 15,3-8-1-15,-4-8-2 0,5-3 4 16,-13-13-7-16,23 0 6 16,-10-9-1-1,0-7 4-15,3-4-2 0,-1-7 1 16,0-1 0-16,0-2-1 16,-1 4 6-16,-1 3-3 15,-1 6-3-15,-12 17-1 16,19-18-2-16,-19 18-1 15,18 11 2-15,-18-11-1 16,18 25 1-16,-8-7-4 16,0-1 3-16,-2 0-1 15,0 1 2-15,-3-4 0 16,-5-14 2-16,8 16 0 16,-8-16 0-16,0 0 0 15,0 0-2-15,0 0 1 16,13-7 0-16,-13 7 0 15,13-16 1-15,-13 16-1 0,18-22 0 16,-18 22-1-16,21-16 0 16,-21 16-1-16,17-4-2 15,-17 4-1-15,14 12-5 16,-8 4 2-16,0-3-1 16,1 8 1-16,0-2 1 15,2-5 3-15,0 5 4 16,1-3-2-16,-10-16 1 15,21 22 0-15,-21-22 0 16,23 8 1-16,-23-8-5 16,22 0 4-16,-22 0 2 15,20-13-3-15,-20 13 5 0,21-26-2 16,-13 10 2-16,2-7-1 16,-1 3 7-16,1 1-8 15,0-2-3-15,-3 5 2 16,2 0 0-16,-9 16-1 15,17-20 1-15,-17 20-1 16,21-6 0-16,-21 6 0 16,23-3 2-16,-10 0 0 15,0 3 0-15,0 0-1 16,0-3 0-16,0-2 1 16,-13 5 1-16,21-19-2 15,-11 3 1-15,-1-3 0 16,-3-5-1-16,-2-2 1 0,-3-6-2 15,-1 0 0-15,-2-1-2 16,-3 7 3-16,1 2-3 16,-2 3 3-1,6 21 0-15,-11-24-1 0,11 24 1 16,0 0-1-16,-10 17-2 16,11 0 1-16,2 11-2 15,3 4-2-15,1 7-1 16,4 5 1-16,2 2 1 15,0 5 0-15,5-2 6 16,0-3-7-16,0-3-5 16,0-5-2-16,-5-6-7 0,2-1-16 15,-15-12-41-15,1 3-13 16,-15-11-6-16,-5-5 71 16</inkml:trace>
  <inkml:trace contextRef="#ctx0" brushRef="#br3" timeOffset="914002.1784">14274 3658 58 0,'-23'-13'98'0,"1"0"-5"16,9 7-12-16,13 6-87 16,-15-28-74-16,26 11-6 15,-2-10-6-15,7 4 27 0</inkml:trace>
  <inkml:trace contextRef="#ctx0" brushRef="#br3" timeOffset="914173.8404">14392 3422 93 0,'0'0'97'0,"15"-2"-2"16,-15 2-4-16,0 0-75 16,0 0-16-16,0 0-14 15,0 0-25-15,-17 14-50 16,8 12-2-16,-11-3-2 15,0 13 28-15</inkml:trace>
  <inkml:trace contextRef="#ctx0" brushRef="#br3" timeOffset="914353.9618">13827 3876 74 0,'-28'8'98'0,"2"-9"-4"16,13 1 0-16,13 0-75 15,6-26-18-15,17 4-22 16,6-20-66-16,25 0-6 16,2-10-5-16,15-1 18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1:44:02.928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2917 2593 75 0,'0'0'77'16,"-17"6"-1"-16,17-6-5 16,-17-5-60-16,17 5-9 15,0 0 0-15,0 0-3 16,16-4-1-16,-16 4 1 0,0 0 0 15,18-10 0-15,-18 10-1 16,9-19 2-16,-9 19 1 16,4-24 1-16,-4 24 1 15,2-29 0-15,-4 16 1 16,2-3-2-16,-1 1 2 16,1 15-1-16,-3-23-2 15,3 23 0-15,-3-17-1 0,3 17 0 16,0 0 1-1,0 0 1-15,0 0-2 16,0 0-1-16,-4 19 3 16,4-2-1-16,0 2 0 0,1 5 0 15,4 2-2-15,-1 15 0 16,3-1-4-16,5 8-16 16,-4-5-50-1,10 8-7-15,-4-8 0 0,1-3-3 16</inkml:trace>
  <inkml:trace contextRef="#ctx0" brushRef="#br0" timeOffset="1217.1967">3484 2371 65 0,'0'0'88'0,"0"0"-2"16,0 0-9-1,3-13-70-15,-3 13-8 0,0 0 1 16,0 0 0-16,0 0-2 16,0 0-1-16,16-10 0 15,-11-3 5-15,-5 13 3 16,4-21-1-16,-4 0 1 16,-3 2-1-16,-3 2 4 15,-1-9-5-15,-5 4 1 16,-2 0-5-16,-2 1-1 15,-4-1-1-15,-3 3 0 0,-3-1-3 16,-4 0 3-16,-5 1 1 16,-1-4 2-16,-3 10 1 15,-3-4 0 1,-1 4 1-16,-8-2-1 0,-2 7 3 16,-5 8-3-16,-1 3 0 15,-2 5-1-15,2 5 0 16,-1 9 0-16,1 2 0 15,5 10 2-15,4 2 6 16,6-3-4-16,4 0 3 16,7 3-1-16,-2 0 3 15,9 0-3-15,3 2 4 16,1-2-4-16,2-2-2 0,6 4 0 16,4 5-2-1,0 1 0-15,4 5-1 0,0 3 0 16,5 1 0-1,2 0-2-15,5 6 1 0,4-5-1 16,2-2-1-16,2 0 0 16,6-5-1-16,2-8 3 15,5-1-9-15,4-5 5 16,2 5-3-16,6-1 1 16,8-4 1-16,8-2 3 15,9-7-3-15,5-4 0 16,7-2 8-16,2-4-4 0,7-11-2 15,-2-5 1-15,-7-6-1 16,-2-11 0 0,-9-7 0-16,-6 0 5 15,-2-6-5-15,-2-2 6 0,-6-5-3 16,-2-7 5-16,-1-3 1 16,-6 2 0-16,-1-3 0 15,-6-5-5-15,-7-8 5 16,-7-2-6-16,-7 0 6 15,-7 8-3-15,-8 1-3 16,-7 3-2-16,-7 8-5 16,-15 2-6-16,-4 17-20 15,-13 0-47-15,-4 16-6 16,-11 1 0-16,-4 10 4 16</inkml:trace>
  <inkml:trace contextRef="#ctx0" brushRef="#br0" timeOffset="4551.9281">4992 1988 57 0,'-4'-14'86'0,"4"14"-5"16,-14-3-2-16,1 19-72 16,8 21-9-16,4 2 3 0,2 20 0 15,2 9-3-15,0 7 1 16,3 13 0-16,1 2 2 16,0 1-4-16,2 1 1 15,-1-3-4-15,1-6-1 16,-3-10-1-16,4-1-14 15,-6-18-17-15,6-9-41 16,-2-17 8-16,-8-28 5 16,18-1 67-16</inkml:trace>
  <inkml:trace contextRef="#ctx0" brushRef="#br0" timeOffset="4984.3224">5571 2254 73 0,'0'0'86'0,"14"1"-2"15,-14-1-11-15,-21 30-79 16,6 1-5-16,-8 1 5 16,-7 2 3-16,-9 8-1 15,-7 4 2-15,-6-3-2 16,-3-5 4-16,-1-5 1 15,1-1 2-15,4-13-3 16,7-1 3-16,8-12 0 0,7 1-2 16,8-11 0-16,8-2 1 15,13 6-1-15,0 0-2 16,5-13 2-16,11 16-4 16,4 2 1-16,10 10-1 15,5 10 2-15,8 7-2 16,5 2 1-16,2 4 1 15,1 4 0-15,1-1-4 16,-3 4 6-16,-2-9-5 16,-2-5 4-16,-2-5-12 15,-1-8-4-15,1-6-18 16,-4-21-20-16,5-12-13 16,-1-24-8-16</inkml:trace>
  <inkml:trace contextRef="#ctx0" brushRef="#br0" timeOffset="5217.3687">5991 2221 16 0,'6'-88'75'0,"-1"18"6"16,-9 7-6-16,1 18-37 15,-3 12-17-15,6 33-6 16,0 0-11-16,-17 26-5 16,10 16 0-16,1 7-4 15,-3 16 1-15,2 8-2 16,0 15 2-16,0 6-1 15,-1 10 4-15,0-3-2 0,-2 10-2 16,0-4 2-16,2 5-17 16,-2-9-23-16,5-5-35 15,-4-14-2 1,2-19 15-16</inkml:trace>
  <inkml:trace contextRef="#ctx0" brushRef="#br0" timeOffset="6669.1302">6315 2853 45 0,'0'0'84'0,"0"0"-5"15,0 0-3-15,-21-21-68 0,6 3-3 16,-1-1 0-16,1-9-2 16,-1-5 0-16,4-4-6 15,6 4-4-15,3 1 1 16,8 1-3-16,3 8 1 16,8 5 3-16,2 6 3 15,3 9 1-15,2 8 6 16,-1 10 1-16,1 8 1 0,-3 11 2 15,1 8 2 1,-4 2-6-16,0 8 0 16,0-3-4-16,2-4-5 15,-3-10 0-15,1-7-2 16,-2-9-2-16,1-13 1 0,0-13 2 16,-1-13-1-16,-2-6 2 15,-1-6 4-15,-2-14 4 16,0 1 3-16,0-7 0 15,-1 7 0-15,-2 3 1 16,0 6-2-16,1 6 0 16,0 8-3-16,-8 22-2 15,15-4-2-15,-5 20 0 0,-2 0-2 16,3 10 1 0,-3 13-1-16,1 3 0 15,-1 2 3-15,-2-2-2 16,3-3 0-16,-5-9 0 0,2 1 2 15,0-11-2-15,-6-20 0 16,19 10-4-16,-6-23-1 16,5-7 1-16,-2-10 1 15,4-7 2-15,1-4-1 16,-4 3 6-16,2 2 1 16,-6 3 5-16,-2 8 0 15,-4 4 2-15,-7 21-2 16,0 0-1-16,18 3-4 15,-11 10-1-15,-1 10-1 16,1 3-3-16,2-2 0 16,1 8 0-16,0-2 2 0,1-5-1 15,1-2 3-15,1-6-2 16,3-11 0-16,0-6 2 16,2-2-1-16,1-5 0 15,3-7-2-15,1-6 2 16,-2-9-5-16,5-2 1 15,-3 1-1-15,1-4-3 16,-7 0 5-16,0 1-2 16,-7 3 4-16,-1 10-1 15,-5 5 6-15,-4 15 0 16,-5-16 0-16,5 16 1 16,-16 15-1-16,6 4-1 15,4 4-5-15,0 7 3 0,3 6-6 16,3-1 3-16,3 4-1 15,6-2-3-15,1-5 0 16,1-8 2-16,2-8 3 16,0-10 0-16,0-7 0 15,0-5 1-15,2-12 0 16,-4-10 1-16,1-3 1 16,-1-6 0-16,2 5-1 15,-1 0-2-15,-1 2 3 16,1 1-1-16,-3 12-1 15,-9 17-1-15,18-12 1 16,-18 12-2-16,16 13 0 0,-6 2-1 16,0-2-4-16,-1 7 3 15,0 3 0-15,1 0 1 16,-3-3-1-16,0-1 2 16,0-3 0-16,-1-3-1 15,-6-13 4-15,10 13-2 16,-10-13 2-16,13-19-1 15,-4 6-1-15,4 2-1 16,-1-8 1-16,3-1-1 16,1-1-1-16,2 8 1 15,0 5 0-15,0 2 1 16,-2 5 0-16,-2-1 0 16,-1 9 0-16,-2 8 0 0,0-1-1 15,-1 4 1-15,0-3 1 16,0 1-2-16,-10-16 0 15,23 18 2 1,-9-17-2-16,1-11 3 0,2-2 1 16,3-8-1-16,2-4 1 15,0-1 0-15,2 2 2 16,1 3-1-16,-2 1 1 16,0 8 0-16,0 5-3 15,-3 6-1-15,-1 14-2 16,-2 9-7-16,-4 0-14 15,0 12-21-15,-11 4-39 0,2 4 0 16,-10-4-2-16</inkml:trace>
  <inkml:trace contextRef="#ctx0" brushRef="#br0" timeOffset="6918.2732">7142 2060 77 0,'-7'-31'87'15,"4"6"-8"-15,4 3-16 16,-1 8-82-16,15 13-32 15,-1 12-25-15,11 15-2 0,-2 10-1 16</inkml:trace>
  <inkml:trace contextRef="#ctx0" brushRef="#br0" timeOffset="7136.1744">6696 2197 73 0,'-34'-10'97'0,"12"3"-5"0,2-2-12 16,20 9-68-16,-16 5-46 16,16-5-44-16,11 45-5 15,1-4-7-15,5 17 22 16</inkml:trace>
  <inkml:trace contextRef="#ctx0" brushRef="#br0" timeOffset="7286.2987">7168 3308 71 0,'7'15'92'16,"-7"-15"-19"-16,0 0-71 0,0 0-88 15,0 0-6-15,-13 0 33 16</inkml:trace>
  <inkml:trace contextRef="#ctx0" brushRef="#br0" timeOffset="8336.6725">9301 2739 7 0,'0'0'84'0,"13"10"-5"15,-13-10-4-15,0 0-69 16,14 1-7-16,-14-1-3 16,0 0-2-16,0 0 1 15,-16 13 0-15,0-9 4 16,-4-12 3-16,-6-12 2 16,-4 1 5-16,-6-14 6 0,0-5-1 15,-5-2 0-15,4-2-2 16,1-3-3-1,0 10 1-15,2 5-2 0,6 1-5 16,5 6-1-16,4 7 0 16,6-2-3-16,6-1 2 15,8-3-5-15,8 5 3 16,5 0-7-16,2 4 4 16,3 2-3-16,-1 0 0 15,1 10 2-15,-1 13 1 16,-7 10 0-16,-4 1-4 15,-4 16 5-15,-4 0-2 0,-4 10 3 16,0 0 0 0,-5 8 0-16,-5-8-3 0,4 5 1 15,-4 0 4-15,5-11 0 16,-3 0 0-16,3-11 2 16,1-4-1-16,2-11 5 15,7-17-1-15,0 0 4 16,0 0-2-16,16-10 4 15,0-18-2-15,4-2-1 16,7-7 1-16,7-7-12 16,0-6-10-16,10 1-32 15,-6-8-34-15,12 7-7 16,-7-2-2-16</inkml:trace>
  <inkml:trace contextRef="#ctx0" brushRef="#br0" timeOffset="9903.6039">10168 2431 65 0,'0'0'95'16,"0"0"-8"-16,0 0-7 16,0 0-79-16,0 0-4 0,0 0-3 15,0 0 1-15,17 12-3 16,-17-12 1-16,20 10 3 16,-20-10 3-16,21 3 2 15,-21-3 5-15,15-7-1 16,-15 7 0-16,5-26 0 15,-8 8-2-15,-7 1-2 16,-3-3 1-16,-6 0 0 16,-4 1 4-16,-3 1-5 15,-4 4 6-15,-1 2-4 16,2 10 0-16,2 0 2 16,5 12 1-16,4 2-4 15,3 8-7-15,2 3 4 0,6 3-5 16,3 10 2-16,2-7 1 15,2 4 0-15,3 2-1 16,1-1 2-16,5 1 2 16,8 1-3-16,7-6 0 15,4-2 4-15,8-2 0 16,8-7-2-16,3-12 1 16,4-7 1-16,4-12 0 15,1-8 1-15,-1-2 1 16,-3-6-1-16,-6-4-2 15,-6 0 3-15,-5 5-2 16,-8 4 1-16,-6 1-2 0,-10 5 4 16,-5 1-4-16,-6 16 0 15,-6-15 2-15,6 15-3 16,-20 2 1-16,5 2 0 16,-3 5-3-16,-3 9-1 15,0 1 3-15,1 0-1 16,-2 3 1-16,3 2-1 15,2 1 2-15,4-4-3 16,4-6 2-16,9-15 3 16,-4 20-3-16,4-20 2 15,0 0-1-15,23-12 2 16,-7-2-3-16,4-3 2 16,2-2 0-16,-1-3-1 0,1-4-1 15,-2 8 0-15,-2-6-1 16,-5 7 2-1,-5 3 1-15,-8 14-2 16,9-15 2-16,-9 15 1 0,0 0-2 16,0 0 1-16,-2 22-2 15,2-5-2-15,0 3 0 16,3-2 3-16,0 2-2 16,3 3-1-16,0-1 4 15,1-4-1-15,2 0 2 16,-9-18 0-16,23 16 2 15,-9-18-3-15,2-2 0 0,4-12 1 16,2-3-3-16,2-2-1 16,-1-8 2-16,1 0-1 15,-4 0 1 1,-3 6 1-16,-4 0 2 0,-6 7 2 16,-2 3 2-16,-7 0 0 15,2 13-2-15,0 0-1 16,-16-7-2-16,16 7-3 15,-17 17 2-15,17-17-1 16,-14 26-4-16,8-7 1 16,1 5 0-16,7 10-1 15,1-7 4-15,4-1-1 16,6 0-3-16,3-6-1 0,4-5-3 16,7-2-6-1,2-18-16-15,9-9-20 16,-4-12-34-16,7-6 2 15,-5-13 12-15</inkml:trace>
  <inkml:trace contextRef="#ctx0" brushRef="#br0" timeOffset="10074.6018">10889 1225 94 0,'0'0'92'16,"-66"-40"-25"-16,66 40-32 16,-58 77-118-1,41 4-5-15,-5 26-1 0</inkml:trace>
  <inkml:trace contextRef="#ctx0" brushRef="#br0" timeOffset="12404.9912">11945 2361 61 0,'0'0'88'16,"13"4"-6"-16,-13-4-6 16,0 0-65-16,0 0-9 15,21-2-2-15,-21 2 0 16,20 2 0-16,-20-2-3 15,19 1 2-15,-19-1 1 16,0 0 3-16,10-17-5 16,-10 17 2-16,-10-19 0 15,10 19 6-15,-25-14-4 16,5 12 3-16,-3 10-3 0,-2 5-6 16,-4 1 6-16,2 12 0 15,1 0-1 1,1 9-4-16,5-1 3 15,6 7-4-15,5-7 2 0,5-2 1 16,4-2 0-16,4-11 1 16,5 3-4-16,-9-22 2 15,24 17 0-15,-9-21 2 16,-1 1 1-16,3-9 2 16,1-1 1-16,1 5-1 15,-2-10 0-15,0 2 1 16,1 3 2-16,-1 2-5 0,0 1 0 15,-1 11-1-15,0 9-3 16,-2 3-2 0,-2 19 1-16,-2 4-3 15,-3 17 0-15,-3 10 3 0,-2 10-2 16,-2 11 7-16,-3 2-5 16,-1 10 2-16,2 2-4 15,1 4 2-15,4-5-1 16,4-5 1-16,4-10 0 15,2-14-7-15,5-13 9 16,3-20 0-16,3-25 1 16,0-26 3-16,1-29 3 15,1-20 0-15,-6-31 1 0,1-31 2 16,0-31 0 0,-4-18-1-16,0-21 3 15,-1-1 1-15,-3-11-4 16,-1-21 1-16,-4 18-1 0,2 35 4 15,-4 15-8-15,0 29 8 16,-5 27-7-16,-4 28-1 16,3 78-4-16,0 0 0 15,-20-25-4-15,9 73-2 16,1 24 2-16,-2 15-5 16,5 14 4-16,0 1 2 15,2 13 2-15,2-2 0 16,3-5 4-16,5-17-4 15,-2 0 3-15,2-15 0 16,1-6 0-16,0-11 0 16,1-10 1-16,0-16-1 0,1-7 2 15,0-10 1-15,-8-16 1 16,16-2-3-16,-3-13 3 16,0-1-3-16,3-3-1 15,0 2-1-15,0 2 2 16,0 1-1-16,1 7 0 15,0-1 1-15,1 16-4 16,-4 2 5-16,2 0-2 16,0 10 1-16,1-4-2 15,2 0 0-15,-2-3 1 16,0 4-1-16,1-7 1 16,0-4 0-16,3-5 2 15,-1-2-3-15,3-5 2 0,1-5-1 16,1-2-1-16,0-3 2 15,-2-3 0-15,-3-1-2 16,-4-2 2-16,-3-7-2 16,-6 3 1-16,-4 2-2 15,-3 2 1-15,-3-1-1 16,-3 6 0-16,2 4 3 16,4 13-4-16,0 0 3 15,-18 1-3-15,16 14 3 16,0 3 0-16,2 7 1 15,2 2-2-15,3 2-1 16,1-1 2-16,4-5-1 0,5 3 0 16,1-8 1-16,4 1-2 15,1-4-1-15,4-8 0 16,4-6-5-16,1-2-3 16,2-9-3-16,1-2-9 15,-3-7-10-15,5-5-14 16,-11-14-34-16,5 5-1 15,-13-9 1-15,-3 2 68 16</inkml:trace>
  <inkml:trace contextRef="#ctx0" brushRef="#br0" timeOffset="12620.6795">12787 2294 141 0,'-29'-14'86'0,"13"-1"2"16,3-5-36-16,10-6-42 16,7 3-5-16,11-3-9 15,8 7-18-15,1-1-21 16,15 9-36-16,-1 6-5 16,4 14-2-16,-3 2 23 15</inkml:trace>
  <inkml:trace contextRef="#ctx0" brushRef="#br0" timeOffset="12773.1731">13225 3055 127 0,'-6'13'95'15,"6"-13"-15"-15,-10 24-67 16,10-24-97-16,0 0-4 15,-21-19-3-15</inkml:trace>
  <inkml:trace contextRef="#ctx0" brushRef="#br0" timeOffset="13304.9507">13772 1186 106 0,'-24'-66'98'15,"24"66"-5"-15,0 0-14 0,0 0-85 16,-65 11 0-16,53 37-7 16,-1 25 1-16,4 28-3 15,2 13 10-15,3 23-6 16,1 5 15-16,0 18 0 15,0-3-4-15,-1-2 6 16,-2-8-3-16,-3-7-2 16,-2-10 0-16,-2-3 1 15,-2-5-5-15,1-14-2 0,0-8 3 16,2-13-3 0,2-20 3-16,3-15 2 15,1-13-8-15,5-13-1 16,-1-13-6-16,2-13-16 0,0 0-45 15,7-13-3-15,-7-11-1 16,3-5 67-16</inkml:trace>
  <inkml:trace contextRef="#ctx0" brushRef="#br0" timeOffset="15256.7562">13909 2638 112 0,'0'0'99'0,"0"0"-10"16,0 0-11-16,0 0-85 15,0 0-2-15,13-16-1 16,-13 16 0-16,12-16 0 16,-5 3 0-16,2-7 4 15,2-3 8-15,-1-11 1 16,2 4 1-16,-5-7 2 16,3 0 0-16,-3 0 2 15,0 7 1-15,-1 5-3 0,-1 9 0 16,-5 16-2-16,0 0 3 15,15 0-7-15,-7 16 0 16,2 6-2 0,-2 7-3-16,4 4 0 0,1-1-2 15,0 11 6-15,-2 4-4 16,2 8 4 0,-1 13 0-16,-3 7-4 0,1 3 7 15,-2 16-5-15,2 4 2 16,-1-1-4-16,3-9 2 15,-1-2-2-15,1-12 3 16,1-6-1-16,0-11-3 16,-2-18 4-16,1-7 0 0,-2-9 1 15,-10-23 0-15,14 6 1 16,-12-22 0-16,-1-16 0 16,-4-17-3-16,-4-17 0 15,-3-19 0-15,-2-16 5 16,-2-3 0-16,1-10 2 15,2 4 1-15,2 3 4 16,3 11 1-16,6 12 3 16,6 16-3-16,1 6-3 15,5 13 1-15,2 16-7 16,-2 6 0-16,-1 6-1 16,-1 3 1-16,-10 18 0 0,15-15 2 15,-15 15-2-15,8 26-2 16,-8-26 4-16,8 30-1 15,-1-9 0-15,3 5-4 16,3 5 3-16,3 0-3 16,2-7 3-16,4-1-2 15,3 3 1-15,1-13 0 16,2-1 1-16,4-8 2 16,0-13-1-16,0-9-1 15,-1-8 1-15,0-18 0 16,-4-13-2-16,-1-4 5 15,-9-17-5-15,-2-10-1 0,-8-13-1 16,-4-4 1-16,-4-8-2 16,-5 6 0-1,-1 11 0-15,-4 19-2 0,-3 14 1 16,0 22-2 0,-1 17-1-16,-1 31-1 0,2 23 1 15,-1 12 3-15,2 12 0 16,2 2 1-16,2 16 0 15,3 3 4-15,4 12-1 16,2-5 5-16,1-1-3 16,2 7-3-16,1-2 2 15,3-8-2-15,1-7 2 16,0-8-2-16,1-11 4 0,3-11-4 16,-2-9 4-1,0-15 0-15,3-7 1 16,0-10-1-16,1-7-1 15,2-13 0-15,0-5 0 0,0-2 1 16,1-5-2-16,-1-3 1 16,0 5 0-16,-3 4 4 15,1-1-2-15,-2 8 2 16,1 12-4-16,0 1-2 16,3 9 2-16,-1 7-3 15,3-4 1-15,2 4-3 16,2 1 3-16,-2 1-4 15,1-4 5-15,1 2 1 16,-2-7 0-16,3-1-1 16,0-4 1-16,1 1 0 15,-1-2-1-15,0-4-1 0,-2-6 0 16,1-3 3-16,-5 2-4 16,-2-5 5-16,-7 1-5 15,-2 1 1-15,-4 3 0 16,-5 1 4-16,3 13-4 15,-13-10-1-15,13 10 2 16,-20 8-2-16,12 5 1 16,3 3-3-16,0 1 2 15,5 1-4-15,3 1 5 16,3 1-2-16,3-2 1 16,2-5-1-16,2 0 3 15,2-5 1-15,2-1-1 16,0-1 0-16,6-9 0 0,3 3 1 15,0-12-1-15,2 2-1 16,-2-4 0-16,0-2 0 16,-3-7 3-16,-2 1 1 15,-8 3 0-15,-3 1 1 16,-10 18-1-16,12-18 3 16,-12 18-5-16,0 0-2 15,1 15-3-15,-1 1-1 16,-1 8-2-16,1 8 0 15,1 4-1-15,1 9-3 16,2 12 5-16,2 15 0 16,1 8-3-16,2 6 6 0,2 13-5 15,-1 4 0-15,3 4-3 16,0-3 1-16,-1-7-2 16,-1-11 0-16,2-6-3 15,-4-15-4-15,3-18 6 16,-5-18 4-16,-4-16 4 15,-3-13 1-15,-6-32 3 16,-6-14 2-16,-3-26 7 16,-1-13 4-16,-6-15 3 15,3-9-2-15,2-10 4 16,5 8-3-16,5 0 3 16,10 6-3-16,9 14-1 15,8 6-3-15,10 5-5 0,8 16-1 16,4 10-4-16,1 11 2 15,0 13-6-15,-4 14 4 16,-7 11-2-16,-8 17 3 16,-9 14-5-16,-12 7 0 15,-9 10-2-15,-9-5-7 16,-3 9-6-16,-13-12-18 16,5 5-46-16,-13-12-7 15,-1-5 4-15,-5-11 2 16</inkml:trace>
  <inkml:trace contextRef="#ctx0" brushRef="#br0" timeOffset="15472.1095">15198 1140 131 0,'0'0'108'15,"-11"-71"-15"-15,11 71-3 16,0 0-97-16,0 0-22 16,0 0-23-16,-34 126-40 15,21-2 6-15,3 16-14 16,-6 10 45-16</inkml:trace>
  <inkml:trace contextRef="#ctx0" brushRef="#br0" timeOffset="17089.5301">16414 1387 125 0,'-13'-65'98'0,"13"65"5"15,-27-93-9-15,27 93-75 16,0 0-14-16,0 0 3 16,-22-57-8-16,22 57-22 15,0 0 11-15,1 59-4 16,2 6 3-16,3 18-4 0,0 13 12 16,2 15-5-1,2 4-2-15,2 15 4 16,1-12-9-16,3 3-10 15,-5-28-9-15,7-11-1 0,-10-20 0 16,4-7 11-16,-6-18 16 16,-2-13 15-16,-4-6 13 15,0-18 13-15,0 0 7 16,-22-13 3-16,17-1-1 16,-7-2-9-16,6-4-11 15,-1-2-9-15,1-5-7 16,3-4-3-16,1 7-1 0,3-9-3 15,2 7 1 1,3-7-4-16,2 7 5 16,7 1-1-16,2 8 3 15,3 4-1-15,3 0 2 0,3 10-2 16,-3 6 2-16,2 7-2 16,-5-1-1-16,-3 9-1 15,-1 1 0-15,-3 0 0 16,-3 4-1-16,1-3 1 15,-1-4-2-15,-2 3 3 16,2 0-1-16,-1-1 2 16,1 0-4-16,2-3 3 15,-2 0-2-15,-10-15 3 16,20 19 1-16,-7-11-2 16,-13-8-3-16,20-7 0 15,-20 7 7-15,12-27-4 16,-9 8 3-16,-6-3-5 0,-2-9 1 15,-3-3 1-15,-5 7 5 16,0-9 0-16,0 3-2 16,-2 8-1-16,4 5 0 15,1 4 0-15,4 3-3 16,6 13-1-16,0 0-4 16,0 0-3-16,0 0 2 15,17 3-2-15,-1 0 3 16,6-5 2-16,4 4 3 15,7-6 0-15,6-2 1 16,1-1 3-16,1 4-3 16,-1-2 2-16,-1-2 0 0,-4 9-4 15,-7-2 1-15,-6 10 1 16,-6-5 2-16,-16-5-1 16,16 19-1-16,-16-6 3 15,-3 3-1-15,-1 3-1 16,-4 4 2-16,0-3-1 15,-1 5-2-15,0 2-1 16,1-2 4-16,1 1-3 16,2-5-3-16,0 1 4 15,3-8-4-15,2-14 4 16,2 18 3-16,-2-18-1 16,0 0-1-16,17-24 0 15,-10 11 5-15,2-10-2 0,-2 6 1 16,2 1-2-16,-9 16-3 15,13-16-2-15,-13 16-1 16,0 0-1-16,5 13 0 16,-3 9-5-16,1-3-1 15,0 2 3-15,2 0 0 16,4-3 5-16,0-3-1 16,-1 1 4-16,-8-16-3 15,18 13 8-15,-18-13-3 16,15 1 0-16,-15-1-1 15,18-20-1-15,-10 3 4 16,4-4-4-16,2-2 3 16,4-3-5-16,-1 6 7 0,5-2-6 15,-1 5 3-15,1 7-4 16,1 6-1-16,0 4-2 16,-1 5-1-16,-1 8-5 15,-2-1 1-15,0 2 1 16,-5-1 0-16,-2 6 1 15,-2-3-3-15,-6-3 8 16,-4-13-5-16,8 22 10 16,-8-22-7-16,0 0 9 15,0 0-2-15,13 8 0 16,-13-8 1-16,24-18-3 16,-4 5 7-16,9-8-8 0,3 0 6 15,1 3-10-15,3-2 6 16,-1 3-1-16,-5 8 1 15,-5 11-6 1,-7 8-4-16,-8 11-5 0,-8 11-16 16,-4 9-14-16,-16 3-49 15,3 10 2-15,-12-10-3 16,-1-2 43-16</inkml:trace>
  <inkml:trace contextRef="#ctx0" brushRef="#br0" timeOffset="17265.6367">17407 1105 134 0,'0'0'90'0,"0"0"-10"0,0 0-21 15,0 0-138-15,-23 81-21 16,1 11 5-16,-6 12 7 15</inkml:trace>
  <inkml:trace contextRef="#ctx0" brushRef="#br0" timeOffset="17506.1377">16092 1743 151 0,'23'-66'107'0,"18"-8"-12"16,11-13-19-16,5 20-105 16,40-6-65-16,4 13-3 15,7 25-6-15,-10 21 1 16</inkml:trace>
  <inkml:trace contextRef="#ctx0" brushRef="#br0" timeOffset="20644.139">4989 3392 1 0,'0'0'27'0,"-5"-23"44"15,5 23-3-15,0-17-48 16,0 17-7-16,0 0-6 16,8-16-5-16,-8 16-4 15,15-2 0-15,-15 2-2 16,24 0 0-16,-6-1 1 15,0 0 1-15,5-1 2 16,2-1 2-16,4 2 2 16,3-2 0-16,4-1 1 15,4-2-1-15,5 0 1 16,2-1-3-16,4 4-2 0,1-1-1 16,3-1 0-16,-1 5-1 15,1 0 0 1,0 3 0-16,0 0-1 15,0 0 1-15,5 0 3 0,7 0-2 16,2-2 1-16,3-1 2 16,3 0 0-16,0 0 1 15,5-3 1-15,0 2 1 16,-3 1-1-16,-2 0 0 16,3 3-1-16,1-2-4 15,3-1 3-15,3 2-3 16,1 2 1-16,-1-4-1 0,1-2-2 15,-1 1 2 1,-2-3 0-16,-5 1 0 16,1 0 0-16,2-1 1 15,0-2-1-15,-1 3 1 0,0-1 1 16,-1 1-3-16,2 0 1 16,0-3-1-16,-6 3 2 15,0 0-1-15,1 0 0 16,1-5 0-16,3 5-1 15,3-7 3-15,-3 4 1 16,3-4-1-16,2 3-2 16,-1-3 1-16,-1-5-1 15,-1 4 9-15,4-5-6 0,0 4-1 16,4-5-1 0,1 4 3-16,-1-6-4 15,3 5 4-15,-4 2-2 16,1 4-5-16,-7-3 3 0,0 3 2 15,-3 1 0-15,1 1-1 16,-1-1 2-16,-4 1-2 16,2 1 2-16,0 3-1 15,-5-1 1-15,0 1-1 16,-6 1-1-16,-2-1 1 16,2 1 1-16,2-2 0 15,-1-1-1-15,0-1 2 16,2 1-2-16,0 0 2 15,0-4 1-15,2 4-1 16,-2 0-2-16,-3 0 1 16,0 1 0-16,-2-2-3 0,1 2 0 15,2-4 0-15,1 3 0 16,-1-2 1-16,0 2 0 16,1 2 1-16,2-2 0 15,1 0 0-15,-3 1 2 16,-1 3-1-16,-2-5 0 15,-1-2-1-15,5 4 0 16,2 0 1-16,-2 1-2 16,3-1 1-16,2 0 0 15,-3 1-1-15,4 2 2 16,1 5-2-16,-4-7 1 16,-1-4-1-16,-2-1 2 15,2 7-1-15,1-4 0 0,2 0 1 16,-2-4 0-16,0 4 1 15,2 0-1-15,0 2-1 16,-1 1 2-16,-2-2-1 16,-4 0-1-16,0-1-1 15,-2 2-1-15,2-1 1 16,-3 2 1-16,1-6-1 16,0 4 2-16,1-6-3 15,-1 1 4-15,2 5 0 16,0-2 1-16,-3 1-4 15,0 4-2-15,-2 0 0 16,2 3-3-16,1 1 3 0,4 2-2 16,-3 0 2-16,6-3 0 15,-1 0 2-15,4-2 1 16,1 0 4-16,-1-5-1 16,1 4-2-16,-4-3 1 15,4-3-2-15,1 2 0 16,0 0 0-16,-2-2 2 15,0 3-3-15,4-3 1 16,-2 3-2-16,1-1 2 16,-2-2-3-16,-2 3 1 15,-3-2-1-15,1-5-1 16,1-3 2-16,0 5 0 16,-2-6 2-16,0-2-2 0,-1 2 3 15,-1 2-1-15,-1 1-1 16,-4 5 1-16,-4 2-3 15,-6 2 1-15,-2 4 0 16,-4 0 0-16,-1 3-2 16,-5-4 3-16,-2-1 0 15,-1-1 1-15,-1 2 0 16,-3-4 0-16,-1 2-2 16,-2-1 1-16,-3 1-6 15,-2 2-20-15,-11-3-45 16,0 12-4-16,-17-10-5 15,0 0 39-15</inkml:trace>
  <inkml:trace contextRef="#ctx0" brushRef="#br0" timeOffset="36848.1513">25625 1378 21 0,'0'0'79'0,"0"0"1"15,0 0-5-15,0 0-67 16,0 0-4-16,0 0-2 0,-48-16-1 16,48 16-2-16,0 0 1 15,0 0 0-15,0 0 3 16,0 0 2-16,0 0-1 15,0 0 0-15,70-7 0 16,-53 14 2-16,-17-7-4 16,0 0-2-16,72 10-2 15,-72-10 1-15,52 9 0 16,-52-9 1-16,0 0-1 16,72 3-3-16,-72-3 5 15,0 0 1-15,0 0 0 16,0 0 0-16,64-9-2 0,-64 9 1 15,0 0 0-15,0 0 0 16,0 0-3-16,0 0-5 16,1 16-12-16,-1-16-52 15,3 24-5-15,0 2-7 16,-4-5 44-16</inkml:trace>
  <inkml:trace contextRef="#ctx0" brushRef="#br0" timeOffset="37748.8835">26587 1185 26 0,'0'0'81'0,"0"0"4"0,0 0-9 15,0 0-52-15,-37-64-23 16,37 64 1-16,0 0 4 16,0 0-6-16,0 0 5 15,0 0-4-15,0 0 2 16,0 0-1-16,0 0 1 15,-12-63-2-15,12 63-2 16,0 0 6-16,0 0-3 16,0 0-2-16,64-26-3 15,-64 26 2-15,0 0-6 16,0 0 4-16,0 0-5 16,0 0-3-16,29 78 2 0,-29-78 0 15,-15 57 5-15,15-57-5 16,0 0 6-1,-31 71-1-15,31-71 5 16,0 0 1-16,0 0 1 0,0 0 0 16,0 0 2-16,0 0-1 15,0 0 0-15,0 0 0 16,0 0 0-16,0 0 0 16,0 0 1-16,69 27-5 15,-69-27 1-15,0 0-5 16,43 67-3-16,-36-28-1 15,-7 8-2-15,-5-1 2 16,-7 9-3-16,-4-1 6 0,-1-2-3 16,-3-12 5-1,-1-27-2-15,3-16-9 16,0-6-9-16,18 9-22 16,-27-31-21-16,21 3-6 0,2 14 71 15</inkml:trace>
  <inkml:trace contextRef="#ctx0" brushRef="#br0" timeOffset="38599.1254">26590 2503 41 0,'0'0'90'0,"-14"15"2"16,14-15-5-16,0 0-69 0,0 0-11 15,0 0-2-15,0 0-1 16,0 0 0-16,0 0-2 16,0 0-3-16,-3-18 3 15,3 18 0-15,4-18 0 16,-2 3 0-16,-1-1 0 16,1-2 1-16,-1-1-1 15,-1-1-1-15,2 1-1 0,0-3-1 16,1-2 0-1,2 4 1-15,0-4 0 16,1 6-1-16,-6 18-2 16,12-28 6-16,-12 28-2 15,8-20 1-15,-8 20 1 0,0 0-2 16,0 0-1-16,0 0 2 16,-5 16 1-16,5-16-4 15,-3 20 1-15,3-4-3 16,3 0 4-16,1 1-4 15,2-1 3-15,1 6-3 16,0 2-4-16,2-2-3 16,-2 2-6-16,-4 4-15 15,8 11-53-15,-8-2-3 16,2 5-2-16,-5-10 49 16</inkml:trace>
  <inkml:trace contextRef="#ctx0" brushRef="#br0" timeOffset="39266.1179">26675 3164 1 0,'0'0'83'15,"-13"9"5"-15,13-9-2 16,0 0-53-16,0 0-26 16,0 0-6-16,-12 8-4 0,10 5-3 15,1 0-3-15,-1 9-1 16,2 4 2-1,2-1 5-15,1-4 3 16,2 1 4-16,4-6 2 0,1-3 2 16,4-6 2-16,1-7 0 15,1-1-2-15,-2-4-3 16,4-2 1-16,-4-5-2 16,2-1 1-16,-5-5-1 15,-1-4-4-15,-1 2 2 16,-3-6 1-16,0-3-1 15,-5 0-2-15,1 2 2 16,-5-2-1-16,0 3 0 0,-3 10 3 16,-3-3-2-1,-2 5-1-15,-7 7-2 0,0-2-3 16,-2 3-8 0,-4 2-17-16,6 8-57 0,-8-7-2 15,7 6-4-15,-1-3 57 16</inkml:trace>
  <inkml:trace contextRef="#ctx0" brushRef="#br0" timeOffset="40001.8598">26821 3832 1 0,'-8'23'56'0,"8"-23"23"15,0 0 0-15,-12 13-64 0,12-13-7 16,0 0-2-16,0 0 0 16,0 0-3-16,0 0-3 15,0 0 1-15,0 0-2 16,0 0 3-16,0 0-1 15,-10 13 0-15,10-13-1 16,0 0 0-16,-4 18 2 16,4-18 0-16,-3 21 1 15,1-6 0-15,2 2-3 16,0 2 2-16,2 2-1 16,1 1 2-16,-1-2-2 15,3-1-1-15,1-2 0 16,2-4 2-16,-8-13 0 0,16 18 0 15,-16-18-1-15,17 7 1 16,-17-7 1-16,16 0 0 16,-16 0-1-16,15-2 0 15,-15 2 0-15,17-5-1 16,-17 5 1-16,20-18-2 16,-8 4 0-16,-2-3-2 15,1-5 4-15,-2-1-4 16,1-5 4-16,-4 0-2 15,-2 2 2-15,-1-2 2 16,-1 5 0-16,-4 4 1 16,-5 3-2-16,3 2 0 15,4 14-3-15,-18-16-5 0,18 16-3 16,-17-9-9-16,17 9-11 16,-19-2-28-16,19 2-31 15,-21 4 1-15,5 2 55 16</inkml:trace>
  <inkml:trace contextRef="#ctx0" brushRef="#br0" timeOffset="40675.995">26928 4642 13 0,'-16'17'90'16,"16"-17"-3"-16,-17 7-7 16,17-7-74-16,0 0-6 15,-13 6-2-15,13-6-3 16,-15 16 0-16,8-3-1 15,3 0 3-15,-5 6 3 16,3-2 1-16,-1 3 1 16,1-1 2-16,2 0 1 15,1-2 0-15,3 0-1 16,2-4-3-16,-2-13 0 16,10 20 0-16,-10-20 2 15,16 19-3-15,-16-19 1 0,20 9-1 16,-20-9 1-16,24-2 0 15,-11-1 0 1,-13 3 1-16,25-18-3 0,-15 3 3 16,2 1-2-16,-4-2 3 15,-1-1-1-15,-2-2-1 16,-2-1 0-16,-2-3 0 16,-1 1 7-16,-1 2-9 15,-4 0 4-15,2 2-7 16,-2 1 1-16,-1 4-9 15,-1-1-7-15,7 14-28 0,-15-11-43 16,15 11 5-16,0 0 39 16</inkml:trace>
  <inkml:trace contextRef="#ctx0" brushRef="#br0" timeOffset="41333.2649">26899 5444 16 0,'0'0'82'16,"-13"9"-4"0,13-9-43-16,0 0-21 15,-16 14-4-15,16-14-4 16,0 0-4-16,-16 20-1 0,16-20-3 16,-7 28 2-16,3-13 0 15,1 4 3-15,2 1-3 16,-1 1 2-16,4 0-1 15,2-2 4-15,3 0-3 16,5-2 1-16,1-4-3 16,1-1-2-16,3-2 1 15,5-5 0-15,3-3 2 16,0-4-3-16,3-6 2 16,-2-5 1-16,0-2 2 15,-3-5 0-15,-1 0 2 16,-7-6 0-16,-3 3-2 0,-8-2 1 15,-4 5 1-15,-5 4-5 16,-8-1-7-16,-3 7-18 16,-12-3-58-16,1 9-2 15,-6-8 4-15,-1 2 81 16</inkml:trace>
  <inkml:trace contextRef="#ctx0" brushRef="#br0" timeOffset="42771.6315">25133 791 29 0,'0'0'74'0,"0"0"4"16,0 0-19-16,0 0-31 16,0 0-8-16,0 0 2 0,-63-51-3 15,63 51-10-15,0 0 2 16,0 0-3-16,-61-13 1 15,61 13-3 1,0 0-1-16,-58 26-7 0,58-26 1 16,0 0-1-16,-57 65-1 15,57-65 0-15,-31 66-2 16,31-66-2-16,-18 77 2 16,18-77-2-16,-6 91-1 15,6-32 6-15,1 17-1 16,5 21 0-16,1 8 1 15,0 11 3-15,2 15-3 16,3 3 4-16,-2 5-1 0,4-8-2 16,2-8 0-16,0-12 1 15,0-7 0-15,2 4 0 16,1-8-1 0,1-1 2-16,2 2-3 0,-2 2 3 15,0-1-2-15,-1 6 2 16,-3 6-5-16,-1-4 2 15,-1 2-3-15,-1 5 4 16,-3-3-1-16,0 5-1 16,0-3 2-16,-1 1-3 15,1 2 0-15,0-2 6 16,2-1 2-16,-4 3-9 0,0-1 3 16,-3-5-1-16,1-1 4 15,-2-5-2 1,-1-8 2-16,0-3-7 15,-1-7 3-15,-1-8 1 16,2-7 2-16,0-2 0 0,1-5-2 16,0 0 1-16,2-8 2 15,-1 0-1-15,0-3 2 16,1-1-2-16,0-4 0 16,0-5-1-16,1-4 2 15,-1-6-1-15,-1-2 0 16,1-9 0-16,0-3 0 15,0-5 1-15,-2-4 0 0,-4-13 1 16,7 19-1-16,-7-19 1 16,3 13-1-1,-3-13 2-15,0 0-1 0,0 0 2 16,0 0-2-16,0 0-1 16,0 0 2-16,0 0-1 15,0 0 1-15,0 0-3 16,0 0 3-16,13-2-3 15,-13 2 2-15,17-7-1 16,-4 6-1-16,3-4 0 16,5 4 0-16,3-4 1 15,3 5-3-15,2-2 0 0,2 2-3 16,-3-2-2 0,1 2-6-16,-1-3-11 15,-1 5-36-15,-7-8-30 16,-4 0 2-16,-16 6 62 15</inkml:trace>
  <inkml:trace contextRef="#ctx0" brushRef="#br0" timeOffset="43476.5606">25191 659 82 0,'0'0'91'16,"0"0"-7"-16,0 0-3 0,-58-8-80 15,58 8-1-15,0 0 0 16,0 0 0-16,-66 16 0 16,66-16-1-16,0 0 6 15,0 0 0-15,0 0 0 16,0 0 4-16,0 0-3 15,0 0 3-15,0 0-3 16,0 0 2-16,0 0-7 16,0 0-4-16,0 0-10 15,0 0-18-15,82-13-23 16,-82 13-33-16,97 1-1 16,-38 3-2-16</inkml:trace>
  <inkml:trace contextRef="#ctx0" brushRef="#br0" timeOffset="44885.3215">27459 824 72 0,'0'0'89'0,"0"0"-4"16,0 0 2-16,-58-42-66 15,58 42-6-15,0 0-10 0,0 0 2 16,0 0-7-1,0 0 1-15,0 0 2 16,0 0-4-16,0 0 1 0,0 0 0 16,0 0 1-16,77-4-2 15,-77 4 5-15,0 0-4 16,70 13 1-16,-70-13 2 16,0 0-5-16,75 10 0 15,-75-10 2-15,0 0 0 16,70 13-5-16,-70-13 6 15,0 0-2-15,0 0 0 0,63 7 9 16,-63-7-5 0,0 0 1-16,0 0-1 15,0 0 3-15,0 0-4 16,0 0 1-16,0 0-4 0,0 0-1 16,0 0 2-16,0 0-2 15,0 0 0-15,0 0-4 16,-17 69 4-16,17-69-4 15,0 0 2-15,-29 80 0 16,29-80-9-16,-23 85 1 16,23-85 0-16,-20 108 5 15,11-10-4-15,2 6 2 0,0 8 3 16,2 7-2 0,1 11 10-16,1-3 1 15,0 7-1-15,2-6-1 16,2-27 1-16,1-4 3 15,1 2-5-15,1 2 3 0,3-2-5 16,2-1 1-16,-1 3-1 16,2 1 3-16,2 2-6 15,-2-2 3-15,3 4-1 16,-1-4 0-16,-1 6 1 16,2 2 4-16,0 3-3 15,2-1 0-15,3 1 1 16,3 4-1-16,-1-6 1 15,1-3 1-15,1-1 2 16,0-5-8-16,-1-5 6 16,-3-2-1-16,-4-3 2 15,-2-1-1-15,-4-3 0 0,-2-1-3 16,-2-5 2-16,-1 2 1 16,0-3-1-16,-1-2-1 15,-1-4 1-15,2-1 0 16,-2-8 0-16,1-7 1 15,1-7 1-15,-2-7-3 16,1-5 3-16,-2-7-1 16,0 1-1-16,-2-6 1 15,1 3 1-15,-1-2-2 16,-1 1 1-16,2-1-1 16,-2-5 1-16,2-1 0 15,-2-4 0-15,3-2 2 16,0-17-2-16,-2 19 1 0,2-19 1 15,0 0 0-15,0 0-1 16,0 0 2-16,0 0-1 16,0 0 0-16,2 13-1 15,-2-13-1-15,0 0 0 16,0 0 0-16,0 0 0 16,0 0-2-16,0 0 2 15,-18-3-2-15,18 3 2 16,-24-3 1-16,4 3-1 15,-2 3 0-15,-3 2-1 16,0-3 2-16,0 3-2 16,-1-1 2-16,3-1-2 0,3 1 1 15,2-1-4-15,4-3-3 16,14 0-6-16,-22-3-14 16,22 3-27-16,-14-4-40 15,14 4 0-15,-9-14 25 16</inkml:trace>
  <inkml:trace contextRef="#ctx0" brushRef="#br1" timeOffset="56191.5211">27033 2412 1 0,'0'0'35'0,"0"0"35"16,0 0 1-16,-13-15-46 15,13 15-10-15,0 0-10 16,0 0-4-16,0 0-2 16,13-15-3-16,-13 15 2 15,15-6-1-15,-15 6 3 16,24-4 1-16,-6-2 1 15,2 5 2-15,4-6 3 0,4 5 0 16,2 1-2-16,5 1 2 16,-1-7-1-16,5-1-2 15,0 8-1-15,3 0 1 16,3 2-1-16,1-2 0 16,3-2 1-16,4 4 0 15,4 1-1-15,5 4 1 16,6-3 0-16,2 6-1 15,5-3-1-15,0 2 1 16,3 6-1-16,0-1 1 16,-3 3-1-16,-3 2 2 15,-4 4-1-15,-3-3-1 16,-2 8 1-16,1 4 1 16,-3-2 0-16,1 4-3 0,-3 5 1 15,-2 3 0-15,0-7 0 16,-5 5-1-1,-5-2 0-15,-3-4 0 0,-7 0-3 16,-2-6 6-16,-5-3-4 16,-4-6 6-16,-6 2-5 15,-1-8 6-15,-5 0-5 16,-14-13 3-16,19 19-1 16,-19-19 0-16,9 13 0 15,-9-13-2-15,0 0 0 16,0 0 0-16,0 0-2 15,6 13-4-15,-6-13-8 16,0 0-11-16,0 0-33 0,-2-14-33 16,2 14-2-16,-6-23-2 15</inkml:trace>
  <inkml:trace contextRef="#ctx0" brushRef="#br1" timeOffset="56789.8118">28935 3026 55 0,'4'13'97'0,"-4"-13"-5"16,0 0-2-16,0 0-80 15,0 0-6-15,0 0-3 0,0 0-1 16,0 0-2-16,0 0 2 16,0 0-2-16,0 0 1 15,0 0 1-15,15 4 1 16,-15-4 1-16,13 12 0 16,-13-12 0-16,21 15-1 15,-21-15 1-15,28 25 0 16,-11-14 1-16,5 2-2 0,-1-1 0 15,5 2 1 1,0 1-3-16,2 1 4 16,-1-5-3-16,1-2 3 15,-1-3-5-15,-4-3 4 0,-3 2-2 16,-1-2 2-16,-5-1-1 16,-14-2 2-16,22-5-2 15,-22 5 2-15,0 0 0 16,15-13-2-16,-15 13 2 15,2-24-2-15,0 5 4 16,-1-3-5-16,-1-2 4 16,0 1-5-16,0 0 4 0,0-6 2 15,-1 4-2-15,1 2 2 16,0 0-6 0,-2 6 3-16,2-3-9 15,3 4-2-15,-3-4-27 16,15-1-51-16,-9-12-9 0,5 9-1 15,-4-4 19-15</inkml:trace>
  <inkml:trace contextRef="#ctx0" brushRef="#br1" timeOffset="61724.7327">28808 2007 70 0,'-4'-13'85'0,"4"13"-8"15,-10-20-44-15,2 4-30 16,3 3-4-16,5 13 1 16,-18-14 0-16,5 9 2 15,-3 2-2-15,-5-1 3 16,-5 4 5-16,1 9-2 15,-4 5 2-15,3 2-1 16,0 1-1-16,3 2-2 16,5 4 0-16,3 7-1 15,7 2-5-15,0-7 3 16,7 2-2-16,2-1-1 16,4 6 0-16,3-3-1 15,1 1 1-15,5-6-1 0,5-5 3 16,4 0-2-16,5-5 1 15,2-2-4-15,6-9 0 16,-3 1-4-16,5-1-7 16,-5-9-9-16,0 9-36 15,-8-7-17-15,-5 2-2 16,-7 0 59-16</inkml:trace>
  <inkml:trace contextRef="#ctx0" brushRef="#br1" timeOffset="61939.0477">28413 2235 86 0,'0'0'95'0,"16"-1"-4"15,-16 1-19-15,20-9-90 16,7 12-32-16,1-5-34 16,18-1-1-16,3 1-3 15</inkml:trace>
  <inkml:trace contextRef="#ctx0" brushRef="#br1" timeOffset="62642.6935">29515 3346 66 0,'0'0'100'16,"0"0"-3"-16,0 0-6 15,-6-16-81-15,6 16-9 16,0 0-1-16,0 0-3 16,0 0 0-16,10 22-1 15,-5-9 2-15,-2 8 0 16,1 8 2-16,0 3 2 15,2 7-1-15,-2 4 2 0,2 5-1 16,0 4-2 0,1-2 1-16,-1-1-2 15,3-2-1-15,-2-3-5 0,-2-8-6 16,6 0-3-16,-7-8-9 16,6-5-12-16,-6-9-24 15,-4-14-25-15,16 10-6 16,-16-10 73-16</inkml:trace>
  <inkml:trace contextRef="#ctx0" brushRef="#br1" timeOffset="62908.8893">29743 3473 61 0,'0'-14'88'0,"0"14"0"16,0-13-4-16,0 13-76 0,0 0-5 15,0 0-3-15,0 0-1 16,-1 26 1-16,3-5 0 16,1 7-1-16,2 5-1 15,0 4 2-15,4 5 1 16,0-1-1-16,2 0-1 16,1-5-4-16,1 0-1 15,-2-8-4-15,5 1-5 0,-7-9-20 16,5 0-14-1,-14-20-38-15,16 13 5 16,-16-13 44-16</inkml:trace>
  <inkml:trace contextRef="#ctx0" brushRef="#br1" timeOffset="63409.6706">29675 3489 53 0,'-27'-16'88'0,"7"6"-2"15,-2-7-1-15,5 1-75 16,8 1-3-16,6-1-2 16,3 16-6-16,7-24 3 15,6 9-3-15,6 2 0 16,6 2 1-16,3 4 2 16,4 2-1-16,3 7 2 15,-1 1-2-15,1 2-4 0,0 7 0 16,-5 2-3-16,-1 5-2 15,-6-2-3-15,-3 5 0 16,-4 0-1-16,-6 2 4 16,-6 1 7-16,-6-1 1 15,-6 2 1-15,-3-1 3 16,-4-1 3-16,-2-3 0 16,0-1 1-16,-2-4-3 15,3 0 0-15,2-6-3 16,14-10 2-16,-16 8-2 15,16-8-2-15,0 0 1 16,0 0-2-16,14 3 3 0,1-3-2 16,3 3 2-16,5 1 0 15,3 4 2-15,3 0-1 16,4 5 1-16,5-1 1 16,2-1-4-16,2 4 1 15,4-1-8-15,-4-4-10 16,6 6-37-16,-8-7-32 15,-1-3-2-15,-13-4-7 16</inkml:trace>
  <inkml:trace contextRef="#ctx0" brushRef="#br1" timeOffset="68813.5406">28997 2003 12 0,'10'17'85'16,"-10"-17"0"-16,0 0-7 15,3 16-73-15,-3-16-4 16,0 0 0-16,0 0 0 0,0 0 3 16,0 0-3-16,0 0 1 15,-13-22-1-15,13 22 3 16,-14-11-3-1,14 11 2-15,-22-15-1 0,9 5-1 16,-1 1 0-16,-5 8 0 16,0-5 2-16,-1-1 0 15,-3 9-1-15,0-5 1 16,0 1 1-16,-3 12-1 16,0-3-1-16,-3 2 1 15,1 7-1-15,-2-2 0 16,4-1 3-16,-3 8-2 0,3-7 0 15,2 6 1-15,6-4 0 16,5 0 1 0,3 1-2-16,6 8 0 15,4-2 0-15,6 1-3 0,1 7 0 16,5-7 2-16,-1 2-4 16,5 2 1-16,3-5 0 15,4-2 0-15,1-6-1 16,5-4 3-16,1-2-1 15,2-5 0-15,3 1 2 16,-5-1 0-16,2-1 1 16,-3 0-1-16,-3 3 0 15,-2-5 1-15,-2 3 0 16,-2 4-1-16,-1-3-1 16,-3 3-3-16,-2-3 2 15,-14-5-3-15,19 2-2 16,-19-2-1-16,0 0-3 0,14 4-4 15,-14-4-9-15,0 0-14 16,0-19-28-16,0 19-17 16,-5-17-2-16,0 3 43 15</inkml:trace>
  <inkml:trace contextRef="#ctx0" brushRef="#br1" timeOffset="69196.781">28632 2203 55 0,'-20'-10'90'0,"20"10"2"15,-23-14-6-15,23 14-65 16,-5-18-12-16,5 18-5 16,0-18 1-16,0 18 0 15,0 0-1-15,0 0-4 16,0 0 1-16,0 0-1 15,0 0-2-15,0 0 3 16,0 0-2-16,0 0 0 16,19 14-1-16,-2-8 3 15,8-6-1-15,1 0-1 16,4 3 2-16,5-3-2 16,-2 4 1-16,0 3 2 15,-1-2 0-15,-3-4-2 0,-3 9 1 16,0-4 2-16,-3 1-5 15,0 6-6-15,3-6-25 16,-9-7-52-16,8 9-5 16,-25-9-6-16,0 0 36 15</inkml:trace>
  <inkml:trace contextRef="#ctx0" brushRef="#br1" timeOffset="74501.0013">30726 3396 56 0,'0'0'87'0,"4"-13"0"15,-4 13-6-15,-4-12-61 16,4 12-5-16,0 0-3 16,0 0-4-16,-15-6-7 15,15 6 2-15,-14 10-5 16,14-10-1-16,-22 16 2 0,9-6-2 16,0 7-1-16,-1 3-1 15,4 2 6 1,-5 4-5-16,2 3 3 0,0 4 1 15,2-3 0-15,1 5-3 16,-1-8 4-16,1 1-2 16,3-5-2-16,0-2-1 15,1-6-3-15,5-2-7 16,1-13-6-16,-3 16-12 16,3-16-18-16,0 0-24 15,0 0-7-15,0 0 22 16</inkml:trace>
  <inkml:trace contextRef="#ctx0" brushRef="#br1" timeOffset="74836.47">30472 3454 24 0,'0'0'90'0,"-13"-17"0"0,13 17 0 15,-15-6-48-15,15 6-24 16,0 0-5-16,0 0-8 15,0 0-2-15,0 0-2 16,0 0-1-16,0 0-3 16,16 12 0-16,-3-2 2 15,3 11-2-15,1 4 2 0,2 5-1 16,0 1-1 0,1 6-1-16,-1 2 3 15,4-3 3-15,-2-3 1 16,-2-4-2-16,-1-3 3 0,-1-9 2 15,-3-1-1-15,-1-7 1 16,-13-9-5-16,18 9-10 16,-18-9-16-16,0 0-27 15,0 0-33-15,0 0-2 16,0 0-7-16</inkml:trace>
  <inkml:trace contextRef="#ctx0" brushRef="#br1" timeOffset="75096.8657">30943 3623 121 0,'6'14'99'0,"-6"-14"-9"16,5 18-24-16,-5-18-110 15,0 0-41-15,0 0-6 16,18 17-2-16,-18-17 31 16</inkml:trace>
  <inkml:trace contextRef="#ctx0" brushRef="#br1" timeOffset="75300.2319">31153 3622 57 0,'18'-2'93'0,"-18"2"-8"16,16 2-6-16,-16-2-72 15,0 0-40-15,9 20-44 16,-9-20-8-16,0 0-2 0,0 0 49 16</inkml:trace>
  <inkml:trace contextRef="#ctx0" brushRef="#br1" timeOffset="75463.4408">31258 3675 113 0,'0'0'79'0,"16"3"-31"16,-16-3-69-16,13-9-62 15,-13 9-5-15,9-14 41 16</inkml:trace>
  <inkml:trace contextRef="#ctx0" brushRef="#br1" timeOffset="76043.8099">31711 3298 69 0,'0'0'98'0,"0"0"-1"16,0 0-4-16,0 0-51 15,0 0-33 1,0 0-5-16,6 15-3 15,-6-15-2-15,-3 14-1 0,3-14 0 16,-7 28-2-16,-2-7 2 16,2-2 1-16,-2 6 3 15,-4-1-7-15,5 4 8 16,-7 0-8-16,2-2-2 16,0-3 0-16,3-1-5 15,-3-3-5-15,9 0-1 16,4-19-9-16,-12 26-23 15,12-26-34-15,0 0-1 16,-14-2-1-16,14 2 84 16</inkml:trace>
  <inkml:trace contextRef="#ctx0" brushRef="#br1" timeOffset="76347.233">31510 3467 29 0,'0'0'82'16,"-2"-19"-1"-16,2 19-1 15,0 0-57-15,-8-13-14 16,8 13-2-16,0 0-2 16,0 0 0-16,0 0 0 15,0 0 0-15,18 3 0 16,-18-3-2-16,17 25 3 16,-10-11-5-16,3 2 1 15,8 6 5-15,0-3 1 16,0-1-2-16,-1 5 0 0,2-1 1 15,1-2-2 1,2 0 1-16,-4 1-5 0,-5-3-10 16,-1 0-11-16,4-1-11 15,-2-5-25-15,1 1-28 16,-15-13-3-16,20 4-1 16</inkml:trace>
  <inkml:trace contextRef="#ctx0" brushRef="#br1" timeOffset="76998.7433">32122 3144 1 0,'0'0'46'0,"3"-16"32"16,-3 16 0-16,0 0-53 15,0-20-6-15,0 20-7 0,0 0-5 16,-3-13-1-16,3 13-2 15,0 0-1-15,0 0-1 16,0 0 4-16,0 0 0 16,0 0 2-16,0 0 1 15,0 0-1-15,0 0 2 16,0 0-3-16,-14-3 2 16,14 3-4-16,0 0 0 15,0 0 1-15,0 0-2 16,0 0 1-16,0 0 0 15,0 0 0-15,0 0 1 16,0 0-1-16,0 0-2 0,0 0 1 16,-9 13-1-16,9-13-2 15,0 0-1-15,5 19 0 16,-1 2-3-16,-3 4-2 16,-1 2 4-16,-1 8-3 15,1 0 3-15,3 4-2 16,0 2 2-16,-3 6 0 15,0-4 2-15,2-1 0 16,1 4-1-16,2-4 1 16,2-2-1-16,-6-1 1 15,1-4-5-15,-2-8 0 16,4-5-6-16,-4-6-14 16,0-16-28-16,9 13-37 0,-9-13-1 15,4-23-3-15</inkml:trace>
  <inkml:trace contextRef="#ctx0" brushRef="#br1" timeOffset="77332.6327">32206 3181 69 0,'0'-17'96'15,"0"17"0"-15,0 0-8 16,0 0-79-16,0 0-12 0,0 0-2 15,1 25-2-15,1-5-1 16,2 3 1-16,-5 6-1 16,1 4 7-16,-2 5 2 15,4-4 3 1,-1 4-1-16,-1-1 2 0,3 1-1 16,-2 2-2-16,-2-1-4 15,7-1-4-15,-3-4-3 16,1-1-3-16,0-7-5 15,-4-26-3-15,8 45-16 16,-8-45 7-16,10 17-7 16,-10-17-10-16,-3-26-5 15,-3-5-1-15,-3-14 31 16</inkml:trace>
  <inkml:trace contextRef="#ctx0" brushRef="#br1" timeOffset="77748.2328">32181 3333 95 0,'-8'-36'62'0,"5"9"-1"15,-1-1-16-15,5 4-10 0,5 0-21 16,4 1-7-16,-10 23 0 16,0 0-7-16,68-72 0 15,-68 72-3-15,69-24 5 16,-69 24-3-16,74 0 6 16,-74 0 0-16,66 33-2 15,-66-33-1-15,19 61 2 0,-19-61 2 16,-9 69-4-1,9-69 3-15,-39 69-2 16,39-69 1-16,-50 64-3 16,50-64 3-16,0 0-3 15,-58 69 2-15,58-69-2 0,0 0 0 16,0 0 1-16,0 0 1 16,0 0 1-16,-36 60-4 15,36-60 3-15,0 0-2 16,0 0 1-16,0 0-2 15,0 0 0-15,72 48-2 16,-72-48-1-16,62 25 1 16,-62-25 0-16,94 24-1 15,-94-24-3-15,112 23-5 0,-112-23-18 16,106 26-23 0,-106-26-36-16,88 42-3 15,-88-42 0-15</inkml:trace>
  <inkml:trace contextRef="#ctx0" brushRef="#br1" timeOffset="78949.7219">29991 4052 71 0,'-3'14'95'16,"3"-14"-7"-16,0 0-9 16,0 0-83-16,2 19-2 15,6-3 0-15,2 2-1 16,3 4 4-16,3 4 2 16,3 6 3-16,1 2 5 15,5 1-2-15,1 1 0 16,3-3 0-16,2 0-1 15,4-4 0-15,1-4-2 16,2-6 0-16,-1-4-4 0,-1-6 4 16,3-7-1-16,-3-5 0 15,0-9-1-15,-1-4 1 16,2-4 3-16,1-5 2 16,-1-5 0-16,-2 1-3 15,-3 0 2-15,1-1-1 16,-3 7 0-16,1 1 0 15,-7 7-4-15,-4 2-1 16,2 4 1-16,-3 3-1 16,1 5 1-16,0 1-1 15,0 3 0-15,1 4-1 16,2-3-2-16,1 3 1 16,1 5-2-16,-1 2 2 0,-2 5-1 15,-3 4-1-15,-2 2 1 16,-1 1-2-1,-5 5 3-15,-3 0 0 0,-3-2 2 16,-2-5 0-16,-1-4 1 16,1-5 0-16,-3-15 1 15,0 14 2-15,0-14-1 16,0 0 1-16,0-17-1 16,1 4-1-16,3-7-1 15,1-2 1-15,2-5 1 16,7-1-1-16,2-2-2 15,3 0 0-15,5-2 0 0,4 3-1 16,2 4 1-16,2 5 0 16,0 4-1-1,-2 2-2-15,3 5 3 16,-1 5-1-16,-3 5-2 0,5 2 9 16,1 2-2-16,-6 0 1 15,4 1 0-15,-1 3 1 16,-2 1-1-16,2-1 1 15,1 1 0-15,-8-3-8 16,0 3 2-16,4-1 0 16,0 1 0-16,-3-3 1 15,-3 0-1-15,2-2-1 16,-5-3 2-16,3-3-1 0,0-2 1 16,-3-1-1-1,-5-5 1-15,1-2 0 0,-2-4 0 16,-5-1-1-1,4 2-5-15,-5-3-7 0,0 4-23 16,-5-11-50-16,1 4-4 16,-4 0-2-16,0 4 64 15</inkml:trace>
  <inkml:trace contextRef="#ctx0" brushRef="#br1" timeOffset="80317.1247">31182 4832 30 0,'14'2'88'0,"-14"-2"-4"16,0 0-4-16,6-18-76 15,-6 18-2-15,0 0 1 16,0 0 1-16,0 0 0 16,0 0 0-16,0 0 2 15,0 0 0-15,-9 16 1 16,9-16 0-16,0 0-3 16,-13 17-1-16,13-17 0 0,-6 24-2 15,5-11-1-15,1 4-1 16,1 4-1-16,-1 3 2 15,2 4-1-15,-4 8 0 16,2 5 2-16,-3 2 2 16,3 2-1-16,2 1 0 15,-1-3 0-15,4 2 0 16,-1-7 1-16,5-7-2 16,4-6-1-16,1-6-1 15,3-6 1-15,-2-5 0 16,2-3 1-16,0-5-2 15,1-5 1-15,-2-2 1 0,-2-2-1 16,2-2 0-16,-2-5 0 16,1-1 1-1,-4-6-3-15,-1-1 4 0,2 1-1 16,-5 0-1-16,0 0 1 16,-4 3 2-16,-1 7-1 15,-5 0 0-15,3 13 1 16,-18-6-2-16,3 11-1 15,-7 5-7-15,-8 3-22 16,5 11-56-16,-17 1-6 16,0 8-2-16,-7-4 34 15</inkml:trace>
  <inkml:trace contextRef="#ctx0" brushRef="#br1" timeOffset="83451.7073">31649 5324 72 0,'0'0'89'16,"-12"13"-10"-16,12-13-12 15,-24-1-84-15,24 1 1 16,0 0-1-16,0 0 12 16,11-15-6-16,-11 15 3 0,16-20 13 15,-4 3 8-15,2-3 5 16,-4-6-4-16,3-5 7 16,-2-3-10-16,3-4 5 15,-3-5-8-15,2-3-5 16,-1-3-2-16,-2-8-1 15,-1 0-6-15,-1-1 5 16,3 2-5-16,-6 2 4 16,-2 8-1-16,-1 6 6 15,-2 9-2-15,-2 11 5 16,2 20 3-16,-13-14-1 16,13 14 0-16,-23 10-1 15,23-10-4-15,-26 23 1 0,16-9-4 16,0 8 3-16,3 3-2 15,1 2-3-15,5 5 3 16,1 1-4-16,2 7 5 16,4 6-7-16,0 6 6 15,0 6-7-15,1 4 5 16,2 3 0-16,2-1-1 16,-2-2 2-16,4-6-1 15,-2-7 1-15,2-10 1 16,0-9-1-16,3-11 1 15,3-10 0-15,0-8-2 16,4-8 1-16,-4-6-2 0,2-6 2 16,-4-3-1-16,1-4 0 15,-1-1 0-15,-2-3-1 16,-5-1 2-16,-2 1 0 16,-3-2 0-16,2 4-1 15,1-1 2-15,-2 6-3 16,-4 0 2-16,1 7-1 15,-3 16 0-15,-6-18 1 16,6 18-1-16,0 0 2 16,-15 10-1-16,15-10 2 15,-18 32-1-15,6-12 3 16,2 5-2-16,1 1 2 16,-2 0-2-16,1 0 0 0,2-3 0 15,3-1-1-15,2-5 0 16,1-3-1-16,2-14 0 15,6 15-1-15,-6-15 2 16,0 0-3-16,20 6 2 16,-20-6-1-16,22-13-1 15,-13 0 1-15,-9 13 0 16,14-25 1-16,-8 11-1 16,0-2 2-16,-6 16 0 15,2-20-1-15,-2 20 1 16,0 0 0-16,2-13-2 15,-2 13-1-15,0 0 1 0,0 0-2 16,16 14 0-16,-16-14 1 16,6 19 1-16,-6-19-1 15,8 23 2 1,-8-23 0-16,5 24-1 0,-5-24 4 16,5 16-3-16,-5-16 3 15,0 0-3-15,0 0 2 16,0 0 0-16,15-8 0 15,-15 8 0-15,7-22-2 16,-7 22 1-16,7-23-2 16,-1 8 2-16,-6 15-2 15,12-15 0-15,-12 15-3 16,0 0 1-16,0 0-4 0,17 24-3 16,-14-7 0-1,-3 8-3-15,5-3 2 16,-3 2-1-16,1-4 4 15,1-1-1-15,-4-19 7 0,6 16 1 16,-6-16 1-16,13-12 2 16,-7-2 0-16,5-11 2 15,1 1 0-15</inkml:trace>
  <inkml:trace contextRef="#ctx0" brushRef="#br1" timeOffset="83557.9401">32318 5161 374 0,'0'0'-3'16,"0"0"-7"-16,0 0-10 15,0 0-14-15,41 59-13 16,-41-59-40-16,0 0 3 16,0 0-4-16</inkml:trace>
  <inkml:trace contextRef="#ctx0" brushRef="#br1" timeOffset="83734.1231">32036 4969 54 0,'-18'-7'91'0,"5"1"-4"0,13 6-9 15,-15-6-92-15,15-11-55 16,10 3-17-16,1-7-2 16,5-2 36-16</inkml:trace>
  <inkml:trace contextRef="#ctx0" brushRef="#br1" timeOffset="83834.4432">32160 4735 71 0,'0'0'89'16,"13"2"-8"-16,-13-2-66 0,0 0-84 15,0 0-11-15,79-43-7 16</inkml:trace>
  <inkml:trace contextRef="#ctx0" brushRef="#br1" timeOffset="87372.7579">30809 6014 72 0,'5'-23'88'0,"-5"23"3"16,0 0-22-16,-11-13-47 0,11 13-8 16,0 0-5-1,-12 6-7-15,12-6 0 16,-6 21-4-16,4-1-1 16,1 5 2-16,2 5-1 15,-2 6 1-15,2 8-1 0,-1 2 1 16,3 4 5-16,0 1-2 15,0 1 1-15,3-3-3 16,-1-2 3-16,1-2-3 16,0-6 4-16,0-7-1 15,1-5-4-15,-3-4-3 16,-1-5-6-16,3-4-15 16,-6-14-25-16,0 0-35 15,0 0-2-15,4-19-2 0</inkml:trace>
  <inkml:trace contextRef="#ctx0" brushRef="#br1" timeOffset="87727.8725">30850 6083 87 0,'0'0'93'15,"0"-13"-6"-15,0 13-3 16,0 0-78-16,0 0-6 15,0 0-3-15,8 17-3 16,-8-17 1-16,15 28 0 16,-7-7 5-16,3 7 0 15,-1 7 3-15,-2 5 3 16,1 2-2-16,1 5 3 16,0 5-4-16,2-1 1 0,-2-1-3 15,1-2 3-15,-1-6-4 16,1 0 1-16,0-8-1 15,-4-2 2-15,0-6-1 16,-2-7 0-16,-1-5 0 16,-4-14-2-16,9 17-7 15,-9-17-14-15,0 0-41 16,-2-21-24-16,-3-5-3 16,-4-7-1-16</inkml:trace>
  <inkml:trace contextRef="#ctx0" brushRef="#br1" timeOffset="88304.6539">30889 6144 65 0,'-2'-19'88'0,"4"6"-1"16,1-6-4-16,-1 2-73 15,10 4-8-15,2-2-2 16,5 5-2-16,0 2 1 15,4 3-1-15,3 4-1 16,0 7 1-16,-2 2 2 16,1 4-4-16,-5 2-1 15,-1 4-2-15,-3-1 0 16,-3 5 0-16,-9-1 0 0,-2 2 2 16,-8 2-1-16,-6 2 6 15,-4 2 4-15,-5 1 2 16,-2-1 4-16,-3-4-2 15,1 2 4-15,3-7-4 16,7-2 3-16,2-10-7 16,13-8 0-16,-13 9 0 15,13-9-2-15,0 0-2 16,13 3 1-16,-13-3-2 16,23 7 1-16,-7 2-1 15,7 4 1-15,3 4-1 16,4 2-1-16,5 4 2 15,-1-1-2-15,1-1 2 0,4-2-1 16,-5 0 1-16,0-6 0 16,-4-2 0-16,0-1 0 15,-5-5 2 1,-1 2 0-16,-5-3-1 0,-3 1 2 16,-3-4-2-16,-13-1 2 15,17 4-2-15,-17-4-2 16,0 0-5-16,13 3-6 15,-13-3-18-15,0 0-30 16,0 0-27-16,0 0-2 16,-6-13 19-16</inkml:trace>
  <inkml:trace contextRef="#ctx0" brushRef="#br1" timeOffset="88852.4674">31523 5694 55 0,'-13'20'99'0,"13"-20"-8"16,-24 21-6-16,11-8-87 0,0-4-7 15,13-9-3-15,-20 23 5 16,20-23 2 0,-22 25 4-16,22-25 5 15,-20 27 5-15,7-10 2 0,4 2 1 16,-1 1 0-16,6 3-4 16,0 5-2-16,5 1-4 15,0 4-2-15,5-3-1 16,3-2-1-16,-2-2 0 15,6-3 2-15,-1-5-1 16,2-5 2-16,-14-13 0 16,27 10 0-16,-12-10 2 0,-1-4-1 15,2-2 0-15,-3-2-1 16,-13 8 0 0,22-16 0-16,-22 16 0 15,17-13 1-15,-17 13-2 0,4-13 1 16,-4 13-1-16,0 0 0 15,-1-20 1-15,1 20 0 16,-7-13-1-16,7 13-2 16,0 0-2-16,-19-5-10 15,2 10-31-15,-3 16-42 16,-15 5-4-16,-4 6-5 16</inkml:trace>
  <inkml:trace contextRef="#ctx0" brushRef="#br1" timeOffset="101442.1227">4095 4831 85 0,'0'0'93'16,"0"0"-4"-16,-19 1-30 0,19-1-54 15,-16 25-1-15,13-1-3 16,0 8-2-16,1 7 0 15,0 10 1-15,1 10 2 16,-1 10-1-16,1 3 2 16,-1 5 0-16,4-3-3 15,-4 5 4-15,2-1 1 16,-1-5-1-16,-1-3-1 16,1-10 3-16,0-2 0 15,-2-9-4-15,1-4 4 16,1-11-7-16,-1-9-3 15,2-3-6-15,0-22-5 16,3 21-24-16,-3-21-43 0,3-16-7 16,-4-2 1-16,4-10 38 15</inkml:trace>
  <inkml:trace contextRef="#ctx0" brushRef="#br1" timeOffset="101842.1167">4269 4936 77 0,'0'0'85'16,"0"0"-2"-16,0 0-44 15,0 0-28-15,0 0-2 16,3 20-5-16,-4-2-2 15,-1 2-2-15,1 4 0 16,-2 8-1-16,0 8 1 16,0 5 1-16,0 9 0 15,1 8-1-15,-1 4 5 16,0 9 1-16,0 7-1 16,0 0 1-16,3-2-1 15,-1-1 0-15,1-5-1 16,1-9 1-16,0-6-3 15,1-10-2-15,1-12-1 0,-2-9 0 16,1-5-4-16,-2-23-4 16,0 0-14-16,0 0-25 15,8-19-36-15,-3-14 0 16,-4-13-1-16</inkml:trace>
  <inkml:trace contextRef="#ctx0" brushRef="#br1" timeOffset="102428.3255">4268 5256 23 0,'-4'-55'81'16,"2"9"1"-16,-4 2-5 15,5 3-63-15,4 5-5 0,4 10-2 16,5 2-5-16,2 5 0 16,6 6-2-16,5 7 1 15,2 5-2-15,5 5 2 16,3 5 0-16,2 1 0 15,2 6 2-15,0 1-1 16,-4 5 0-16,-2 2 0 16,-6 5-1-16,-5 3-2 15,-5 4-1-15,-8 3-1 16,-6 3-3-16,-8 1 0 16,-6 3-1-16,-9-3 1 15,-3-1 1-15,-8-6 4 16,0-4 2-16,-4-6 3 0,0-6 6 15,2-4-1-15,0-7 0 16,8-4 1 0,2-3 2-16,7-1-5 0,3-1-3 15,13 0-2-15,-14-4-6 16,14 4 3-16,0 0 4 16,0 0-5-16,25 7 0 15,-10-1-1-15,7 1 6 16,4 6 0-16,7-1 3 15,3 1-3-15,3 3-1 16,2-1 3-16,-2 3-3 16,1-1 4-16,-1 0-4 0,-3-2 0 15,-3 1 2-15,-4-3-1 16,-2 0-4-16,-1 0 0 16,-7-5 0-16,-1 1-1 15,-6-3 0-15,-12-6-1 16,16 13-4-16,-16-13-5 15,0 0-10-15,0 0-26 16,-3 13-38-16,3-13-1 16,-23-12-3-16</inkml:trace>
  <inkml:trace contextRef="#ctx0" brushRef="#br1" timeOffset="103044.4655">4861 4493 72 0,'0'0'87'0,"0"0"-2"15,0 0-38-15,0 20-45 16,-1 5-3-16,1 5-1 15,1 2 1-15,2 2-1 16,1 5-1-16,2 0 2 0,0-1 1 16,1-3-1-16,0-1 0 15,0-5 4 1,1 3-3-16,-4-8 2 16,2-2-1-16,-3-6 2 0,-3-16-3 15,8 16 5-15,-8-16-1 16,0 0-1-16,10-19 1 15,-7 2-1-15,-1-8 1 16,-1-2-5-16,1-5 3 16,-2-3-5-16,1-1 3 15,0 3-1-15,2 1 0 16,0 3-1-16,0 9 4 16,1 4-1-16,-4 16 2 15,11-13-1-15,-11 13-1 16,13 9 0-16,-6 4 1 15,0 3-2-15,-1 3 0 16,1 5 5-16,-1 1-6 0,-1 2 5 16,0 3-4-16,-2 1 5 15,-2-1-5-15,1 2 3 16,-1 1-3-16,0-9 0 16,2 1 0-16,-1-3 0 15,2-7 0-15,-4-15-2 16,15 16-3-16,-1-16-16 15,0-17-59-15,17 1-8 16,-1-11-4-16,8-6 46 16</inkml:trace>
  <inkml:trace contextRef="#ctx0" brushRef="#br1" timeOffset="103616.216">5424 5406 31 0,'-5'16'100'0,"5"-16"-9"15,-5 19-5-15,5-19-86 0,0 0-9 16,24 13 0-16,-4-9 3 16,3 4 2-16,5-3 0 15,2 3 3-15,3-3 4 16,0-2-2-16,2-3 3 15,-2-4 1-15,0 0-1 16,-4-5-1-16,0 2 0 16,-3-3-3-16,-4 1-1 15,-3 3-3-15,-6 2-6 16,-13 4-12-16,15 0-22 16,-15 0-40-16,8 14-4 15,-8-14 44-15</inkml:trace>
  <inkml:trace contextRef="#ctx0" brushRef="#br1" timeOffset="103943.381">5549 5683 87 0,'0'0'99'15,"0"0"-3"-15,-17 3-7 16,17-3-85-16,0 0-3 16,0 0-1-16,16-11 0 0,-3 9-2 15,4 1-1-15,6-1-1 16,3-2 0-16,6 3 2 16,0-1 0-16,2 1 0 15,1-1-2-15,0 1 2 16,-2-1-3-16,-3 0-3 15,-1 3-9-15,-8-4-17 16,8 7-51-16,-13-4-3 16,2 3-3-16,-18-3 69 15</inkml:trace>
  <inkml:trace contextRef="#ctx0" brushRef="#br1" timeOffset="104794.4428">6652 4267 1 0,'-24'-5'74'0,"3"4"19"16,-8-2-7-16,2 3-55 15,-1 4-31-15,2 1-2 16,0 9 1-16,0 5-1 15,2 7 1-15,2 4-1 16,3 3 3-16,8 2-1 16,1-1 0-16,7 2 1 15,4-4 0-15,4-3 0 16,5-1 0-16,4-5 2 16,6-3-3-16,5-4 2 15,1-2-1-15,4 2 1 16,2 0 1-16,4-2-2 15,-1 5 0-15,1 1-4 16,-6 5 3-16,-3 4-4 0,-2 5 3 16,-6 2-4-16,-8 0 2 15,-5 5 0-15,-5-7 2 16,-11 1 2-16,-4-2 1 16,-6-1 2-16,-9-6 2 15,-4-3-2-15,-4-4 1 16,-3-3 0-16,0-2-2 15,2-4 0-15,2-1 0 0,6-6-2 16,5-3-1 0,8 0-2-16,17 0-2 15,-13-3 0-15,13 3 2 16,13-7-1-16,1 4-1 0,5 1 2 16,4 5-1-16,2 3 3 15,-2 4-2-15,0 4 0 16,-3 11-1-16,-1 5 1 15,-6 9-1-15,-6 6 1 16,-3 8 5-16,-2 7 2 16,-5 3 3-16,-1 3 0 15,-2-2 1-15,0 1-2 16,-1-2 4-16,3-4-3 16,2-7-5-16,2-7-2 15,6-7-4-15,4-11-2 16,9-2-7-16,2-18-21 15,23-7-55-15,0-16-4 0,13-10-4 16,3-13 89-16</inkml:trace>
  <inkml:trace contextRef="#ctx0" brushRef="#br1" timeOffset="107433.6441">7360 4845 33 0,'0'0'44'15,"0"0"-10"-15,-7-14-7 16,7 14-4-16,0 0-5 15,-19-10-3-15,19 10-5 16,-16 2-1-16,16-2-4 0,-20 11 0 16,20-11-1-16,-19 18 1 15,8 0 0 1,1 0 0-16,-1 3-1 16,1 5 1-16,2 7-1 0,-1 6-1 15,3 8-2-15,0 10-3 16,5 3 0-16,0 4-1 15,3 3 2-15,1-2 4 16,3-1 3-16,1-5-2 16,1-7-1-16,2-10 3 15,0-6-1-15,1-7 1 16,2-6-3-16,2-7-1 16,-1-5-5-16,-1-4 3 15,2-1 3-15,-2-1-3 16,0-3 0-16,0-2-5 15,-13 0-8-15,20 6-20 0,-20-6-48 16,17-1-5-16,-17 1 16 16,0 0 70-16</inkml:trace>
  <inkml:trace contextRef="#ctx0" brushRef="#br1" timeOffset="108228.5421">7777 5214 1 0,'17'8'64'0,"-17"-8"21"15,0 0-7-15,0 0-79 16,2 16-2-16,-2-16 0 16,-6 28 0-16,0-9-2 15,-1 1 3-15,-3 2 1 0,-3-2 2 16,0-2 2-16,-4-7 2 16,1-1-1-16,-3-5 2 15,0-3 1-15,0-4-1 16,2-4 1-16,0-4-1 15,4 0 0-15,0-6-2 16,4 1-1-16,6-4 0 16,2 1-2-16,5 0 1 15,6-2-3-15,5 4 0 16,3 0 0-16,6 3 1 16,2 0-1-16,1 9 0 15,0 4 0-15,-1 6 0 16,0 8-1-16,-4 7 3 0,-5 7-2 15,-2 7-2-15,-5 7 2 16,-2 1-2-16,-3 3 0 16,-2 1-7-16,-6-6-18 15,3 7-51-15,-9-11-4 16,2-5 29-16,-6-9 54 16</inkml:trace>
  <inkml:trace contextRef="#ctx0" brushRef="#br1" timeOffset="108729.2721">8041 5225 1 0,'16'5'61'0,"-16"-5"30"16,0 0-5-16,7 15-76 15,-7-15-6-15,0 0 2 16,-7 13-5-16,7-13 0 16,0 0-1-16,-6 13-2 15,6-13 2-15,0 0 0 16,0 0 1-16,0 0 1 16,6-15 0-16,-6 15 0 15,9-23 0-15,-5 10 0 0,-1-1 0 16,-2-1 0-16,-1-2-1 15,-1 3 1-15,-4-1 0 16,0 2-1 0,5 13 1-16,-19-17-2 15,6 15-1-15,0 4 1 0,-1 5 0 16,-2 5-1-16,1 8 1 16,-1 4-1-16,0 8 0 15,2 4 1-15,1 0 1 16,3 5-1-16,1-2-1 15,5 0-2-15,4-8 1 16,1-2 0-16,7-7 0 16,3-6 4-16,4-9-5 15,5-4-6-15,1-6-8 0,8-1-20 16,-6-6-48 0,9-2 1-16,-3 0 49 0</inkml:trace>
  <inkml:trace contextRef="#ctx0" brushRef="#br1" timeOffset="109178.379">8171 5819 1 0,'-10'22'50'15,"3"-5"34"-15,7-17-4 16,0 0-65-16,0 0-16 0,0 0 1 16,0 0-2-16,0 0 2 15,-2-22-1-15,5 8 1 16,0-3 3-16,1-4 1 16,-2-2 1-16,2 2-1 15,-3-4 1-15,2 6 0 16,-3-1 0-16,2 4 0 15,-2 16 2-15,1-18 0 0,-1 18-1 16,0 0 0 0,0 0-3-16,0 0-1 15,3 13-1-15,-3 0 1 16,2 2-4-16,-1 6 0 0,0 2 0 16,2 1 0-16,0 4-1 15,2 0 2-15,0 6-5 16,1-4-8-16,3 6-14 15,-4-7-32-15,7 4-25 16,-3-8-1-16,-1-7 82 16</inkml:trace>
  <inkml:trace contextRef="#ctx0" brushRef="#br1" timeOffset="109639.1907">8419 5634 1 0,'13'2'83'0,"-13"-2"8"16,23-10-4-16,-10 5-82 15,2 2-8-15,2 2 2 16,0 5 0-16,-1 2-1 16,0 1 0-16,-2 5 2 15,-5 1 1-15,0 3-1 16,-5 0 0-16,-4 1-4 16,-4-3-4-16,-6 5-7 15,-9-6-19-15,4 9-50 16,-11-6 1-16,-1-2 53 0</inkml:trace>
  <inkml:trace contextRef="#ctx0" brushRef="#br1" timeOffset="109899.634">8799 5530 5 0,'0'0'97'0,"8"13"-9"16,-8-13-17-16,0 0-85 15,0 0-16-15,0 15-13 16,0-15-16-16,-1 17-26 15,1-17 56-15</inkml:trace>
  <inkml:trace contextRef="#ctx0" brushRef="#br1" timeOffset="110092.47">9037 5506 1 0,'0'0'77'0,"14"17"3"0,-14-17-20 15,0 0-136-15,0 0-10 16,0 0 31-16,0 0 55 16</inkml:trace>
  <inkml:trace contextRef="#ctx0" brushRef="#br1" timeOffset="110267.9912">9259 5564 1 0,'0'0'0'0,"0"0"0"16,16 1 0-16,-16-1 0 15</inkml:trace>
  <inkml:trace contextRef="#ctx0" brushRef="#br1" timeOffset="110665.2021">9454 5618 1 0,'0'0'48'15,"0"0"34"-15,15 0-2 0,-15 0-75 16,16-8-6 0,-16 8 1-16,16-9-1 15,-16 9 0-15,16-1 1 16,-16 1-1-16,14 7 0 0,-14-7 2 16,13 22-1-16,-7-8-1 15,0 3-3-15,-2 5-3 16,-5 1-9-16,-1 6-31 15,-9 1-31-15,-5-2 20 16,-8-4 58-16</inkml:trace>
  <inkml:trace contextRef="#ctx0" brushRef="#br1" timeOffset="111145.6014">9868 5180 1 0,'13'10'45'16,"-8"3"36"-16,-3 1-5 15,-6 7-78-15,-5-3-4 16,-1 3 3-16,-5 2 1 0,-1-3 4 15,-1-1 2 1,-4-8 4-16,-1-2 5 16,-3-8 0-16,4-4 0 15,1-5-3-15,1-5-1 0,0-5-4 16,5-5-1-16,3-1 1 16,7-5-4-16,6-1 0 15,5-1 2 1,7 2-4-16,8 2 0 0,2 4 2 15,4 6-1-15,-1 4 0 16,2 11-3-16,-1 7-1 16,-4 10-4-16,-5 10 3 15,-6 5 0-15,-5 11 0 16,-3 3 0-16,-4 10-3 16,-5 1-2-16,0 4-11 15,-7-4-27-15,1-2-33 16,-1-7 5-16,1-11 76 0</inkml:trace>
  <inkml:trace contextRef="#ctx0" brushRef="#br1" timeOffset="111662.8681">10201 5138 1 0,'0'0'81'0,"6"20"7"16,-6-20-7-16,-6 13-83 0,6-13-7 15,3 20 1-15,-3-20-1 16,4 23 1-16,-4-23 2 16,6 15 5-1,-6-15 5-15,0 0-2 0,0 0 2 16,0 0-2-16,0 0 2 15,10-15-1-15,-10 15-2 16,-7-20 1-16,1 6-1 16,-3-2 0-16,-1 0 1 15,-3-1 0-15,0 1 2 16,-1 3 1-16,-1 1 2 16,15 12-2-16,-23-10 0 15,23 10-3-15,-23 8 0 0,10 3 0 16,-1 5-3-1,-1 3-1-15,1 5-2 0,-2 1 2 16,-1 1 2 0,2 1 2-16,4 1 1 0,5-1-1 15,2-1 0-15,5 1 1 16,6-2-1-16,6-2-1 16,5 0-5-16,3-3-2 15,8 0-8-15,-1-8-15 16,8-3-18-16,-6-11-42 15,9-2 5-15,-4-8 84 16</inkml:trace>
  <inkml:trace contextRef="#ctx0" brushRef="#br1" timeOffset="112280.5601">10438 5559 1 0,'-8'18'8'0,"8"-18"76"15,-13 14-3-15,13-14-63 16,0 0-7-16,-13-4-1 16,13 4 0-16,-7-15 0 15,7 15-3-15,-7-26 0 16,4 12 0-16,0-1-4 15,3 15 0-15,-7-21-4 16,7 21 2-16,-3-13-3 0,3 13 0 16,0 0 3-16,0 0-5 15,2 24 4-15,0-8 0 16,1 3 1-16,2 4-3 16,-1-1 3-16,0 4-1 15,2-3-2-15,-2 0 2 16,2-1 0-16,-1-4 0 15,0-3-1-15,-2-2 3 16,-3-13-2-16,7 16 1 16,-7-16 0-16,0 0 0 15,0 0 0-15,16-9 0 16,-16 9 2-16,12-30-2 0,-6 11 0 16,1-3 1-16,1-2 1 15,0 1-2-15,2-2 2 16,-3 2-2-16,0 6 1 15,-7 17-2-15,16-21-1 16,-16 21 0-16,16 2-1 16,-16-2 2-16,11 23-2 15,-3-1 1-15,-4-1 0 16,3 4 0-16,-2 1 2 16,-1 0-4-16,3 0-8 15,-3-3-13-15,7 3-36 16,-3-10-28-16,4-3 9 15,-12-13 79-15</inkml:trace>
  <inkml:trace contextRef="#ctx0" brushRef="#br1" timeOffset="112846.6561">10784 4685 1 0,'0'0'36'0,"0"0"56"16,0 0-1-16,7 16-65 15,-7-16-20-15,0 0-5 16,0 0-1-16,15 8-1 0,-15-8-1 15,21 16 6-15,-5-3-3 16,4 3 5-16,5 3-5 16,2 1 8-16,6 5-5 15,1 2 4-15,2 3-6 16,0-1 0-16,0 4-2 16,-3 2 0-16,-3 5-1 15,-2 2-2-15,-5 4 1 16,-6-1 0-16,-2 3 2 15,-7 1-3-15,-4-1 1 16,-4 2 1-16,-4-2-5 16,-3 2-9-16,-10-5-24 0,-1 10-47 15,-11-3-3-15,-5-2 52 16</inkml:trace>
  <inkml:trace contextRef="#ctx0" brushRef="#br1" timeOffset="116381.1076">11738 4264 28 0,'-15'-22'49'16,"15"22"-10"-16,-16-17-7 0,16 17-6 16,0 0-8-16,-16-8-5 15,16 8-4-15,-13 12-5 16,3 4-3-16,2 7-2 15,-4 12-1-15,2 4 1 16,-1 7 2-16,0 13 0 16,-2 12 5-16,5 8-4 15,1 9 2-15,-1 9-5 0,3 9 3 16,-4 7-5 0,2 8 7-16,-2 0-5 15,0-2-2-15,-2-4 0 16,2-7 2-16,-1-4 1 0,0-11 2 15,1-10 0-15,1-15-2 16,0-7 0-16,3-8 0 16,0-11 2-16,0-8-1 15,2-10-5-15,1-7-3 16,2-17-6-16,-3 19-10 16,3-19-18-16,0 0-41 15,0 0 23-15,2-26 59 16</inkml:trace>
  <inkml:trace contextRef="#ctx0" brushRef="#br1" timeOffset="116900.1562">12120 5106 1 0,'20'15'35'16,"-20"-15"55"-16,0 0-9 15,-3 14-62-15,3-14-21 0,0 0 1 16,-14 12-2-16,14-12 2 15,-17 11 0-15,4-4 2 16,0-1 5-16,-2-4-1 16,2-2 2-16,-1-3-2 15,14 3 3-15,-22-13-4 16,15 0 0-16,1-3 0 16,3 1-2-16,3-5 2 15,5 2-2-15,2-4 1 16,6 2-2-16,3-1 1 15,7 6-3-15,1 3 0 16,4 1 0-16,-1 6-1 16,0 7 1-16,-1 9-2 0,-1 6 1 15,-5 9-1-15,-4 8 0 16,-4 7 0-16,-5 10 2 16,-4 1-5-16,-3-2-3 15,0 4-8-15,-12-8-17 16,8 2-47-16,-9-12-4 15,0-10 63-15</inkml:trace>
  <inkml:trace contextRef="#ctx0" brushRef="#br1" timeOffset="117381.3104">12460 5034 1 0,'15'15'83'0,"-15"-15"6"16,0 0-13-16,1 17-82 15,-1-17-3-15,0 14 1 16,0-14-1-16,0 15 6 16,0-15 2-16,0 0 2 15,0 14 7-15,0-14 0 16,0 0-1-16,-5-14 0 15,5 14 2-15,-11-20-5 16,6 5-1-16,-5-1 0 0,0-1-2 16,-3-2 0-1,0 2 1-15,0 0 1 16,0 4-3-16,0 7 3 16,13 6-2-16,-23 0 1 0,23 0 1 15,-18 26-3-15,11-5-1 16,3 13-1-16,-1 3 1 15,4 3-1 1,-2 7 0-16,0 0-2 0,3-3 1 16,0 0 0-16,0-5 1 15,4-10 1-15,2-7-4 16,6-6-5-16,2-15-8 0,12-1-16 16,-3-11-50-16,12-2-1 15,1-9 64 1</inkml:trace>
  <inkml:trace contextRef="#ctx0" brushRef="#br1" timeOffset="117786.2647">12598 5758 1 0,'-8'18'27'0,"3"-5"57"16,5-13-3 0,0 0-71-16,0-19-5 15,10 2-2-15,0-4 0 16,1-3-2-16,-2-2 0 0,1-1 1 16,-3-1-1-16,-2 5 0 15,-2 6 1-15,-3 17 1 16,0-20-1-16,0 20-1 15,0 0 0-15,0 0 0 16,-6 21 2-16,7-8-2 16,-1 3 0-16,2 4-1 15,-1 0 0-15,3 1 2 16,1-4-2-16,2 0-1 16,0-2-5-16,-7-15 0 15,22 18-5-15,-22-18-4 16,29 5-10-16,-15-12-15 0,6 2-29 15,-4-11 6-15,1-5 63 16</inkml:trace>
  <inkml:trace contextRef="#ctx0" brushRef="#br1" timeOffset="117932.2757">12762 5311 1 0,'0'0'80'0,"-24"10"-2"16,11-10-46-16,13 0-107 16,-16 9-16-16,16-9 67 15</inkml:trace>
  <inkml:trace contextRef="#ctx0" brushRef="#br1" timeOffset="118565.3065">13495 4893 1 0,'20'-7'49'16,"-20"7"31"-16,9-16 3 0,-8 1-67 15,-1 15-14-15,-8-17-4 16,8 17 5-16,-23-15-2 16,5 13 4-16,-3 3 4 15,-2 2-2-15,-2 6-2 16,0 4 0-16,-1 4 4 15,3 6-6-15,2 6 1 16,2 1-4-16,3 3-3 16,5 5 1-16,2 2-1 15,5-2 0-15,4-2 2 16,5-2-1-16,7-5 0 16,4-4-1-16,7-6 4 0,4-6-2 15,4-9 2-15,2-3 0 16,3-5-4-16,-3-2-2 15,-1-5-6-15,-2 5-12 16,-7-7-21-16,0 3-39 16,-8-3-3-16,-15 13 79 15</inkml:trace>
  <inkml:trace contextRef="#ctx0" brushRef="#br1" timeOffset="118832.2636">13176 5125 1 0,'-17'6'86'16,"2"-9"9"0,15 3-4-16,0 0-77 0,2-16-11 15,14 4-2-15,5 4 1 16,8-1-3-16,4-1-2 15,8 1-1-15,2-1-4 16,3 7-6-16,-1-4-12 16,4 9-28-16,-9-10-30 15,4 4-3-15,-8-6 76 16</inkml:trace>
  <inkml:trace contextRef="#ctx0" brushRef="#br1" timeOffset="119215.8529">13885 4533 26 0,'-15'8'94'16,"15"-8"-5"-16,-14 8-4 15,14-8-78-15,-10 15-5 16,8 1-3-16,4 4-3 16,-1 3 0-16,3 9 4 15,1 5 1-15,0 4 3 16,3 3-2-16,-1 5 2 0,0 2-3 16,0 1 5-16,-1 1-5 15,0-4 0 1,-3-1-2-16,1-3 0 0,-4-5-2 15,2-8 0-15,-2-3-4 16,1-6-5-16,-1-9-6 16,1 1-17-16,-1-15-50 15,0 0-5-15,-2-13 32 0,0-3 58 16</inkml:trace>
  <inkml:trace contextRef="#ctx0" brushRef="#br1" timeOffset="119532.2739">13961 4525 17 0,'0'0'95'16,"0"0"-2"-16,0 17-10 15,-7-2-83-15,5 11-5 16,2 10 12-16,-1 3-3 0,0 7-2 15,1 3 3 1,-2 1-3-16,2-1 7 16,0 3-4-16,2-7 2 15,-1-3-14-15,2-2 8 0,1 1-3 16,-1-2-2-16,0-6-4 16,1 1-7-16,-2-11-8 15,3 3-13-15,-5-26-15 16,6 22-37-16,-6-22 0 15,3-26 86-15</inkml:trace>
  <inkml:trace contextRef="#ctx0" brushRef="#br1" timeOffset="120184.0807">13912 4562 15 0,'0'0'93'0,"-22"-13"-10"16,22 13-2-16,-10-13-87 16,10 13 1-16,2-14 0 15,-2 14 5-15,13-9 1 16,0 6 3-16,1 0 5 16,6 2 0-16,3 1 1 15,5 3-4-15,4 6 1 16,1-2-7-16,3 6-3 15,0-2-5-15,1 5-2 16,-3 0-1-16,-1 3-1 16,-7 1 3-16,-6-1-2 0,-7 8 5 15,-7-1 8-15,-8 7 0 16,-9 2 6-16,-5 4-2 16,-7-2 3-1,-3 2-6-15,-3-4 6 0,-1-3-5 16,-2-8-1-16,6-1 1 15,1-5-1-15,7-5 0 16,2-6 0-16,16-7 1 16,-22 9 0-16,22-9-2 15,0 0 0-15,0 0-1 16,0 0-1-16,0 0-1 16,13 2 0-16,2 1 0 0,3 5-1 15,7 0 2-15,4 4-1 16,1 2 1-16,5 3 0 15,1 2 1-15,-2-1 0 16,1-1-2-16,-5 2 3 16,-1-2-2-16,-4-3 0 15,-4 1 1-15,-3-5-1 16,-4-1 2-16,-14-9 0 16,17 14 0-16,-17-14-1 15,0 0 1-15,0 0-2 16,13 14 1-16,-13-14-2 15,0 0-6-15,0 0-14 0,0 0-35 16,0 0-33-16,0 0-4 16,-13 2 49-16</inkml:trace>
  <inkml:trace contextRef="#ctx0" brushRef="#br1" timeOffset="121168.8096">14560 3926 23 0,'0'0'104'16,"-3"-23"-7"0,3 23-1-16,7-17-79 15,2 4-16-15,7 3-4 16,1 1 1-16,2 6-2 0,2 6 1 16,-2 4-1-16,0 6 2 15,-3 10 3-15,0 7-3 16,-5 5 3-16,-2 7 0 15,-3 3 1-15,-2 2-4 16,0 2 3-16,-2 6-3 16,-1 1 1-16,-2 6 1 15,2 1-3-15,2-1 2 0,3-2-3 16,1 2 0 0,5-6 6-16,2-6-4 15,5-12 4-15,4-7-3 16,3-11 5-16,3-7-7 0,4-7 3 15,-1-13-1-15,1-6 0 16,-1-3 3-16,-5-5-4 16,-4 1 5-16,-4 0-4 15,-6 0 5-15,-6 4-1 16,-7 16 0-16,-4-14-7 16,4 14 3-16,-23 7-1 15,4 1-3-15,0 7-2 16,-3 7 7-16,2 1-3 15,0 4-3-15,4 3 5 16,0 3-5-16,6 2 6 16,4 1-3-16,2 3 5 15,6-3-9-15,5 0 7 0,4-1 1 16,5 1 0-16,6-1 0 16,4-1-3-16,3 4 2 15,4-5-3-15,-1 0-2 16,-1 2-2-16,-3-2 2 15,-4 0-2-15,-5-1 2 16,-7-2 3-16,-7-2 5 16,-8-2 0-16,-5-3 8 15,-5-3 4-15,-6-4-1 16,-4-5-3-16,-2-1 2 16,-2-2 0-16,1-7-7 0,-1-1 1 15,1-1-12 1,4-1-8-16,0-5-24 0,8 7-47 15,-5-2-9-15,5 2-3 16,-4 0 86-16</inkml:trace>
  <inkml:trace contextRef="#ctx0" brushRef="#br2" timeOffset="129153.7483">7421 6188 7 0,'-23'-2'73'0,"23"2"-33"16,-18-5-10-16,18 5-6 15,0 0-8-15,-14-4-6 16,14 4-6-16,0 0-1 16,0 0-3-16,0 0-1 15,7 19 0-15,-7-19 0 16,10 15 3-16,-10-15 1 0,10 21 0 15,-10-21 0-15,15 21 0 16,-7-8 2-16,-8-13-1 16,22 23-1-1,-8-8 3-15,1-2-4 0,1 1 3 16,-2-1-3-16,2 0 4 16,0 0-5-16,0-3 3 15,0 2-3-15,4-5 0 16,-1 0 1-16,2-4 0 15,4 0-2-15,2-4 2 16,2-5-1-16,4 0-4 16,2-4 4-16,-2 3 0 15,0-3-1-15,-1-2-5 0,-3-2 4 16,-2 1-5 0,1 3 5-16,-5-2 1 15,-2 1 0-15,1-4-5 16,0 5 5-16,2-2-1 0,1 1 3 15,1 2-1-15,0-1-2 16,1 1 1-16,-1 2 0 16,1 1 1-16,1 1-2 15,-4 0 0-15,-1 1 0 16,0 1 0-16,-1 0 2 16,3 2-2-16,1-1 1 15,-2 1-1-15,4 1 1 16,0 1-1-16,1-1 1 15,3 3-1-15,0-1-1 16,-2 2 3-16,0-1-1 16,1 1-1-16,-4 1 1 0,1 0 0 15,-3 1 0-15,0 1-1 16,-3 1 0-16,1-1 0 16,-3-1-1-16,-1 5 1 15,-1-2-1-15,3-1 1 16,-1 3 0-16,-1-1 0 15,-1 1 0-15,-2 4 3 16,0-1-2-16,-1 2 3 16,-2 1-1-16,-2-1-1 15,-4 0-2-15,0 1 2 16,-1-2-2-16,-6-15 0 16,12 18 0-16,-12-18 0 15,0 0-2-15,0 0 4 0,16 11 0 16,-16-11 2-16,8-13-2 15,-8 13-4-15,15-24 2 16,-7 6-2-16,4-4 1 16,2-1 2-16,2-2 0 15,3 2-2-15,1-1 3 16,5 1 2-16,4 1-1 16,4 0-1-16,1 2 2 15,2 0-1-15,2 0-1 16,0 3 0-16,-2-1-1 15,-6 5 0-15,-1 3 1 16,-5 3 1-16,-2 6-2 0,-5 3 0 16,1 4-2-16,-4 1 1 15,2 5 3-15,0 1-2 16,0 0-1-16,-1 1-1 16,0 4 2-16,4-4-1 15,-1 2 1-15,0 0-1 16,0 0-2-16,0 0 2 15,1-1 0-15,-2 0 2 16,3-4-3-16,-4 4 2 16,3-5 1-16,-2-1 0 15,2-2-1-15,-2 1 0 16,5-3 2-16,-6 1-4 16,4-2 4-16,0-3-3 0,-3 1 1 15,4 1-2-15,2 0 4 16,0-6-2-16,-5 3 0 15,7-6 1-15,-3-1-2 16,1 2 2-16,0-2 0 16,-2-2 1-16,-5-1-3 15,2 2 2-15,-3 0 0 16,-2 3 1-16,-13 5-3 16,19-15-6-16,-19 15-15 15,19-18-30-15,-19 18-29 16,25-28 7-16,-11 8 74 15</inkml:trace>
  <inkml:trace contextRef="#ctx0" brushRef="#br2" timeOffset="132505.255">8138 6587 1 0,'-6'-15'37'15,"6"15"51"-15,-15-16-3 16,15 16-58-16,-17-7-14 0,17 7-4 15,0 0-7-15,-7 19-3 16,8-2-2-16,1 3-2 16,1 11 0-16,0 5 3 15,1 10 1-15,0 4 0 16,1 5 3-16,-1 2-1 16,2 2-1-16,-3-2 4 15,2 1 2-15,3-6-6 0,0-6 1 16,2-4-2-1,2-9-1-15,1-8-2 16,0-6 4-16,3-9-6 16,-2-10 3-16,-1-10 6 0,0-8-7 15,-1-5 5-15,-2-1 0 16,-2-4 4-16,0-1-3 16,-3 3 4-16,-2 2-6 15,2 9 1-15,-5 15 4 16,3-15-4-16,-3 15 1 15,0 0-1-15,12 15-3 16,-6 4 4-16,4 1 2 16,0 1-3-16,3 0 3 15,0-1-1-15,2-1 3 16,-2-2-4-16,0-4 7 16,-13-13-10-16,21 11 1 15,-21-11-1-15,13 0 1 0,-13 0 2 16,2-24-10-16,-6 3 5 15,-7-2-5-15,3-6 6 16,-5 1-4 0,0-2 5-16,-2 1-4 0,2 8 1 15,3 2 9-15,3 6-1 16,7 13-2-16,-7-13 0 16,7 13 0-16,0 0-3 15,19 0-2-15,-2-1 0 16,10-1-4-16,7-2-1 15,5-1 3-15,1 0-2 16,0 0 2-16,-2 1 2 0,-6 3 5 16,-6 3 2-16,-8 1 1 15,-18-3 2-15,13 22-1 16,-14-6 1-16,-5-2-1 16,-1 4-2-16,-5-1-2 15,-1 2-1-15,-1 5 4 16,1-1-4-16,1 2 3 15,-1-5-5-15,5 2 6 16,-2-2-5-16,4-3 6 16,2-2-3-16,4-15-1 15,-3 13 2-15,3-13-2 16,0 0 2-16,0 0-1 16,0 0 1-16,17-26-10 0,-5 7 2 15,-2-1-3-15,4-2 2 16,0 0-2-16,-1 2 5 15,2 1-4 1,-4 4 2-16,-11 15 7 0,19-12-1 16,-19 12-2-16,18 9 0 15,-18-9 0-15,17 20-3 16,-9-4 7-16,4-2-7 16,-2 2 5-16,0 0-3 15,2-3 5-15,-12-13-3 16,17 19 4-16,-17-19 0 15,13 8-3-15,-13-8 7 0,0 0-12 16,0 0 10-16,10-21-9 16,-8 6 2-16,2-1-3 15,0-2 2-15,2 0-5 16,0 4 0-16,2-1 5 16,1 1-7-16,-9 14 5 15,20-13 1-15,-20 13-2 16,21 4 1-16,-21-4-3 15,18 15 0-15,-18-15-1 16,20 21 3-16,-20-21 0 16,19 19 1-16,-19-19 2 15,0 0 1-15,16 12 3 16,-16-12 1-16,0 0 2 0,0 0-1 16,9-15 1-16,-9 15-2 15,10-19 0 1,1 5-2-16,1 0-1 15,7 1 0-15,-2 1 0 0,3 3 0 16,0 4-1-16,2 2 0 16,-3 7-3-16,0 5-1 15,-5 5-4-15,-2 2-5 16,-5 9-4-16,-4 1-18 16,0 5-43-16,-8-2-7 15,1 0 51-15</inkml:trace>
  <inkml:trace contextRef="#ctx0" brushRef="#br2" timeOffset="132711.2983">8791 6699 1 0,'-8'-27'55'0,"-1"5"32"15,5 8-2-15,4 14-71 16,-12-13-15-16,12 13-8 16,-3 17-14-16,0 15-23 15,-10 5-33-15,2 9-1 16,-8 2 77-16</inkml:trace>
  <inkml:trace contextRef="#ctx0" brushRef="#br2" timeOffset="133005.0021">8019 6760 1 0,'-28'-3'70'15,"-3"1"17"-15,5 7-1 16,-1-4-60-16,8 2-13 16,6-1-9-16,13-2-7 0,0 0-6 15,0 0-6-15,33-12-10 16,-2-2-10-16,16 1-7 16,4-6-7-16,12 4-2 15,8-2-3-15</inkml:trace>
  <inkml:trace contextRef="#ctx0" brushRef="#br2" timeOffset="134639.0728">9482 7034 1 0,'-13'11'29'0,"13"-11"55"16,0 0-2-16,0 0-61 15,0 0-14-15,0 0-3 16,0 0-4-16,24-4-3 16,-10-3 1-16,0-3 1 0,2-2 3 15,3-6-1-15,-2-7 2 16,1-4 1-16,-2-6-1 15,-2-2 0-15,-3-3 0 16,-5-1 0-16,-3 4-3 16,-4 1 1-16,-4 2-1 15,-3 6 1-15,-1 2-2 16,-1 4 1-16,0 3 0 16,1 5 0-16,9 14 4 15,-14-19-3-15,14 19 1 16,-15 4-3-16,7 9 5 15,0 3-5-15,0 7 2 0,1 2-3 16,-2 4-2-16,5 2 2 16,1 3-1-16,3 2 1 15,3-2-1 1,2 5 0-16,3-1 0 0,3 2 3 16,1-4-2-16,1 3-1 15,0-6 3-15,1-4-2 16,1-9 3-16,-2-4 0 15,-1-8 1-15,1-11-2 16,0-6 2-16,3-11 1 16,-1-6-1-16,2-7 1 15,0-2-2-15,1-3 1 16,-1 0-1-16,2 4 1 0,0 4-1 16,-4 4 0-1,4 10 0-15,-3 10-2 0,1 6-1 16,2 9-1-16,0 5 0 15,0 7 0-15,-1 5 0 16,-2 3 0-16,-1-1 2 16,-1-2-1-16,-2 0 4 15,-1-5-2-15,-2-3 1 16,0-5 0-16,-9-13 1 16,20 16-3-16,-20-16 2 15,23-6-1-15,-7-4-2 16,1-4 4-16,3-6-1 0,0-6 1 15,2 0-2 1,-3-3 3-16,0 0 0 16,-4 4 0-16,-2 5 1 15,-4 4-2-15,-9 16 3 0,0 0-3 16,16-7 1-16,-16 7-3 16,3 28 0-16,-2-8-1 15,2 0-2-15,1 2 0 16,-1-1-2-16,3-1 3 15,0-5-1-15,1-1 1 16,-7-14 2-16,15 13 3 16,-15-13 0-16,0 0-1 15,17-1 0-15,-17 1-1 16,3-13 0-16,-3 13-1 0,-9-28-2 16,-1 8-3-1,-4 0 4-15,-2-4 0 16,-3-1 2-16,2 0 0 0,-1 4 1 15,5 4 1-15,13 17 0 16,-14-21-1-16,14 21-1 16,13-4-1-16,3 8-3 15,7 4 1-15,3-1-1 16,1 1 1-16,4 1 0 16,0-2 1-16,0-1 2 15,-3-3-2-15,0-3 3 16,-2-4-1-16,-2-4 1 15,-2-2 0-15,-2 0 0 16,-4-1 1-16,0 1-3 16,-16 10 3-16,16-13-2 0,-16 13 2 15,0 0-2-15,-16 4-2 16,16-4 2-16,-25 16 0 16,10-6-1-16,2 1 0 15,-2 1 0-15,15-12-1 16,-17 27 1-16,14-12 1 15,1 2-1-15,4 3-2 16,2 1 3-16,5 0-2 16,1-4-3-16,6-1-1 15,3-3-1-15,2-4-5 16,5-6 1-16,2-6-5 16,0-6-8-16,0 1-8 15,-2-7-29-15,-2 4-18 0,-3-2 57 16,-7 3 21-16</inkml:trace>
  <inkml:trace contextRef="#ctx0" brushRef="#br2" timeOffset="134789.4517">10465 7271 17 0,'-19'21'55'15,"11"-5"-47"-15,8-16-9 16,0 0-77-16</inkml:trace>
  <inkml:trace contextRef="#ctx0" brushRef="#br2" timeOffset="142976.2408">25404 6503 18 0,'-18'-1'80'15,"-3"-4"0"-15,8 1-45 16,0 0-23-16,13 4-6 15,0 0-5-15,-13 5-5 16,13-5 2-16,5 13-1 0,-5-13 0 16,8 20 3-16,-8-20 1 15,12 25 2-15,-3-11 0 16,-1 1 1 0,7-2 1-16,1 0-3 0,2 1 2 15,5-1-3-15,6 2 1 16,4-5-2-16,2-2 2 15,3-3-1-15,-2 1-1 16,1-6 1-16,1-8-1 16,-1 3 1-16,2-10-1 15,-1 2 2-15,-2-6-2 16,1 1 2-16,-1-7 0 16,2-2-2-16,-2 1 2 0,1-3 0 15,-3 1-7-15,0 1 6 16,2 2-5-16,0 4 5 15,0 2-4 1,1 6 0-16,-1 7-3 0,-2 5 5 16,-1 4 7-16,-2 3-9 15,-4 4 7-15,-2 3-5 16,-2 5 4-16,-5 3 0 16,0-3 0-16,-5 4-4 15,-2 1 0-15,-1 0 0 16,-4 0 1-16,-1-1-1 15,-4-2 0-15,0-4 0 0,-1-3 2 16,0-13 0-16,-1 13 0 16,1-13-1-16,0 0 1 15,4-25-1 1,4 4 1-16,-1-4 0 0,4-4-2 16,2-4 3-16,3 1-8 15,3-1 9-15,5 4-7 16,2 5 7-16,3 9-3 15,3 4 0-15,3 11-4 16,4 6-6-16,5 10 3 16,2 1-9-16,5 2 8 15,-1 2-8-15,4 1 4 16,-4-3 0-16,2-2 7 0,-4-1 6 16,-5-6 5-16,0 1 3 15,-6-2-1 1,-1-3 2-16,-3-3-2 15,1 0 0-15,1-5-1 0,0-1 0 16,-2-2-2-16,0-6-3 16,-1 0 0-16,0-5-5 15,-2-1-11-15,-4-8-17 16,1 2-43-16,-8-9 1 16,3 1 34-16</inkml:trace>
  <inkml:trace contextRef="#ctx0" brushRef="#br2" timeOffset="145794.4161">25694 7549 42 0,'-17'14'93'15,"17"-14"-5"-15,0 0-16 16,0 0-71-16,0 0-6 16,0 0-1-16,0 0-2 0,14 6 0 15,-14-6 0-15,25 6 4 16,-11-5 4-16,1 1 1 16,1-4 4-16,0-5-2 15,-1-1 2-15,6-8-3 16,-4-5 1-16,3-3-1 15,-1-3-1-15,-2-8 2 16,-1-1-3-16,-3-5 2 16,-3 1 1-16,-5 1-5 15,-1-4 6-15,-3 2-7 16,-1 0 1-16,-1 6-2 16,-1 2 2-16,0 5-1 15,-1 5-2-15,1 3 7 0,2 20-7 16,-11-19 6-16,11 19 2 15,-16-3-2-15,16 3 0 16,-18 6 0-16,18-6-1 16,-17 9 0-16,17-9-1 15,-10 13 0-15,10-13-1 16,-1 26 2-16,-1-7 5 16,9 5-5-16,-1 9 1 15,3-1 4-15,2 8-3 16,-1 2 2-16,3 0-1 15,-2-2-1-15,3 2-5 16,-5-1 5-16,2-2-1 0,-2-3-2 16,-2-3 2-16,0 0-1 15,0-1 1-15,-1-5-1 16,0 2 0-16,-2-6 1 16,-1 0-1-16,2-1 0 15,-3-3-2-15,1-3 2 16,-1-3-2-16,-2-13 0 15,4 15-1-15,-4-15 0 16,0 0-2-16,0 0-2 16,4-15-3-16,-1-3-3 15,2-6 0-15,2-5-1 16,2-6 3-16,3-2-2 16,4-4 3-16,3-3 2 0,4 2 3 15,5 1 5-15,-2 5 1 16,4 5 3-16,-4 5 1 15,-2 2 4-15,-2 7-2 16,-3 7 3-16,-5 3 2 16,-14 7-3-16,0 0 0 15,0 0-2-15,0 0 0 16,0 0-4-16,-17 20 0 16,2-8-3-16,-2 1 2 15,-3 1-1-15,3 5 2 16,-4-2 0-16,6 5-1 15,-1-1 2-15,4 4 0 0,2-3 0 16,3-2-2-16,4 1 1 16,3-6-1-16,1 1-2 15,-1-16 3-15,11 18-2 16,-11-18 1-16,17 9-1 16,-17-9 2-16,24 7-1 15,-9-2 1-15,2-4 0 16,2 1-1-16,1-1-1 15,0-2 0-15,0-1 1 16,-1-2-3-16,-1 1 3 16,-4-1-1-16,-14 4-1 15,20-9 1-15,-20 9 0 16,13-9 1-16,-13 9 0 0,0 0 1 16,13-14-2-16,-13 14-1 15,6-13 2 1,-6 13-2-16,11-25 0 15,-3 11-1-15,0-3-1 0,2-7 0 16,2 1 1-16,-1-3 0 16,2-2 0-16,-2 0 2 15,-3-2 1-15,-2 0 4 16,-3-1-7-16,-5-2 7 16,0-2-6-16,-4 2-1 15,-4-1-1-15,0 0-1 16,-3 1-3-16,-2-1-3 0,1 3 6 15,-1 7-6-15,1 4 8 16,1 4 1 0,0 4 1-16,13 12 1 15,-22-9 0-15,22 9 0 16,-14 13-2-16,14-13 0 0,-7 28-2 16,5-12 2-16,5 1-1 15,0 6-1-15,3 6 2 16,0 3 5-16,1 4 1 15,0 4-2-15,2 6 2 16,2 6-3-16,1 5 0 16,2 2 1-16,2-4-1 15,3-2-8-15,2-5 2 16,2-11 2-16,-1-8 0 16,-2-10 0-16,3-11 0 15,-4-12 0-15,-2-7 3 16,-1-10 0-16,-3-6 1 0,-1-2-1 15,-1-1 1-15,0-3-3 16,-4 1 3-16,-2 7-2 16,1 2 2-16,-1 9-2 15,-5 14 0-15,0 0-1 16,0 0 0-16,13 1-1 16,-5 14-2-16,2 1 0 15,2 1-1-15,-1 2 0 16,1-1 2-16,1-2-2 15,-2 0 2-15,-11-16 1 16,18 20 2-16,-18-20 1 16,14 10 0-16,-14-10-1 0,15-1 0 15,-15 1 0-15,20-14-1 16,-10 1 2-16,3-6-2 16,-2 1 1-16,2-2-1 15,-1 3 3-15,-2 1-1 16,-3 3 1-16,-7 13 1 15,10-14-2-15,-10 14 0 16,0 0-1-16,5 16 1 16,-5-16-3-16,4 26 1 15,-1-12-2-15,3 0 1 16,-2 1 0-16,2-1 1 16,-6-14 1-16,17 22-1 15,-4-12 1-15,3-4 1 0,0 0-1 16,4-1 0-16,0-3 1 15,5-4-1-15,1-2-1 16,-2-3-2-16,-3-3 1 16,0-2-2-16,-1-5-1 15,-4-3 0-15,-1-1-1 16,-5 3 3-16,-2 3-1 16,-2-1 5-16,-6 16 1 15,7-20-1-15,-7 20 2 16,0 0-1-16,0 0 1 15,-2 16-3-15,2-16-2 16,1 23-2-16,2-10 1 0,0 0-1 16,0 0 1-16,4 0 1 15,-7-13 2-15,14 22-1 16,-14-22 2-16,16 14 1 16,-16-14-1-16,16 10-2 15,-16-10 1-15,20-4 0 16,-20 4-1-16,23-19 1 15,-23 19 0-15,22-27-1 16,-12 9 2-16,-1-2 0 16,-4 6 0-16,1-1-1 15,-6 15 2-15,3-17 0 16,-3 17-1-16,0 0 1 16,0 0-2-16,0 0-1 0,2 14-1 15,0 1 0-15,0-2-1 16,2 0 0-16,2 1 0 15,3 1 1-15,-9-15 0 16,24 16 1-16,-7-12-1 16,4-6 1-16,-1-3 0 15,0-4 0-15,0-4-1 16,0-3 0-16,-1-3 1 16,-6 2 1-16,-3-2 1 15,-2 2-2-15,-3 3 1 16,-5 14-1-16,6-18 0 15,-6 18-1-15,0 0-2 0,6 15-2 16,-2-1 0-16,3 3 1 16,2 2-2-16,3-1 0 15,1 2 0-15,2-3 0 16,1-1 0-16,0-7 1 16,-1-1-3-16,-1-6-4 15,-14-2-4-15,25-2-13 16,-25 2-18-16,18-24-31 15,-15 1 0-15,-1-3 42 16</inkml:trace>
  <inkml:trace contextRef="#ctx0" brushRef="#br2" timeOffset="145976.4999">27243 7021 1 0,'-32'-4'63'16,"4"-2"23"-16,8 3 0 16,7 3-61-16,13 0-32 15,0 0-24-15,0 0-45 16,22 0-4-16,-5 9 14 16,3 2 66-16</inkml:trace>
  <inkml:trace contextRef="#ctx0" brushRef="#br2" timeOffset="146143.9637">26880 7025 39 0,'-37'-7'95'16,"12"3"-7"-16,7 1-19 15,-1-3-108-15,19 6-40 16,0 0-9-16,19 14 4 15</inkml:trace>
  <inkml:trace contextRef="#ctx0" brushRef="#br2" timeOffset="146300.8005">27294 7835 47 0,'13'26'70'15,"0"-8"-62"-15,-13-18 0 16,0 0-93-16,11-26 38 16</inkml:trace>
  <inkml:trace contextRef="#ctx0" brushRef="#br2" timeOffset="146744.8918">28253 7044 25 0,'15'-3'105'0,"-15"3"-7"16,0 0-3-16,0 0-68 15,-18 3-35-15,18-3-6 16,0 0-6-16,4 29 2 16,2-12 4-16,7 9-1 15,-2 0 3-15,4 4 12 16,1 4 5-16,-1-3 2 16,0 3 4-16,-5-10-3 15,0 1-2-15,-4-7 1 0,1-2-2 16,-7-16-1-16,7 16 3 15,-7-16-2-15,0 0 2 16,9-14-1-16,-5 1 0 16,-1-6 0-16,3-6 3 15,0-3-12-15,1-10-3 16,4-1-19-16,1-11-28 16,8-1-33-16,-4-1-5 15,6 9 8-15</inkml:trace>
  <inkml:trace contextRef="#ctx0" brushRef="#br2" timeOffset="147178.1241">28677 7279 53 0,'-12'20'81'0,"-1"-8"0"15,13-12-16-15,0 0-64 16,0 0 0-16,0 0-2 16,0 0 1-16,19-20-2 15,-6 8 2-15,1-2 2 16,4-4 3-16,-2-2-6 16,1-1 7-16,-3 0-3 0,1-3 0 15,-4 2-4-15,-4 1-1 16,-2 2 0-1,-4 4-4-15,-1 15 9 0,-4-15-6 16,4 15 3-16,0 0-2 16,-16-3 3-16,16 3 3 15,-11 17-2-15,11-17 7 16,-13 26-4-16,7-9-1 16,3 1-2-16,1 2-3 15,5 0 0-15,2-1-11 16,8-1-9-16,1-5-13 15,9 2-7-15,2-14-10 0,8 5-21 16,-1-15-3 0,4-1 73-16</inkml:trace>
  <inkml:trace contextRef="#ctx0" brushRef="#br2" timeOffset="147577.2912">29118 7122 39 0,'0'0'76'15,"19"-12"1"-15,-19 12-23 16,0 0-25-16,0 0-10 15,0 0-11-15,0 0-5 16,-4-13-7-16,4 13 0 16,0 0 2-16,-13-7-4 15,13 7-1-15,-16-11 5 16,16 11-1-16,-13-10 6 0,13 10-1 16,0 0 4-1,0 0-3-15,-16-9 3 16,16 9-1-16,0 0-2 0,0 0 0 15,0 0-3-15,0 0-1 16,-10 19 1-16,10-19 5 16,-7 24 0-16,2-7 0 15,4 7 1-15,-1 6-3 16,4 4 3-16,1 5-1 16,7 0-1-16,4 0-5 15,6-5-1-15,2-4 2 16,4-6-2-16,3-12 2 0,4-8-2 15,2-14-5-15,-1-13-17 16,-5-26-31 0,10-16-30-16,-3-20-3 15,0-9 9-15</inkml:trace>
  <inkml:trace contextRef="#ctx0" brushRef="#br2" timeOffset="148662.4313">29421 6503 63 0,'0'0'92'0,"0"0"-4"15,-13-9-22-15,13 9-64 16,2 18-5-16,2 0-2 16,0 5-3-16,5 9 0 15,-2 7 2-15,3 7 3 16,0 6 5-16,2 3 1 16,2 3 1-16,-1 2 0 15,3 2 4-15,2-4-4 0,3-4-4 16,5-8-3-16,0-7 1 15,4-9-3-15,-1-10 5 16,2-13-2-16,-3-10-4 16,0-7 5-16,-4-10 5 15,-1-6-2-15,-4-1-1 16,-3-1 3-16,-1 5 0 16,-5 0 2-16,-2 7-1 15,-8 16 0-15,10-14-1 16,-10 14-1-16,0 0-2 15,3 22-2-15,0-5-2 16,4 3-1-16,3 2-1 0,2-1-2 16,1 2 1-16,3-1 1 15,-2-3 5-15,1-8 0 16,-2-2 3 0,-13-9 1-16,13 3 0 0,-13-3 0 15,1-16-1-15,-7-4-3 16,-4-5-4-16,-1-4 3 15,-5-1-2-15,-3-2 2 16,0 1 1-16,1 2 3 16,2 6 1-16,1 5 2 15,15 18 1-15,-17-15-4 16,17 15-3-16,0 0-4 16,0 0-2-16,0 0 3 0,22-19-2 15,-6 9 2-15,1-6 2 16,6-1 2-16,0-7 3 15,2-3 3-15,-2 0 3 16,-8-4-3-16,0 5 3 16,-8 0-1-16,-5 3 1 15,-8 0-2-15,-7 6 0 16,-7 2-3-16,-6 4-5 16,-5 2-1-16,-2 3-6 15,-1 4-3-15,-3 0-9 16,6 6-20-16,-8-4-54 15,10 8 4-15,0-1-3 0,5 4 62 16</inkml:trace>
  <inkml:trace contextRef="#ctx0" brushRef="#br2" timeOffset="148901.171">29307 6634 101 0,'-16'7'105'0,"16"-7"-4"16,0 0-16-16,0 0-101 15,31-14-32 1,8-3-45-16,24 2-6 15,3-5 1-15,14 3 61 0</inkml:trace>
  <inkml:trace contextRef="#ctx0" brushRef="#br2" timeOffset="153314.4089">15472 4533 1 0,'0'0'74'0,"-25"9"8"15,25-9-6-15,0 0-74 16,0 0-3-16,5-13-2 16,9 7 1-16,8-1-1 0,5 1 0 15,5-1 4 1,8 1 3-16,6-1 1 16,5 6 1-16,2-4-1 15,2 5-1-15,0-4 0 0,-3 3-2 16,-3-1-2-16,-9-1-4 15,-5 6-8-15,-11-6-10 16,0 5-14-16,-24-2-24 16,18 1-21-16,-18-1 43 15</inkml:trace>
  <inkml:trace contextRef="#ctx0" brushRef="#br2" timeOffset="153663.5903">15600 4795 1 0,'0'0'88'0,"-16"-19"1"16,16 19-3-16,-3-16-80 15,3 16-2-15,5-22-11 16,-5 22 3-16,20-14-1 15,-7 11 0-15,7 0-1 16,2 2 5-16,4 5-1 0,3 0 1 16,-1 2 3-1,4-2-1-15,-2 2 8 16,2 0-8-16,-1-2 2 16,-3-2-4-16,-2-2 2 0,-4-2-3 15,-2 4 1-15,-4-2-8 16,-2 1-10-16,-14-1-15 15,19 2-43-15,-19-2-5 16,0 0 48-16</inkml:trace>
  <inkml:trace contextRef="#ctx0" brushRef="#br2" timeOffset="154130.5248">16092 4256 1 0,'-1'-23'91'16,"1"23"1"-16,-6-16-2 15,6 16-58-15,-6-14-19 16,6 14-4-16,0 0-3 16,0 0-6-16,0 0-2 15,0 0-3-15,0 0 1 16,13 9-1-16,-13-9 1 15,19 10 1-15,-3-4 0 16,1-1 2-16,2 5 2 16,1 1 2-16,3 3-1 15,2 5-1-15,2 1 0 16,3 2 0-16,-1 1-1 0,0-2 0 16,3-2-1-16,0-2-2 15,1-2 1-15,-3-5 1 16,-3-1 0-16,-3-5-1 15,-6-1 2-15,-2 3 1 16,-16-6-2-16,0 0 0 16,9 20 0-16,-19-4 0 15,-8 10-2-15,-3 7 0 16,-5 13 0-16,-7 4-14 16,-1 15-25-16,-12 5-46 15,4 3-1-15,-5-6 32 16</inkml:trace>
  <inkml:trace contextRef="#ctx0" brushRef="#br2" timeOffset="166356.203">17160 4101 32 0,'0'0'85'16,"0"0"-2"-16,-16-18-47 16,16 18-23-16,-14-8-4 15,14 8-5-15,-13-2-5 16,13 2-1-16,-15 5-1 15,15-5 1-15,-16 12 2 16,8 1 1-16,-1 5 4 16,0 2-2-16,1 7 2 0,-1 9-2 15,3 5-3 1,2 6 1-16,2 3-3 16,4 0-2-16,4-1-3 15,5-3 2-15,4-5 0 0,3-10 1 16,4-7 2-16,1-6-1 15,2-3 2-15,-1-7 1 16,1-2 3-16,-4-3-2 16,0-2 1-16,-3 2-2 15,-2-3-4-15,-1 3-15 16,-15-3-29-16,18-6-32 16,-18 6-5-16,0 0 77 15</inkml:trace>
  <inkml:trace contextRef="#ctx0" brushRef="#br2" timeOffset="166836.1166">17545 4353 1 0,'0'25'88'0,"-1"-4"0"16,1-21-11-16,-16 20-77 16,16-20-1-16,0 0 0 0,-9 13 0 15,9-13 3-15,0 0 0 16,-19-17 0-16,19 17 2 15,-21-24 2-15,9 8-1 16,-1 1-1-16,3-3 2 16,1 0-2-16,5-1-1 15,4 2 0-15,6-2 0 16,-6 19-1-16,22-21-1 16,-7 12 1-16,3 5-1 15,0 5-3-15,1 8-3 16,-3 7 1-16,-1 4-2 15,-4 4-2-15,-1 8 0 16,-7 1-5-16,0 9-6 16,-6-3-10-16,2 6-19 0,-9-9-33 15,2 4 4-15,-5-11 77 16</inkml:trace>
  <inkml:trace contextRef="#ctx0" brushRef="#br2" timeOffset="167302.9895">17717 4267 1 0,'0'0'76'0,"16"0"13"0,-16 0-5 16,0 0-68-16,0 0-13 15,0 0-4-15,5 17 0 16,-5-17-3-16,2 13 1 15,-2-13 1-15,0 13 2 16,0-13 4-16,0 0 0 16,0 0 4-16,0 0-2 15,0 0 0-15,1-15-2 16,-1 15-1-16,-4-17-3 16,4 17-2-16,-7-14 0 15,7 14 0-15,-10-21 1 16,10 21 1-16,0 0 3 15,-13-10-4-15,13 10 1 0,0 0 0 16,-13 25 2-16,8-5-3 16,1 7 0-1,0-1 0-15,-1 9-4 0,1-2 4 16,3-1-1-16,-1-2 2 16,5-4-5-16,1-7 2 15,5-6-2-15,-9-13-3 16,20 10-1-16,-20-10-8 15,29-10-17-15,-29 10-45 16,30-20-2-16,-15 10 44 16</inkml:trace>
  <inkml:trace contextRef="#ctx0" brushRef="#br2" timeOffset="167685.7701">17832 4785 1 0,'5'12'32'0,"-5"-12"52"16,0 0-6-16,0 0-65 16,0 0-9-16,11-14-6 15,-9-3 4-15,-1-5-5 16,0 0 5-16,-1-5-5 0,0 4 7 15,-1-3-6 1,-2 4 8-16,2 5-3 0,1 17 1 16,-3-22-1-1,3 22-1-15,0 0-1 0,0 0-1 16,0 0 0-16,0 0-3 16,4 28 2-16,-1-12-2 15,1 5 7-15,-1 5 1 16,2 3-6-16,-3 1-12 15,4 1-6-15,-1-2-31 16,2 2-23-16,-3-3-1 16,3-7 74-16</inkml:trace>
  <inkml:trace contextRef="#ctx0" brushRef="#br2" timeOffset="168056.2343">18005 4613 1 0,'0'0'74'16,"0"0"15"-16,0 0-9 0,0 0-78 15,0 0-6-15,0 0 0 16,0 0-1-16,0 0 1 16,0 0-1-16,0 0 2 15,8 14 1-15,-8-14 2 16,7 19-1-16,-7-19-3 15,8 27-1-15,-5-14-23 16,2 10-46-16,-5-4-9 16,0 0 60-16</inkml:trace>
  <inkml:trace contextRef="#ctx0" brushRef="#br2" timeOffset="168285.9978">18245 4497 1 0,'0'0'99'16,"9"26"-14"-16,-9-26-33 15,-15 15-127-15,11 1-13 16,4-16 15-16</inkml:trace>
  <inkml:trace contextRef="#ctx0" brushRef="#br2" timeOffset="168480.8673">18342 4494 3 0,'18'19'73'16,"-18"-19"-63"-16,13 18-12 0,-13-18-81 16,0 0 83-16</inkml:trace>
  <inkml:trace contextRef="#ctx0" brushRef="#br2" timeOffset="168653.8365">18474 4593 1 0,'15'11'21'16,"-15"-11"15"-16,23 4-33 0,-23-4-63 15,20-15 60-15</inkml:trace>
  <inkml:trace contextRef="#ctx0" brushRef="#br2" timeOffset="168979.6274">18780 4614 1 0,'23'7'55'0,"-23"-7"32"16,13 3-5-16,-13-3-73 15,0 0-22-15,0 0-4 16,15 15 2-16,-15-15-3 16,5 21 0-16,-5 0 9 15,-4 2-7-15,-3 6-2 16,-6-2-48-16,-3 5 23 16,-3-2 43-16</inkml:trace>
  <inkml:trace contextRef="#ctx0" brushRef="#br2" timeOffset="169403.5883">18875 4294 47 0,'-1'24'91'16,"1"-24"-14"-16,0 0-57 0,0 0-48 15,-14-1 1-15,14 1 5 16,0 0 8 0,-5-20 7-16,2 5 5 15,0-3 14-15,3 3 11 0,-1-8 5 16,4 6-1-16,1-5-3 15,6 3-7-15,6-1-6 16,4 6-2-16,5 1-5 16,4 4 2-16,1 8-4 15,-1 6-2-15,0 6-6 16,-5 4 0-16,-2 10-3 16,-8 1-4-16,-4 9-2 15,-5-1-6-15,-2 8-9 16,-11-6-27-16,3 6-25 15,-10-6 24-15,-1 0 58 16</inkml:trace>
  <inkml:trace contextRef="#ctx0" brushRef="#br2" timeOffset="169853.2573">19333 4121 22 0,'13'6'96'16,"-13"-6"-5"-16,13 8-11 15,-13-8-84-15,0 0-4 16,11 16-1-16,-11-16 3 16,0 17-3-16,0-17 3 0,0 0 5 15,0 0 6-15,0 0 0 16,-14 5 4-16,14-5-2 15,-16-15-1-15,3 8 2 16,13 7-2-16,-27-9-2 16,11 8-2-16,-2 0 0 15,1 3-1-15,1 3 0 16,0 1 0-16,16-6-2 16,-23 14 1-16,23-14-1 15,-14 20 2-15,10-5-1 16,4 5-1-16,2 4 0 15,6 5-1-15,0 4-2 16,4-2-1-16,2-1 1 0,4-4-1 16,2-4-4-16,1-11 0 15,5-4-14-15,-3-17-24 16,15-3-35 0,-8-10-2-16,2-1 59 0</inkml:trace>
  <inkml:trace contextRef="#ctx0" brushRef="#br2" timeOffset="170437.1001">19379 4686 1 0,'0'0'76'16,"-14"19"16"-16,14-19-9 16,-11-17-81-16,11 17-4 15,0-23 0-15,0 8-2 16,-1-1 2-16,2 2-2 16,1 0 3-16,-2 14 1 15,3-21 2-15,-3 21 1 16,0 0-4-16,14-1 1 15,-14 1-2-15,13 26 0 0,-6-6 0 16,5 8 6-16,-3 0-6 16,-2 7 5-1,-1-3-3-15,2-3 5 0,-3-5-5 16,0-5 6-16,0-5-6 16,-5-14 1-16,0 0-1 15,14 5 1-15,-14-5-1 16,12-29-4-16,-4 9 5 15,-2-5-3-15,3-1 5 16,-4-1-4-16,4-4 5 16,0-2-6-16,2 4 8 15,1 5-2-15,2 1-1 0,-1 8-1 16,0 4-2-16,0 8-1 16,-13 3-1-16,22 23-2 15,-16 0 0 1,-2 12 6-16,-3 4-6 0,-1 2 2 15,-1 0-15-15,1 5-13 16,-6-6-53-16,5 1 5 16,-4-11 33-16</inkml:trace>
  <inkml:trace contextRef="#ctx0" brushRef="#br2" timeOffset="170837.1162">19717 4049 37 0,'21'4'102'16,"-21"-4"-11"-16,25 4-13 15,-6 5-92-15,-1 0 0 16,7 8 0-16,-4 3 1 16,5 8 2-16,0 2 3 0,0 7 5 15,-1 4 6-15,-5 2 1 16,0 3-1 0,-4-1 2-16,-1 1-2 15,-7-1-2-15,-1-2-2 0,-5-4 2 16,-5-4-2-16,-4-1-1 15,-5-8-1-15,-2 5 5 16,-3-11-10-16,2 3-9 16,-5-13-37-16,20-10-25 15,-26 12-7-15,26-12 85 16</inkml:trace>
  <inkml:trace contextRef="#ctx0" brushRef="#br2" timeOffset="171221.5542">20346 4018 1 0,'0'0'84'16,"-6"15"1"-1,6-15-3-15,0 0-75 16,0 0-8-16,0 0-1 16,23-3-1-16,-6 3 2 0,4 0 0 15,3-4 4-15,1 1 3 16,5 1 3-16,2-1-2 15,1 2 1-15,0-2-1 16,-1-3-4-16,-3 6-5 16,-2 0-13-16,-2 5-27 15,-11-7-44-15,-1 8-3 16,-13-6 30-16</inkml:trace>
  <inkml:trace contextRef="#ctx0" brushRef="#br2" timeOffset="171476.8969">20321 4226 77 0,'0'0'104'0,"28"-11"-7"15,-10 2-54-15,4-7-52 16,7 3-1-16,1 0-2 15,3 7 1-15,-2 2-2 16,0 7 2-16,-3 0 1 16,-2 4 6-16,-5 2-1 15,1 2-11-15,-6-4-17 16,3 5-45-16,-19-12-2 0,17 23 52 16</inkml:trace>
  <inkml:trace contextRef="#ctx0" brushRef="#br2" timeOffset="171645.1974">20338 4516 1 0,'29'6'89'0,"-4"-13"7"15,2-3-15-15,8 2-92 16,0-10-79-16,18 6-1 15,0-4 17-15</inkml:trace>
  <inkml:trace contextRef="#ctx0" brushRef="#br2" timeOffset="174923.1398">21012 3089 1 0,'0'0'69'16,"-14"-21"16"-16,14 21-10 15,-15-31-48-15,10 12-15 16,-1-4 3-16,3-5-4 16,2-3-2-16,1-1-3 15,1-1 0-15,0 0 1 16,1 9 0-16,-1-2 0 16,-1 10 1-16,0 16 1 15,-3-16-2-15,3 16-3 16,0 0 1-16,-8 17-3 15,8-17-4-15,-2 15 1 16,2-15-1-16,3 24-1 0,0-2-2 16,1 2 3-16,-1 8-4 15,2 6 11-15,-2 13-8 16,1 10 2-16,-1 7-3 16,1 3 2-16,2 9-1 15,0 11 1-15,4 3-2 16,0 6-7-16,3-1 6 15,-2 8 5-15,4 3-2 16,-2 5-4-16,-2 2 1 16,1-2-2-16,-5 2 11 15,2-1-6-15,-4-2 7 16,3-6-12-16,-3-4 9 0,1-12-3 16,0-5 4-16,-2-7-2 15,2-7-5-15,-3-7 2 16,-2-4-1-1,1-4 0-15,-2-2 0 0,-2-3 7 16,2-8 1-16,-1-3-1 16,0-6 4-16,1-4-5 15,0-6 4-15,0-6-1 16,0-20 3-16,1 23-4 16,-1-23-2-16,0 0 1 15,1 13-2-15,-1-13 3 16,0 0-1-16,0 0 0 15,0 0-1-15,0 0-3 0,0 0 2 16,0 0-3-16,0 0 2 16,0 0-2-1,0 0 2-15,0 0-1 0,0 0-1 16,0 0 1-16,0 0 0 16,0 0 2-16,0 0-1 15,0 0 1-15,0 0 0 16,0 0-1-16,0 0 1 15,0 0-1-15,0 0-1 16,13-12-1-16,-13 12 0 16,0 0-3-16,18-18 2 15,-18 18 0-15,23-16-6 0,-9 9 6 16,1 1 0-16,2 0 2 16,2 3-4-16,0 3-5 15,2 6-11 1,-4-3-10-16,8 10-16 0,-11-6-42 15,10 3-4-15,-10-6 25 16</inkml:trace>
  <inkml:trace contextRef="#ctx0" brushRef="#br2" timeOffset="175656.9969">21054 2555 88 0,'0'0'95'16,"-16"8"-2"-16,16-8-20 16,-17-6-69-16,17 6-2 15,0 0-1-15,0 0-3 16,19-15 3-16,-19 15-3 15,24-3 2-15,-9 5 1 0,2-5 1 16,3 0 0-16,2 0 0 16,-1 0 1-1,3 2-2-15,-1-2 1 16,1-1-4-16,-1-1-2 16,-4 5-6-16,3-1-10 15,-8-5-17-15,8 13-48 0,-9-8-2 16,5 2-2-16,-18-1 58 15</inkml:trace>
  <inkml:trace contextRef="#ctx0" brushRef="#br2" timeOffset="176124.6827">21610 2870 35 0,'-15'4'88'16,"15"-4"0"-16,-24 0-5 15,11-4-70-15,13 4-4 16,-19-13-3-16,6 4-4 15,0 1 0-15,-1-4 0 16,-2-1-1-16,-2-3 0 16,1-1 0-16,1-6 3 15,2 5-1-15,4 4 0 16,2-8 1-16,4 4-2 0,6 0 2 16,5 1-4-16,6 1 1 15,4 9-1-15,5 0-1 16,1 5 0-16,3 5-3 15,1 6 2-15,-1 11-3 16,-4 7 1-16,-3 9-2 16,-5 6 0-16,-4-3 1 15,-4 2-2-15,-6 0-3 16,-2 0-12-16,-3-11-17 16,6-1-43-16,-8-16-1 15,7-13 9-15,0 0 74 16</inkml:trace>
  <inkml:trace contextRef="#ctx0" brushRef="#br2" timeOffset="176557.4745">21787 2639 67 0,'0'0'92'15,"15"0"-4"-15,-15 0-12 16,0 0-76-16,4 16-7 15,-4-16 0-15,7 27-1 16,-4-14 2-16,3 2-1 16,-6-15 6-16,5 20 5 15,-5-20 1-15,0 0 4 0,0 0-1 16,0 0 1-16,0 0-2 16,8-17 2-16,-8 17-3 15,-9-22-4 1,2 7 1-16,-3-3-2 0,0 2 0 15,-5-4 1-15,2 5 0 16,0 9-1-16,0-2 1 16,0 6 1-16,13 2-1 15,-18 28-2-15,9 4 1 16,3 5-1-16,2 8-3 16,1-1 0-16,3 8 2 15,3-4-2-15,3-8-3 16,5-9-4-16,3-10-5 0,12-8-12 15,0-16-12 1,11 1-25-16,-4-23-23 16,4 9 3-16,-4-5 63 15</inkml:trace>
  <inkml:trace contextRef="#ctx0" brushRef="#br2" timeOffset="176940.2202">22055 3083 19 0,'-14'10'85'0,"4"3"5"15,-4-11-8-15,-1 1-72 16,15-3-4 0,0 0 0-16,-14 1-2 15,14-1 1-15,0 0-2 0,0 0-5 16,-2-26 5-16,5 10-3 15,-1-2 4-15,0-5-6 16,-2-5 9-16,2 2-8 16,-2 2 5-16,0 6 0 15,-3 4 0-15,3 14-1 16,-7-15-3-16,7 15 2 16,0 0-3-16,-13 19 0 15,10-6 1-15,-1 3 1 0,2 4-3 16,1-1 4-1,1 4-8-15,-2-1-1 16,4 11-22-16,-4-3-29 16,5 9-29-16,-4-7-2 15,2 3 31-15</inkml:trace>
  <inkml:trace contextRef="#ctx0" brushRef="#br2" timeOffset="177353.1112">21813 3627 1 0,'-16'-1'84'0,"16"1"6"0,0 0-6 16,-17-12-72-16,17 12-19 15,0 0-20-15,0 0-29 16,-22 13-26-16,16 6-2 16,-4-2 70-16</inkml:trace>
  <inkml:trace contextRef="#ctx0" brushRef="#br2" timeOffset="177532.3265">21820 3948 1 0,'0'0'76'0,"-3"13"11"15,3-13-17-15,0 0-86 16,0 0-26-1,-13 0-46-15,13 0 9 0,0 0 71 16</inkml:trace>
  <inkml:trace contextRef="#ctx0" brushRef="#br2" timeOffset="177654.998">21884 4026 1 0,'13'27'18'16,"-10"-11"32"-16,-8-2-51 15,5 1-62-15,0-15 59 0</inkml:trace>
  <inkml:trace contextRef="#ctx0" brushRef="#br2" timeOffset="178276.1406">21852 4946 19 0,'-13'20'97'0,"13"-20"-6"16,-14-4-8 0,14 4-80-16,0 0-2 0,-15-23 0 15,15 23 0-15,-14-25-2 16,7 11 1-16,-1 0 2 16,8 14 1-16,-8-24 0 15,8 11-1-15,0 13-2 16,4-18 1-16,-4 18-2 15,14-8 0-15,-1 13-1 16,2 1-2-16,1 7-2 16,-2 4-1-16,1 7-2 0,-1 2-3 15,-2 8-1 1,-2-3 0-16,-6 5-2 16,-4 0 0-16,-1 3-6 15,-8-3-11-15,5 3-47 0,-8-4 4 16,2-5 75-16</inkml:trace>
  <inkml:trace contextRef="#ctx0" brushRef="#br2" timeOffset="178725.2459">22073 5005 1 0,'16'0'50'16,"-16"0"38"-16,17 5-6 15,-17-5-56-15,0 0-26 16,0 0-3-16,0 13-1 16,0-13-1-16,0 0-1 0,0 0 5 15,0 0 4-15,0 0 2 16,0 0 1-16,0 0 1 16,0 0 1-16,0 0-1 15,0-19-2-15,0 19-1 16,-9-20 0-16,9 20-2 15,-16-22 1-15,16 22-1 16,-18-20 0-16,18 20 1 16,-22-10 2-16,22 10-1 15,-20 4 0-15,20-4-1 16,-17 20-1-16,8 0-1 16,3 3-2-16,3 5-2 0,0-1-1 15,5 5-1-15,1 1 2 16,1 2-2-1,2-9 2-15,2-2 0 0,1-3 1 16,4-7-2-16,0-4-4 16,6-6-11-16,0-8-22 15,12-2-42-15,-3-5-2 16,3-1 47-16</inkml:trace>
  <inkml:trace contextRef="#ctx0" brushRef="#br2" timeOffset="179241.1377">22266 5427 1 0,'-11'24'41'0,"0"-5"39"16,11-19 3-16,-10 19-70 16,10-19-12-16,0 0 0 15,0 0 3-15,-4-21 0 16,5 8-3-16,-2-2 5 15,2-1-1-15,-2-5 8 16,2 4-7-16,-1 0 4 16,2 2-7-16,-2 15 4 15,4-14-4-15,-4 14 0 16,0 0-4-16,0 0-4 0,0 0 1 16,13 26 0-16,-10-7 4 15,0 2-4-15,1 1 6 16,-2 0-3-16,2 1 5 15,-2-3 3-15,-1-3-1 16,-1-17 3-16,4 16-8 16,-4-16 0-16,0 0 0 15,0 0-1-15,15-10 0 16,-5-4-5-16,1-7 5 16,7 0-7-16,0-4 5 15,4-1 4-15,1 2-5 16,-1 2 5-16,-1 3-5 15,-2 6 5-15,-1 12-8 0,-5 11 2 16,-2 7 1-16,-5 12-4 16,-2 4 0-16,-1 9-5 15,-4 1-11 1,2 9-21-16,-10-7-35 0,5-9 0 16,-3-13 61-16</inkml:trace>
  <inkml:trace contextRef="#ctx0" brushRef="#br2" timeOffset="180474.4599">22239 2346 124 0,'0'0'95'16,"0"0"0"-16,0 0-42 0,0 0-51 15,0 0 0 1,0 0-3-16,0 0 1 0,14 9-4 16,-1-9 4-1,4 0 1-15,7-5 1 0,-3 7 5 16,9-6-2-16,-2 2 1 15,4-4-3-15,-2 8 5 16,-1-4-7-16,1 1 2 16,-1 1-3-16,3-4-6 15,-5 1 4-15,3-3-2 16,-2 0 2-16,-2-1-1 16,-2 0 2-16,-1 4-1 15,-2-3 4-15,-7 6 3 16,-14 0-2-16,19-3 1 15,-19 3-3-15,0 0 0 16,11 16 1-16,-11-16-4 16,2 17 2-16,-2-17-3 0,1 26 3 15,-1-11-4-15,2 2 3 16,-2 5-2-16,3-5 1 16,-2 6 2-16,2 3-2 15,1 4 0-15,1 9 0 16,2 9 2-16,0 8-3 15,2 3-1-15,1 12 2 16,0 0 3-16,1 10-4 16,2-1 2-16,-1 3-2 15,-2-3 1-15,0 6-1 16,-1 7 2-16,1 4-5 16,-2 5-3-16,3 5 5 0,-1 6 0 15,1 4 1-15,1 5-1 16,2 1 0-16,1 1 7 15,1 2 0-15,-4 0-3 16,3-6 2-16,-4-3-5 16,1-1 4-16,0-8-4 15,-1-4 5-15,-1-3-6 16,-3-8 4-16,2-5-1 16,1-1 1-16,2-3 1 15,-1-6 2-15,1-5 0 16,-2-9 0-16,1-5-4 15,0-10 1-15,-3-6 0 16,1-10 2-16,-2-5-1 0,-3-7-1 16,-1-6 1-16,-3-15 0 15,6 17 0-15,-6-17 1 16,0 0 0-16,0 0-1 16,0 0 0-16,-14 10 0 15,14-10 0-15,-22-1 0 16,8-1-1-16,-4-1 1 15,-2 1-1-15,-4-1-1 16,-5-2 2-16,-2 3-1 16,0 0-1-16,-1 4-8 15,-4-5-13-15,3 8-65 16,-9-7-6-16,0 2-4 0,-4-2 58 16</inkml:trace>
  <inkml:trace contextRef="#ctx0" brushRef="#br2" timeOffset="181245.3388">23582 3828 1 0,'0'0'45'16,"4"-17"31"-16,-4 17 1 0,-5-18-65 15,5 18-3 1,-22-16-3-16,2 14-1 16,-8 0-1-16,-3 4 1 15,-6 2 3-15,-1 6 0 0,-3 3 1 16,2 4-2-16,2 5 0 16,6 1 4-16,7 4-4 15,7 2-3-15,8-1 0 16,6 1-4-16,7-6 2 15,6 0-2-15,5-2 1 16,4-3-5-16,2-8 2 16,2-2 0-16,2 0-3 0,-1-6-1 15,4 1-8-15,-7-3-5 16,7 0-17 0,-11-4-46-16,3 3-1 15,-5-5 29-15,-15 6 54 0</inkml:trace>
  <inkml:trace contextRef="#ctx0" brushRef="#br2" timeOffset="181492.5469">23083 4018 35 0,'0'0'94'0,"7"-17"3"15,16 3-11-15,2-7-79 16,8 3-22-16,4-3 12 16,-1 6-3-16,2 0 0 0,-2 8 1 15,-1 0-5-15,-1 8-10 16,-2-4-15-16,4 9-44 16,-4-9-3-16,2 3 25 15,-3-7 57-15</inkml:trace>
  <inkml:trace contextRef="#ctx0" brushRef="#br2" timeOffset="181774.9697">23946 3549 49 0,'0'0'101'0,"0"0"-5"16,0 0-12-16,0 0-72 15,0 0-23-15,4 26-2 16,-6 8-3-16,-2 6-2 16,0 8 4-16,-2 11 8 15,0 4 7-15,-1 5 2 16,1-2 4-16,3-1-1 16,1-4 2-16,0-5-2 15,4-2-10-15,-4-13-16 16,8 0-27-16,-10-15-39 15,8-6-1-15,-4-20 37 16</inkml:trace>
  <inkml:trace contextRef="#ctx0" brushRef="#br2" timeOffset="182077.0244">24061 3640 72 0,'0'0'100'16,"0"0"-6"-16,0 0-11 16,0 0-86-16,3 23-8 15,10-8-1-15,1 8-2 16,-1 6 2-16,3 5 3 0,-3 7 6 16,0 8 5-16,-1 6 1 15,-5-3 3-15,0 2-1 16,0-3 1-16,1-2-5 15,-3-6-9-15,0-7-11 16,2-4-12-16,-6-13-9 16,4-2-4-16,-5-17-11 15,0 0-28-15</inkml:trace>
  <inkml:trace contextRef="#ctx0" brushRef="#br2" timeOffset="182543.9261">24109 3873 48 0,'-6'-45'85'15,"-4"6"-21"-15,7 10-12 0,-1 0-23 16,5 0-18-16,6 2-6 16,5-8-7-16,7 2-1 15,1 0 1 1,10 4 2-16,2 5 2 0,0 8 3 16,1 8 1-16,-4 13 1 15,-3 14 2-15,-8 8-3 16,0 8-3-16,-8 2-4 15,-3 4-2-15,-3-3 0 16,-4 3 1-16,-3-5-2 16,-1-7 1-16,-2-3 1 15,-2-6 3-15,-3-1 4 0,-3-2-1 16,1-3 0-16,-3-2 0 16,2 1 2-16,1-4-1 15,13-9-2 1,-15 13-4-16,15-13-1 0,5 13 2 15,-5-13-1-15,20 10-4 16,-6-3 2-16,5 0-1 16,-3 0 5-16,7 3 1 15,-1-4 0-15,-1 1-2 16,1 1 1-16,-2 0 4 16,0-2-3-16,-1 0-3 15,-2 1-3-15,-4-1-6 16,-13-6-9-16,18 4-22 0,-18-4-47 15,0 0-1-15,0 0 6 16,0 0 83-16</inkml:trace>
  <inkml:trace contextRef="#ctx0" brushRef="#br2" timeOffset="183059.2378">24250 3111 23 0,'1'-26'91'0,"5"11"2"15,-6 15-8-15,0 0-57 16,0 0-10 0,0 0-6-16,0 0-5 0,5 29-1 15,-1-7-4-15,0 1-4 16,3 0 4-16,2 3-5 15,0-1 3-15,1 1-6 16,1 1 2-16,1-7-4 16,-5 0 2-16,0-7 0 15,-7-13 3-15,12 19 0 16,-12-19 2-16,0 0 4 16,17 2 1-16,-17-2 0 15,13-25 2-15,-3 12-1 16,-1-6 0-16,1 2 0 15,-1-3-1-15,2 2-1 16,-1 4 1-16,-10 14 0 16,16-17 2-16,-16 17-1 0,0 0-2 15,18 5-1-15,-18-5 1 16,8 21-1-16,-2-8 0 16,0 3 0-16,1-2-3 15,0 3 0-15,2-2-2 16,-9-15-4-16,23 16-7 15,-10-16-18-15,11-2-60 16,-3-17-2-16,5 1-5 16,-3-18 46-16</inkml:trace>
  <inkml:trace contextRef="#ctx0" brushRef="#br1" timeOffset="196851.3323">2420 5668 92 0,'-15'2'61'0,"15"-2"-15"16,-13 0-35-16,13 0-76 16,0 0 1-16,0 0 18 15,0 0 16-15,15 11 26 16,-15-11 4-16,0 0 16 16,18-3 23-16,-18 3 28 0,0 0-3 15,8-15-17-15,-8 15-16 16,0 0-13-16,0 0-5 15,0 0-5 1,10-13-2-16,-10 13-4 0,0 0 1 16,0 0-1-16,0 0 0 15,0 0 0-15,-13 10 0 16,13-10 1-16,0 0 0 16,0 0 3-16,-15 10-4 15,15-10 2-15,-5 13-1 16,5-13-1-16,-5 16 1 15,5-16-1-15,0 15-1 0,0-15-2 16,3 13 1 0,-3-13 0-16,0 0 0 15,0 0 2-15,17 8-3 0,-17-8 1 16,0 0 1-16,13-1 0 16,-13 1 0-16,0 0-1 15,0 0 1-15,13-12-1 16,-13 12 1-16,0 0-1 15,0 0 0-15,0 0 1 16,3-14-1-16,-3 14 1 16,0 0-1-16,0 0-8 15,-16-4-23-15,16 4-43 16,-5 14-5-16,5-14-6 0,-8 20 4 16</inkml:trace>
  <inkml:trace contextRef="#ctx0" brushRef="#br1" timeOffset="198366.7594">2069 5375 108 0,'-24'0'84'0,"-7"1"-5"16,2 5-1-16,-2 7-71 15,3 4-6-15,2 9-6 16,-1 6 0-16,2 10-1 15,-1 5 0-15,5 5 0 16,2 2 1-16,6 0 2 16,7 1 2-16,10 3 2 15,11-2 1-15,8-1-8 16,15-9-16-16,19 3-46 0,7-10-4 16,12-8-2-16,-1-16-6 15</inkml:trace>
  <inkml:trace contextRef="#ctx0" brushRef="#br1" timeOffset="198665.4817">2662 5268 74 0,'-7'-13'96'0,"7"13"-5"15,-10-17-4-15,10 17-70 16,0 0-18-16,29 31-5 16,1-3-4-1,7 9-1-15,4 5 1 0,5 6 0 16,-3 2 2-16,2 5 2 16,-7-2 3-16,-11 4 3 15,-10 3 4-15,-11 11-3 16,-15 7-18-16,-2 23-57 15,-25 6-1-15,-13 10-12 16,-13 1 36-16</inkml:trace>
  <inkml:trace contextRef="#ctx0" brushRef="#br1" timeOffset="199743.7796">2698 8732 82 0,'-6'19'81'16,"6"-19"-6"-16,-4 14-9 15,4-14-80-15,0 0 1 16,23 6-5-16,-23-6 0 16,20-3 5-16,-20 3 5 15,21-8 4-15,-21 8 7 16,13-15 5-16,-13 15 4 16,8-17 0-16,-8 17 2 15,-1-25-6-15,-1 12 0 0,-3 0-2 16,-1 0 1-16,6 13 0 15,-16-18 0-15,16 18 0 16,-19-9 0-16,19 9-1 16,-20 4 0-16,20-4-3 15,-22 18-8-15,16-3-6 16,-4 0-15-16,10 11-46 16,-2-2-4-16,6 1-3 15,0-3 12-15</inkml:trace>
  <inkml:trace contextRef="#ctx0" brushRef="#br1" timeOffset="200033.2305">2988 8514 110 0,'0'0'95'0,"26"-18"-4"16,-26 18-11-16,13-8-85 16,3 20-8-16,3 7 1 15,1 11 0-15,-1 6 2 16,-1 12 6-16,-2 4 2 16,-4-2 2-16,-5 2 2 0,-4-4-2 15,-7-5-8-15,-4 0-12 16,-12-5-28-16,-1-1-25 15,-17-8-2-15,-2 0-3 16</inkml:trace>
  <inkml:trace contextRef="#ctx0" brushRef="#br1" timeOffset="200365.786">2309 8488 164 0,'-41'5'94'0,"2"6"-4"16,-4 1-9-16,3 11-80 16,8 19-1-16,10 10-1 15,13 18-5-15,12 13-10 16,19 26-26-16,5 4-36 0,21 5-3 16,7-14-4-1,16-26-13-15</inkml:trace>
  <inkml:trace contextRef="#ctx0" brushRef="#br1" timeOffset="205869.4382">4363 8350 30 0,'-4'-18'85'0,"4"18"-3"15,0 0-4-15,-15-13-61 0,15 13-9 16,0 0-3-16,-10 22-5 16,10-5-2-16,0 5-1 15,0 3 1-15,2 5 3 16,-4 0 0-16,5 2 1 15,-3 0 0-15,3-5 1 16,-1 2 0-16,-1-2-2 16,3 2 3-16,1-3-6 15,0 0 5-15,0-4-5 16,5-2 5-16,-3-3-4 16,5-2 3-16,-12-15-2 15,23 8-7-15,-9-13 2 0,3-8-6 16,4-8 2-16,-1-7-4 15,3-8 3-15,-1-6-2 16,1-6 6-16,-3-1 6 16,-1 0 4-16,-4 4 5 15,0 5 2-15,-6 5 4 16,1 9 0-16,-6 6-2 16,2 7-2-16,-6 13-2 15,0 0-3-15,8 26-2 16,-6 0-1-16,1 6-3 15,-2 5 2-15,2 5-2 16,-1 4-1-16,0-2-1 0,0-5-1 16,-1-2-3-16,2-5-4 15,4-2-6-15,-1-7-16 16,11 3-31-16,-4-16-17 16,9-4 0-16,-2-10 27 15</inkml:trace>
  <inkml:trace contextRef="#ctx0" brushRef="#br1" timeOffset="207924.6872">5046 8471 55 0,'0'0'89'0,"-15"6"-1"16,15-6-6-16,-16-9-71 16,16 9-6-16,0 0-2 15,0 0-3-15,16-10 0 16,-3 9-2-16,2-1-1 0,5 2-2 16,0 0-3-16,9 2-1 15,-2-1-5 1,8 2-8-16,-5-5-4 15,6 5-12-15,-8-8-36 0,3 5-1 16,-5 0 19-16,-5 0 56 16</inkml:trace>
  <inkml:trace contextRef="#ctx0" brushRef="#br1" timeOffset="208136.4618">5060 8669 67 0,'0'0'90'16,"0"0"-3"-16,19-3-15 0,-19 3-88 16,39-3-18-16,-12 1-35 15,11 10-9-15,-1-1-6 16,4 2 50-16</inkml:trace>
  <inkml:trace contextRef="#ctx0" brushRef="#br1" timeOffset="208586.648">5835 7921 48 0,'-20'6'82'0,"7"1"-5"0,0 6-16 16,-3 9-59-16,-3 8 2 16,0 6-4-16,-2 10 2 15,1 6-1-15,-2 6 3 16,0 7 0-16,3 0 3 15,2 3-4-15,6 0 0 16,3 4-1-16,7-7-13 16,8 2-25-16,0-9-39 15,14-7-3-15,2-15-4 16</inkml:trace>
  <inkml:trace contextRef="#ctx0" brushRef="#br1" timeOffset="209219.9055">6057 8256 113 0,'0'0'92'0,"-19"0"-4"16,6 3-43-16,13-3-42 15,-10 17-8-15,12 3 1 16,1 11-3-16,1 9-1 16,3 5 0-16,-1 5 3 15,4 4 3-15,-1-2 2 16,-1-2 7-16,2-9-5 16,2-5 0-16,0-12-2 0,2-5-1 15,0-10-3-15,2-11-3 16,0-9-1-16,1-12-4 15,1-11 4 1,-2-9 2-16,-2-7 3 0,-1-5 3 16,-1 4 4-16,-5 1 3 15,-1 11 4-15,-4 4 0 16,1 13-1-16,-3 9 1 16,0 13-3-16,0 0-2 15,-5 16-2-15,2 6-1 16,-2 3-2-16,1 6-1 15,3 4-2-15,-2 4-2 16,3 1-2-16,3 4-7 0,-1-7-11 16,9 3-14-16,-4-9-40 15,7 1-3-15,-2-9 0 16,5-6 69 0</inkml:trace>
  <inkml:trace contextRef="#ctx0" brushRef="#br1" timeOffset="209604.29">6367 9061 80 0,'0'17'90'15,"0"-17"-7"-15,0 0-7 0,0 0-82 16,0 0-4-16,2-14 1 16,-1-6-1-16,5-2 0 15,-3-8 2-15,1-3 6 16,1-2 5-16,-1 0 5 16,0 7 2-16,-1 2 0 15,0 10 0-15,-3 16 1 16,0 0-2-16,0 0-2 15,10 17-4-15,-7 6-2 16,-2 5-2-16,2 3-2 16,0 5-2-16,1 3-6 15,-4-6-15-15,6 11-32 16,-6-11-22-16,5 3-2 0,-4-10 3 16</inkml:trace>
  <inkml:trace contextRef="#ctx0" brushRef="#br1" timeOffset="209988.9809">6669 8846 32 0,'0'0'88'16,"0"0"-2"-16,0 0-3 16,0 0-59-16,0 0-16 15,0 0-2-15,-4-13-2 16,4 13-3-16,0 0-1 15,0 0 0-15,0 0 1 16,17 13-2-16,-17-13-1 16,13 17 0-16,-6-2-5 15,-3 1-7-15,4 7-14 0,-8-2-28 16,1 7-26-16,-8-6 1 16,0-1 22-16</inkml:trace>
  <inkml:trace contextRef="#ctx0" brushRef="#br1" timeOffset="210229.8037">6950 8723 65 0,'0'0'94'16,"12"24"-4"-16,-12-24-18 15,0 0-94-15,-5 24-57 16,5-24-3-16,-2 26-1 16,2-26 29-16</inkml:trace>
  <inkml:trace contextRef="#ctx0" brushRef="#br1" timeOffset="210393.3702">7090 8721 82 0,'19'13'81'15,"-19"-13"-41"-15,0 0-39 16,9 15-82-16,-9-15-10 15</inkml:trace>
  <inkml:trace contextRef="#ctx0" brushRef="#br1" timeOffset="210547.777">7223 8752 1 0,'0'0'59'0,"0"0"-53"0,0 0-12 16,4 16-53-16,-4-16 59 16</inkml:trace>
  <inkml:trace contextRef="#ctx0" brushRef="#br1" timeOffset="210833.7998">7377 8809 42 0,'21'7'86'16,"-21"-7"-6"-16,12 4-4 0,-12-4-65 15,0 0-14-15,0 0 0 16,12 13-1-16,-12-13 0 15,3 20-1-15,-3-7-3 16,0 8-3-16,-3 0-7 16,-1 9-8-16,-4-1-18 15,4 10-28-15,-10 0-3 16,2 3 54-16</inkml:trace>
  <inkml:trace contextRef="#ctx0" brushRef="#br1" timeOffset="211457.2904">7816 8348 31 0,'0'0'85'15,"-23"10"0"-15,23-10-2 16,-25 16-70-16,25-16-5 15,-21 16-3-15,13-1-3 16,4 2-2-16,1 0-2 16,5 5 1-16,2 2 0 15,3 4 0-15,0 4 1 16,4-1 0-16,2 0 1 16,0-3 0-16,1 0-1 15,2-4-2-15,1-6 3 16,0-10-3-16,4-6-1 15,-4-9 2-15,2-9-1 0,-3-9 0 16,-1-4 3-16,-2-7 0 16,-1-4-2-16,-5 1 3 15,0 0 1-15,-1 4 0 16,-1 4 0-16,-3 8 1 16,1 4-1-16,-3 19 2 15,5-15-2-15,-5 15 0 16,1 15 0-16,-2 6-2 15,1 4 0-15,-2 7-4 16,2 2-7-16,2 7-12 16,-2-5-10-16,7 10-24 15,-4-10-24-15,8-3-6 0,1-11 43 16</inkml:trace>
  <inkml:trace contextRef="#ctx0" brushRef="#br1" timeOffset="211988.1352">8214 8951 14 0,'0'0'90'16,"-13"16"-1"-16,13-16-2 15,-11-17-52-15,6 4-29 16,2-4-3-16,2-1-1 16,1-2-1-16,1 1-1 15,1 1-1-15,2 3 1 16,-4 15 0-16,13-16 1 16,-13 16 1-16,16 0 0 15,-16 0-1-15,22 19-1 16,-12-4 0-16,0 0-2 15,0 3 1-15,-3 2-2 16,2-1 0-16,-2 1 0 16,0-4 0-16,-2-3 1 0,-5-13 3 15,10 19 1-15,-10-19-1 16,0 0 1 0,0 0 0-16,14-11 2 15,-14 11-2-15,9-26 0 0,-5 12 1 16,-1 1-1-16,-3 13 3 15,9-20-3-15,-9 20-1 16,0 0-2-16,14 9 0 16,-10 8-3-16,2 4-4 15,0 10-13-15,-2-5-23 16,8 13-40-16,-8-3-2 16,1-2-1-16,-4-6 80 0</inkml:trace>
  <inkml:trace contextRef="#ctx0" brushRef="#br1" timeOffset="213105.7052">8536 8096 1 0,'0'0'81'0,"0"0"4"16,0 0-2-16,0 0-58 16,0 0-17-16,0 0 0 15,23-3-2-15,-10 0-2 0,6 5-2 16,4-2-1-16,4 1 2 16,4 3-1-16,5 4 2 15,-2 3-4-15,2 5 2 16,-1 7-1-16,-2 3 0 15,0 6 0-15,-1 7-2 16,-5 5 0-16,-3 4 0 16,-6 5 0-16,0 5-4 15,-8 7-2-15,-6 1-10 16,-5 14-33-16,-14-1-31 16,-8 2-4-16,-14 0 17 15</inkml:trace>
  <inkml:trace contextRef="#ctx0" brushRef="#br1" timeOffset="217558.0374">9364 8900 1 0,'0'0'16'0,"0"0"58"16,0 0-22-16,0 0-24 16,0 0-3-16,0 0-5 15,0 0-5-15,0 0-3 16,0 0-3-16,0 0-3 16,0 0 2-16,0 0-2 15,16 8-1-15,-16-8-2 16,23 15 0-16,-8-1-4 15,-4 9-12-15,1 19-32 0,-15 7-36 16,-7 15-3 0,-19 6 26-16</inkml:trace>
  <inkml:trace contextRef="#ctx0" brushRef="#br1" timeOffset="218957.3487">9686 8500 1 0,'0'0'64'15,"0"0"22"-15,0 0-6 16,1-19-64-16,-1 19-7 15,0 0-3-15,0-17-4 16,0 17-1-16,0-16-1 16,0 16 0-16,3-20 1 0,-3 20-2 15,5-20 1-15,-5 20 1 16,7-19 1-16,-7 19-2 16,0 0 2-16,0 0-1 15,14-6 1-15,-14 6 1 16,0 0-2-16,0 0 0 15,3 14 1-15,-3-14 0 16,0 0-1-16,0 0 1 16,0 0-1-16,0 0 0 15,7 13 0-15,-7-13 1 16,0 0-1-16,0 0 1 16,0 0 0-16,15 16-1 0,-15-16 1 15,0 0-2-15,8 13 1 16,-8-13-1-16,0 0 1 15,12 13-1-15,-12-13 2 16,0 0-1-16,10 16 0 16,-10-16 1-16,10 15-1 15,-10-15 0-15,10 15 1 16,-10-15 0-16,13 23-2 16,-7-8 1-16,0-1-2 15,0 1 1-15,1 1 0 16,0 1 0-16,0 0-1 15,2 1 7-15,-1-5-7 16,3 4 7-16,-1-4-7 0,1 0 6 16,2-4-4-16,0-2 4 15,0-4-6-15,0-3 1 16,2-5 0 0,-2 0-7-16,4-4 7 0,-1-1-6 15,3-2 5-15,-2-5-5 16,0-5 6-16,-1-2-6 15,1-2 6-15,-2-6-1 16,-4-1 1-16,-2-5 2 16,-6 1-4-16,-5 1 1 15,-2 3-1-15,-5 5 2 0,-4 5-1 16,-2 3 1-16,-4 7 1 16,3 7-1-1,-1 3 2-15,2 5-1 16,2 1-2-16,13-3 0 15,-17 17-1-15,17-17-1 0,-4 27-2 16,5-14-8-16,6 6-7 16,3-6-21-16,15 3-41 15,-1-5-4-15,10-8 37 16</inkml:trace>
  <inkml:trace contextRef="#ctx0" brushRef="#br1" timeOffset="219423.6202">10429 8457 1 0,'0'0'75'16,"-4"15"19"-16,4-15-6 16,0 0-60-16,0 0-24 15,0 0-5-15,0 0-1 16,14-2-3-16,-14 2-1 16,25 8-2-16,-7-1 0 15,3 1 0-15,0-1-3 16,1-1-8-16,-1 2-11 15,-2-8-42-15,0 9-7 16,-5-2 39-16,-14-7 40 16</inkml:trace>
  <inkml:trace contextRef="#ctx0" brushRef="#br1" timeOffset="219641.3698">10468 8591 75 0,'-10'21'96'15,"10"-21"-9"-15,0 0-51 16,0 0-43-16,21-4-7 16,0 6-8-16,-3-5-14 15,10 13-46-15,-2-6 2 0,3 3 28 16,-2-4 52-16</inkml:trace>
  <inkml:trace contextRef="#ctx0" brushRef="#br1" timeOffset="220025.2092">10992 7871 1 0,'-22'10'73'16,"0"1"11"-16,-2 5-3 15,7 12-77-15,-4 6-5 16,3 15-3-16,3 5 1 16,2 12-1-16,6 3 4 15,6 5-1-15,6 0 3 16,11-7 0-16,3-5-3 16,8-5-2-16,4-7-7 0,6-8-21 15,-1-7-44-15,3-8-6 16,-1-10 49-16</inkml:trace>
  <inkml:trace contextRef="#ctx0" brushRef="#br1" timeOffset="220591.536">11211 8211 63 0,'-1'-16'95'0,"1"16"-4"0,0-27-50 15,0 27-43-15,2-17-5 16,-2 17-1-16,0 0 1 15,18 0 0-15,-18 0-1 16,14 26 3-16,-5-5 1 16,1 7 1-16,3 2 3 15,-2 6 2-15,2 0-1 16,5-1 0-16,2-2 1 0,-1-6-1 16,2-2 2-1,0-5-2-15,-1-7 2 0,0-9-1 16,0-6 1-1,-4-10 0-15,-3-7-2 0,0-10 0 16,-4-7-1-16,-2-6 2 16,-4-4-5-16,-3-1 4 15,-2 1-1-15,-3 5 0 16,-1 4 6-16,-4 9-3 16,1 9 2-16,-3 6-2 15,12 13 4-15,-18-2-3 16,18 2-1-16,-18 11 1 15,11 2-9-15,7-13 4 16,-3 23-7-16,6-3-9 16,2-4-14-16,7 10-22 15,1-3-34-15,8 6 2 16,-1-3 75-16</inkml:trace>
  <inkml:trace contextRef="#ctx0" brushRef="#br1" timeOffset="220992.9636">11689 8842 1 0,'-2'17'83'16,"2"-17"8"-16,-3 16-8 0,3-16-60 15,0 0-21-15,0 0-3 16,-1-23-1-16,2 6-1 16,1-5 3-16,-2-1-3 15,-2-7 6-15,4-4-4 16,-2 0-1-16,0 3 0 16,0 3 3-16,0 5 1 15,1 5-4-15,-1 4 3 16,0 14-4-16,0 0 6 15,0 0-2-15,3 24 0 16,-3-4 2-16,1 8-5 16,-2 4 1-16,1 4-1 15,0 1-1-15,3 7-9 0,-5-4-12 16,7 6-39-16,-2-4-22 16,2-6 1-16,3-13 82 15</inkml:trace>
  <inkml:trace contextRef="#ctx0" brushRef="#br1" timeOffset="221325.9202">11954 8592 4 0,'0'0'94'16,"0"0"-7"-16,13 9-7 15,-13-9-81-15,0 0-4 16,17-10-1-16,-17 10-1 16,21-3 2-16,-21 3-2 15,17 13 8-15,-10 4 2 16,-5 8 1-16,-5 8-5 15,-6 4-2-15,-3 8-6 16,-6-3-8-16,2 1-9 16,-6-7-15-16,3-4-38 0,-1-15 14 15,6-14 65-15</inkml:trace>
  <inkml:trace contextRef="#ctx0" brushRef="#br1" timeOffset="221539.0833">12175 8565 18 0,'17'21'95'0,"-17"-21"-13"16,4 16-22-16,-2 0-100 15,-2-16-40 1,-3 29-7-16,3-29 40 0</inkml:trace>
  <inkml:trace contextRef="#ctx0" brushRef="#br1" timeOffset="221708.4569">12274 8719 14 0,'8'19'88'16,"-8"-19"-8"-16,0 0-26 0,0 0-122 16,2-22-14-16,-2 8-3 15,2-2 85 1</inkml:trace>
  <inkml:trace contextRef="#ctx0" brushRef="#br1" timeOffset="221841.0805">12403 8679 13 0,'17'16'85'0,"-17"-16"-9"15,0 0-58-15,3 13-90 16,-3-13-15-16,0 0 55 0</inkml:trace>
  <inkml:trace contextRef="#ctx0" brushRef="#br1" timeOffset="222059.368">12681 8638 1 0,'15'6'79'16,"-15"-6"15"-16,20 12-13 0,-20-12-73 15,14 21-30-15,-11 1-20 16,4 13-41 0,-8 4 0-16,0 5 51 15</inkml:trace>
  <inkml:trace contextRef="#ctx0" brushRef="#br1" timeOffset="222714.896">12976 8239 1 0,'-22'16'67'16,"8"-18"18"-16,-4-4-4 16,-2-11-79-16,6 1-9 15,1-3-3-15,1 2 3 16,3 0 1-16,2-1 2 15,7 18 4-15,2-21 3 16,-2 21 2-16,14-2 0 16,-1 12 3-16,1 5-2 15,1 9-1-15,4 4 0 0,-2 6-1 16,2 5 0 0,-1 2-4-16,0 2 1 0,-1-5 0 15,-1-4-1-15,1-8 0 16,-2-3 0-16,1-10-1 15,-2-8 2-15,2-10 1 16,0-11-1-16,0-5 2 16,-2-10-1-16,0-6-1 15,-3-6-2-15,-4-9 0 16,-3-2-1-16,-4 0 0 16,-3 4 0-16,-3 7 2 15,-1 10-1-15,-3 7 3 16,1 10 3-16,9 16-7 0,-15 10 5 15,7 12 1-15,3 5-1 16,-3 8-4-16,6 1-7 16,-3 0-17-16,8 7-22 15,-3-7-32-15,7-2-6 16,5-8 67-16</inkml:trace>
  <inkml:trace contextRef="#ctx0" brushRef="#br1" timeOffset="223227.1479">13356 8659 1 0,'-10'14'102'15,"10"-14"-7"-15,-15 10-1 16,15-10-88-16,-9-19-9 16,10 5-5-16,2 1-2 15,-3 13-1-15,12-20 0 16,-12 20 3-16,16-10-1 16,-16 10 5-16,21 18 0 0,-9 3 3 15,1 3 0-15,-2 6 0 16,1 1-1-16,-1 2-1 15,0-4 2 1,-3-5 1-16,-1-8 7 0,-7-16-4 16,0 0 3-16,15-3-2 15,-11-13 2-15,-1-5 0 16,1-8 3-16,2-1-5 16,1-4-2-16,3 1 1 15,3 4-1-15,2 3 3 16,2 8 0-16,2 5-2 15,3 11-4-15,-2 12 3 16,-3 11-1-16,-1 6-6 0,-6 6-2 16,-1 9-8-16,-6 0-7 15,-2 3-18-15,-8-7-26 16,-2-4-20-16,-2-10 40 16</inkml:trace>
  <inkml:trace contextRef="#ctx0" brushRef="#br1" timeOffset="223559.783">13665 7894 4 0,'16'1'96'16,"-16"-1"-1"-16,19-3-6 15,-19 3-83-15,29 0-6 16,-6 11-1-16,4 6 0 16,4 6-1-16,0 7 0 15,2 6 1-15,1 3 0 16,-4 9-1-16,-7 2-2 0,-6 4-10 15,-4 9-21-15,-16 8-52 16,-8 13 1-16,-18 4 33 16,-17-2 53-1</inkml:trace>
  <inkml:trace contextRef="#ctx0" brushRef="#br1" timeOffset="224512.0791">15094 7900 1 0,'17'11'46'16,"-17"-11"37"-16,0 0-6 15,-20-13-75-15,5 5-2 16,-5 0 0-16,-7 0 1 16,-4-1 1-16,-2 3 0 0,0 0 3 15,-3 5 2-15,1 4 2 16,2 4-3-16,3 8 0 16,4 0-1-1,6 11-5-15,2 3 5 0,4 6-2 16,4 4-1-16,3 0-1 15,4-2 2-15,7 2-3 16,5-3 1-16,7-2 2 16,2-6-5-16,7-5 1 15,8-4-2-15,5-9-3 16,9-1-2-16,-1-9-4 16,3-1-9-16,-4-5-9 15,1 0-21-15,-8-3-31 0,-5 4 29 16,-8-3 53-16</inkml:trace>
  <inkml:trace contextRef="#ctx0" brushRef="#br1" timeOffset="224752.0591">14682 8076 25 0,'0'0'101'0,"0"0"-4"16,-11-13-9-16,11 13-89 15,13-6-12 1,0 4-5-16,9 4-8 0,-1-5-12 16,14 6-12-16,-1-5-14 15,13 4-11-15,-1-4 50 16</inkml:trace>
  <inkml:trace contextRef="#ctx0" brushRef="#br1" timeOffset="225093.7788">15508 7536 23 0,'0'0'97'0,"0"0"-5"15,0 0-6-15,0 0-83 16,-6 17-7-16,7 1-2 16,-1 6 0-16,3 5-3 15,0 7 4-15,4 3 0 16,1 6 4-16,2 2 0 15,3 2-4-15,0 2 0 0,1-2-2 16,2 0-11-16,-4-4-15 16,5 4-31-1,-6-9-19-15,1-7 35 16,-5-9 48-16</inkml:trace>
  <inkml:trace contextRef="#ctx0" brushRef="#br1" timeOffset="225336.22">15766 7540 7 0,'0'0'98'0,"0"0"-4"16,14-1-6 0,-9 17-78-16,-4 3-14 15,2 9-4-15,0 7 1 16,0 10-2-16,0 4 0 0,0 7 4 15,1 5 3-15,-3 1 1 16,4-5 1-16,-1 1-9 16,0-6-10-16,5-4-26 15,-5-5-36-15,2-11-3 16,-4-12 71-16</inkml:trace>
  <inkml:trace contextRef="#ctx0" brushRef="#br1" timeOffset="225811.1627">15615 7574 13 0,'5'-21'101'0,"5"7"-5"16,3-6-3-16,2 2-83 15,11 3-10-15,4 0-6 16,8 6 1-16,1 5-1 15,1 11-2-15,2 2-2 16,-5 11-2-16,-3 2-1 16,-6 8-2-16,-6 2 1 15,-3 4 2-15,-9 0-1 16,-3 2 1-16,-7-4 2 16,-3 1 6-16,-5-2 3 15,-5 0 5-15,-3 0 4 0,-3 1 3 16,-3 0 0-16,-1-4 2 15,3-1-1-15,1-4-2 16,6-4-1-16,2-5-4 16,5-1-3-16,6-15-2 15,6 20 1-15,7-14 0 16,4 2-1-16,6 3 1 16,6-1 1-16,4 1 0 15,3 2 2-15,3 0 0 16,3-1-1-16,0-1-1 15,-2-2-5-15,-4 1-11 16,-4-6-20-16,0 2-49 16,-9-7-3-16,-7-5 30 0</inkml:trace>
  <inkml:trace contextRef="#ctx0" brushRef="#br1" timeOffset="226378.104">16083 7343 1 0,'-2'-15'81'0,"0"1"9"0,-2 1-1 15,1 0-73-15,3 13-12 16,0 0-3-16,-1-15-1 15,1 15 1 1,0 0-4-16,0 0 0 0,12 24 0 16,-3-12 1-16,3 3-2 15,1 2 0-15,4 6 1 16,-1-1 0-16,3 0 2 16,-1-4-1-16,-3-3 2 15,1-1 0-15,-16-14 2 16,21 16 0-16,-21-16 0 15,15-1 3-15,-15 1-2 16,7-15 1-16,-4 2 1 0,1-1-1 16,-2-4 2-16,2 4-1 15,-1 1 2 1,0-1-2-16,1 1 0 16,-4 13-3-16,7-15 2 0,-7 15-2 15,0 0-2-15,18-1 0 16,-18 1-2-16,14 8 2 15,-14-8-1-15,16 12 2 16,-16-12-1-16,16 17 1 16,-16-17 0-16,17 12 1 15,-17-12-2-15,19 1-5 16,-19-1-11-16,23-11-26 16,-1-9-48-16,-1-12 1 0,5-13 12 15</inkml:trace>
  <inkml:trace contextRef="#ctx0" brushRef="#br1" timeOffset="233785.1389">5461 10448 31 0,'0'0'78'0,"-3"13"2"16,3-13-5-16,0 0-54 0,0 0-11 15,0 0-3-15,0 0 2 16,0 0-8-16,-3 14 2 16,3-14-3-16,0 0 1 15,0 0 0-15,11-13 3 16,-11 13-1-16,2-26-3 15,1 9 2-15,-3-3-1 16,2-1 0-16,-2 4 3 16,0 3-2-16,-2-2 1 15,2 16-3-15,-3-19 3 16,3 19-1-16,0 0 0 16,0 0 0-16,0 0-1 0,0 0-2 15,0 0 0-15,0 0 1 16,0 0-1-16,-7 16 0 15,7-16 1-15,-1 20-1 16,-1-4 2-16,1-2 1 16,-2 5 1-16,0 1-1 15,0 2 2-15,2 1 2 16,-1-1-4-16,4 4 1 16,-1-3-6-16,2 3-2 15,3-2-4-15,-2-2-7 16,5 4-20-16,-6-7-41 15,3 7-5-15,-5-9 1 16,-1-4 26-16</inkml:trace>
  <inkml:trace contextRef="#ctx0" brushRef="#br1" timeOffset="234497.8947">5630 10101 76 0,'0'0'83'0,"0"0"-2"16,0 0-4-16,0 0-68 16,16-1-8-16,-16 1-2 15,20 23-1-15,-7-7-1 16,4 6 0-16,1 1 1 15,0 3-1-15,0 1 2 16,-1 6 1-16,-1 2 0 16,-6 4 3-16,-3 3-2 15,-5 2-2-15,-7 5-4 16,-5 8-11-16,-8 0-15 16,0 3-42-16,-12-6 0 15,-3-3-6-15,-8-11 42 16</inkml:trace>
  <inkml:trace contextRef="#ctx0" brushRef="#br1" timeOffset="234831.1937">5207 9907 88 0,'-14'1'88'16,"-11"1"-3"0,4 8-8-16,-2 5-74 0,-3 10-6 15,0 10 2-15,0 11-1 16,0 10-1-16,3 12 1 15,4 8 2-15,9 10 3 16,8 3-9-16,10 3-7 16,19 8-32-16,13-8-30 15,24-4-5-15,9-14-4 16</inkml:trace>
  <inkml:trace contextRef="#ctx0" brushRef="#br1" timeOffset="236465.1848">6917 10169 78 0,'0'0'91'16,"0"0"-4"-16,0 0-8 15,0 0-73-15,0 0-4 16,4 20-2-16,1-4-1 15,-1 5-1-15,2 6-1 16,-2 3 2-16,0 2-1 16,2 1 1-16,-1 0 5 0,0 1 0 15,3-6-3 1,-1-2 1-16,3-7-2 16,1-4 1-16,-11-15-1 15,25 14 1-15,-11-15-6 0,1-10-2 16,1-4 1-16,-2-11 2 15,1-6 1 1,-3-6-1-16,1-2 3 0,-1-2 2 16,-5 0 3-16,0 8 5 15,-2 2 1-15,-2 10-1 16,-3 8 2-16,0 14-1 16,0 0-2-16,0 0-4 15,-5 29-1-15,4-8-3 16,1 8-3-16,1 1 0 15,2 5-3-15,0-2-2 16,4-1 0-16,-1-3-3 0,6 0-13 16,-4-8-7-16,11 0-27 15,-5-10-20-15,12-2-3 16,0-8 8-16</inkml:trace>
  <inkml:trace contextRef="#ctx0" brushRef="#br1" timeOffset="236832.8893">7555 10211 119 0,'0'0'99'16,"17"6"-6"-16,-4-6-11 15,3 0-80-15,3 0-3 16,7 1-1-16,3 1-3 16,7-2-1-16,1 0-1 15,5-3-1-15,-2 0 2 16,1 0 1-16,-4 0 0 15,-4 2-2-15,-5-1-2 16,-4 7-6-16,-6-4-8 0,-2 8-25 16,-16-9-34-16,10 16 1 15,-10-16-3-15</inkml:trace>
  <inkml:trace contextRef="#ctx0" brushRef="#br1" timeOffset="237123.4491">7664 10461 103 0,'-15'8'103'0,"-4"-5"-5"0,19-3-10 16,-20-1-79-16,20 1-9 15,0 0-3-15,0 0-6 16,0 0 2-16,27-7-1 15,-7 8 0-15,6 0 10 16,3 2-3-16,3 0 2 16,2 0 1-16,1-1 3 15,-3-1-2-15,0 0-7 16,-4 1-9-16,-6-4-20 16,3 5-50-16,-10-4-2 15,-2 2-4-15,-13-1 19 16</inkml:trace>
  <inkml:trace contextRef="#ctx0" brushRef="#br1" timeOffset="238465.8556">8395 10202 104 0,'0'0'89'15,"0"0"-2"-15,-12-17-36 16,9 0-47-16,5-2-2 15,-2-1-1-15,1 0-1 16,0-2 0-16,2 0 1 16,2 4 0-16,-1 3 0 15,-4 15 1-15,12-19 0 16,-12 19-1-16,12 0 1 16,-12 0 0-16,19 26-1 0,-9-4 1 15,0 4-2-15,1 3 0 16,2 4 0-1,0 0 0-15,1-1 0 0,2-2-1 16,1-4 0-16,0-1-1 16,1 1 3-16,1-3-2 15,-2-4 1-15,2-2 0 16,-2-3 1-16,0-1 0 16,-1-4 0-16,0-2-1 15,-2-8 1-15,-1-2 1 16,-13 3-1-16,22-22-1 15,-12 5 3-15,-3-8-1 16,-2-2 1-16,-4-5 0 0,-2-2-1 16,-2-2-1-16,-3-1 2 15,-1 7 1-15,-3 3-4 16,0 5 1-16,-1 5-1 16,11 17 1-16,-17-18 0 15,17 18-1-15,0 0 0 16,-14 3-3-16,14-3 0 15,0 0-3-15,6 22-5 16,-6-22-4-16,28 13-16 16,-5-16-36-16,18 2-19 15,6-11-3-15,11-4 21 16</inkml:trace>
  <inkml:trace contextRef="#ctx0" brushRef="#br1" timeOffset="239951.7927">10029 10127 81 0,'-14'0'103'16,"14"0"-7"-16,0 0-7 0,0 0-84 16,0 0-12-16,0 0-1 15,0 0 0-15,32 5-1 16,-9-2 0-16,7 1 3 16,6 0 5-16,3 1 2 15,4 0 3-15,1-5-1 16,-1 2 0-16,-3-2-2 15,-2 0-3-15,-4 3-10 16,-8-2-11-16,-1 8-16 16,-9-6-30-16,0 8-14 15,-16-11-5-15,8 23 67 16</inkml:trace>
  <inkml:trace contextRef="#ctx0" brushRef="#br1" timeOffset="240234.1124">10204 10332 4 0,'-32'9'89'0,"6"0"1"15,2-11-2-15,6-5-48 16,5 3-23-16,13 4-4 16,-16-13-3-16,16 13-4 15,2-13-3-15,-2 13-4 16,22-12 1-16,-4 8 0 15,5 1-1-15,6 3 0 0,4 0 0 16,3 0-4-16,5 4-7 16,-4-4-11-1,5 7-21-15,-7-7-40 16,5 8-2-16,-9-10-7 0,-3 1 85 16</inkml:trace>
  <inkml:trace contextRef="#ctx0" brushRef="#br1" timeOffset="240468.658">10583 10113 58 0,'0'0'95'0,"9"-13"0"16,-9 13-9-16,4-14-72 16,-4 14-24-16,0 0-4 15,22-11-2 1,-9 9 1-16,4 2 1 0,2 1 3 15,1 5 7-15,0 4 6 16,1 6 4-16,-4 4 1 16,-3 9-5-16,-6 1-13 15,-3 15-31-15,-10 1-33 16,-6 3-8-16,-7-1 14 16</inkml:trace>
  <inkml:trace contextRef="#ctx0" brushRef="#br1" timeOffset="240866.5065">10065 9778 23 0,'0'0'89'0,"-14"-16"-4"15,-1 16-4-15,-3 3-63 16,-4 9-18-16,-2 4-3 16,-4 8 0-1,-1 5 1-15,0 9 0 0,1 6 4 16,0 7 2-16,4 5 3 15,1 2-2-15,4-1 2 16,9-2-4-16,7 2-1 16,6-4-9-16,7-7-3 15,14-4-15-15,8-10-13 16,24-2-44-16,12-7 0 16,10-1 11-16,3-9 71 15</inkml:trace>
  <inkml:trace contextRef="#ctx0" brushRef="#br1" timeOffset="242117.3528">11543 9966 33 0,'0'0'94'16,"-12"-16"-2"-16,12 16-2 0,-5-16-66 15,5 16-15-15,-11-19-4 16,11 19 0-16,-8-17-2 16,8 17-2-16,-7-14 0 15,7 14 1 1,0 0-1-16,0 0-1 0,0 0-1 16,0 0 0-16,0 0 0 15,0 0-1-15,0 18 0 16,4-5-1-16,2 6 0 15,1 1 3-15,0 3-1 16,2 2 2-16,2 1-2 16,1 3 0-16,1-2 0 15,0-1 3-15,4-3-1 0,2-3 1 16,4-2-1 0,0-5 1-16,3-6 0 0,0-6 0 15,1-5 1 1,2-6-2-16,-4-6 0 0,-2-6 0 15,-6-4 0-15,-1-5-1 16,-6-5 0-16,0 2 1 16,-5 3-2-16,-3 2 2 15,-2 3 0-15,0 7 1 16,-2 6 0-16,2 13 0 16,0 0-1-16,0 0-1 15,0 0-2-15,-16 13 1 16,16 6-2-16,-2 2 0 0,4 5 0 15,1 0 0-15,-1 5 1 16,4-4 0 0,1-1 2-16,4 0-2 15,-1-3-1-15,3-4-3 0,1 0-9 16,2-5-9-16,4 2-21 16,-1-4-40-16,5-4-1 15,0-5 0-15</inkml:trace>
  <inkml:trace contextRef="#ctx0" brushRef="#br1" timeOffset="242553.2192">12049 10530 49 0,'0'13'89'16,"0"-13"-10"-16,0 0-8 16,0 0-81-16,13-9-3 15,-6-4 1-15,2-4 0 16,3-2 4-16,-4-8 2 16,1-3 15-16,0-1-1 15,-4 1 5-15,1 5-2 16,-3 2 5-16,-1 9-5 0,-2 14 2 15,-2-15-2 1,2 15-3-16,0 0 0 16,-9 16 0-16,5 0-2 0,1 3-4 15,0 0 2-15,2 1-3 16,1 3 2-16,0 0-4 16,4-1 1-1,-1-4-5-15,3-2 0 0,4-1-2 16,-10-15-8-16,24 20-9 15,-11-17-9-15,6 1-14 16,-4-10-19-16,2-2-21 16,-4-7 19-16</inkml:trace>
  <inkml:trace contextRef="#ctx0" brushRef="#br1" timeOffset="242713.3236">12162 10090 102 0,'-15'-10'92'0,"15"10"1"16,-21-5-44-16,21 5-45 16,-15 2-37-16,15-2-50 15,-13 9-4-15,13-9-5 16,0 0 48-16</inkml:trace>
  <inkml:trace contextRef="#ctx0" brushRef="#br1" timeOffset="243017.2241">12365 9892 86 0,'15'-6'98'0,"-15"6"-7"15,0 0-6-15,13 2-83 16,-13-2-8-16,0 0-2 15,0 0 2-15,14 16 0 16,-14-16 3-16,15 10 3 16,-15-10 5-16,21 7 0 15,-6-5 1-15,2-1 0 16,2 0-3-16,2 2-5 0,-2-1-7 16,4 2-7-16,-7 2-15 15,3 8-29-15,-8 1-29 16,-1 2-1-16,-5-1 30 15</inkml:trace>
  <inkml:trace contextRef="#ctx0" brushRef="#br1" timeOffset="243236.4008">12576 10150 90 0,'0'0'99'0,"-3"13"-3"0,3-13-10 16,0 0-89-16,0 0-12 16,4-15-3-16,-4 15-4 15,21 0-4-15,-4 2-7 16,0-4-14-16,11 7-35 16,0-6 1-16,7-3 38 15</inkml:trace>
  <inkml:trace contextRef="#ctx0" brushRef="#br1" timeOffset="243968.8009">13129 9911 50 0,'-13'-3'88'0,"13"3"-3"0,-12-19-20 16,6 5-50-16,2-5-5 15,2-3-5-15,0 1-1 16,3-2 1-16,0 0-3 16,2 2 1-16,2 6 0 15,-5 15-1-15,11-16-1 16,-11 16 1-16,18 11-3 15,-10 2-2-15,5 6 1 16,-1 1 0-16,1 6-1 16,0 0 2-16,-2 0 1 15,2-1 0-15,-1-2 4 0,2 0-1 16,1-2-1 0,0-2 1-16,3-3 0 15,2-4-1-15,3-5 0 0,0-4-1 16,2-9 0-16,1-3 0 15,-3-8-1-15,-2-8 0 16,-3-6 0-16,-5-5 0 16,-3-3-1-16,-7-2 0 15,-6 2 0-15,-4 0 1 16,-6 5 0-16,0 6 0 16,-3 8 1-16,1 6 0 0,-1 7 0 15,3 5 2 1,0 6-2-16,13-4 0 15,-17 25 0-15,10-6 0 16,4 1-2-16,2 4-3 16,6 4-10-16,3-2-11 0,9 3-16 15,0-6-42-15,11 3-6 16,-1-9-1-16,6-1 81 16</inkml:trace>
  <inkml:trace contextRef="#ctx0" brushRef="#br1" timeOffset="244437.1411">13623 10342 37 0,'5'23'95'16,"-2"-5"-12"-16,-3-18-6 15,4 16-75-15,-4-16-13 16,12-18 1-16,-5 4-1 16,3-3 6-16,0-6 0 15,0-3 11-15,-1-3 4 16,-4-3 2-16,1 6-1 16,-3-3-2-16,0 9 0 15,-2 4-3-15,-1 16-1 16,-1-16-1-16,1 16-1 15,0 0 2-15,0 0-2 16,-3 25 2-16,3-12 0 0,-1 3 0 16,4 1 0-16,-1 3-1 15,3 2 0-15,2 1-1 16,-3-4-3-16,6 1 2 16,-1 0-4-16,3-3-1 15,1-1 2 1,-2-3-2-16,-11-13-5 0,25 16-9 15,-12-12-7-15,0-2-20 16,-5-15-43-16,2-5 4 16,-4-8-6-16,-2-2 83 15</inkml:trace>
  <inkml:trace contextRef="#ctx0" brushRef="#br1" timeOffset="244584.732">13788 9938 89 0,'-19'-17'98'0,"19"17"-1"16,-14 0-18-16,-2-4-124 16,16 4-43-16,0 0-7 15,-20 13-6-15</inkml:trace>
  <inkml:trace contextRef="#ctx0" brushRef="#br1" timeOffset="246102.3124">15073 9061 11 0,'0'0'89'15,"-4"-13"-5"-15,4 13-5 16,-19-6-77-16,2 6-5 15,0 6-3-15,-8 6 4 16,-1 6 2-16,-1 11 1 16,-3 7 3-16,1 11 3 15,0 7 4-15,6 10-3 16,1 9 5-16,8 4-3 16,4 2-3-16,4-2 0 0,6 1-3 15,3-6 1-15,5-7-4 16,4-8 5-16,2-8-5 15,4-8 3-15,3-11-2 16,1-7 1-16,2-5-3 16,2-7-3-16,2-2-16 15,-5-6-22-15,7 1-43 16,-5-4-5-16,-1 1-1 16,-4-5 69-16</inkml:trace>
  <inkml:trace contextRef="#ctx0" brushRef="#br1" timeOffset="246521.0405">15342 9899 87 0,'0'0'97'16,"0"0"-9"-16,14-5-10 15,-14 5-83-15,6-13-7 16,-6 13 0-16,6-23-1 16,-3 4 4-16,-2-3 1 15,-1-5 8-15,0-2 3 16,-4-4 5-16,0-3 1 0,-1-3 2 16,1 4-5-16,0 2-1 15,-1 5-1 1,1 2-1-16,1 8 0 15,0 2 0-15,3 16 0 0,0 0 3 16,0 0-2-16,0 0-1 16,0 0-4-16,0 0 5 15,3 19-7-15,3-2 5 16,0 5-3-16,1 5-4 16,0 3-1-16,3 8-5 15,-3-1-11-15,5 5-29 16,-6 0-30-16,4-4-9 0,0-13 0 15</inkml:trace>
  <inkml:trace contextRef="#ctx0" brushRef="#br1" timeOffset="246903.8753">15802 9393 27 0,'20'-14'95'0,"-4"6"0"15,-16 8-9-15,0 0-77 16,0 0-21-16,-16 8-3 16,2 6 1-16,-8 3 0 15,-2 6 6-15,-2-1 0 0,-2 1 12 16,4 0 0 0,1-4 13-16,7-3 0 15,16-16 2-15,-19 19-8 0,19-19-1 16,0 0-5-16,6 17-2 15,-6-17 5-15,23 10-8 16,-4-7 5-16,5 4-4 16,4-3 5-16,3 4-4 15,1-1 6-15,3-6-7 16,-3 2-1-16,-2-1-2 16,-4-1-7-16,0 2-15 15,-9-3-18-15,5 4-44 16,-22-4-2-16,20 6-3 15,-20-6 72-15</inkml:trace>
  <inkml:trace contextRef="#ctx0" brushRef="#br1" timeOffset="247168.2874">15798 9784 90 0,'0'0'101'15,"0"0"0"-15,0 0-9 16,0 0-75-16,0 0-18 16,0 0-2-16,14 6-3 15,-14-6 2-15,22 3-2 16,-8 0 2-16,2-1 4 16,-1 4 0-16,0-1 3 0,0 0-2 15,-1 0-8-15,2 2-16 16,-16-7-20-16,31 14-45 15,-31-14-2-15,23 15-3 16,-23-15 57-16</inkml:trace>
  <inkml:trace contextRef="#ctx0" brushRef="#br1" timeOffset="247936.8739">16306 9622 51 0,'4'23'92'16,"-4"-23"-1"-16,0 0-5 15,0 15-64-15,0-15-17 16,0 0-4-16,0 0 2 16,0 0-2-16,0 0 0 0,0 0 1 15,0 0 1-15,0 0 0 16,0 0 0-16,0 0 0 15,12-16-1-15,-12 16-1 16,0 0-2-16,4-14-1 16,-4 14 0-16,3-23 0 15,-3 7-5-15,3-3 1 16,-3 0-1-16,1-4 2 16,1 3 2-16,-1-3 0 15,0 4 1-15,1 3 1 16,-1 3 4-16,-1 13 0 15,2-13 0-15,-2 13 2 0,0 0-1 16,0 0-1 0,0 0-1-16,0 0-1 0,0 0 1 15,0 0-3-15,0 0 1 16,-12 15-1-16,12-15-1 16,0 0 0-16,3 14 1 15,-3-14 0-15,6 20-1 16,-2-5 6-16,1 2-4 15,0 3 5-15,0 3 0 16,0 2 0-16,1-1 0 16,-1-2 1-16,0-2 1 15,1-3-5-15,1-4 5 16,-7-13-6-16,16 15 0 0,-16-15-1 16,19 3 1-1,-19-3-3-15,20-7-4 16,-7 2-7-16,-13 5-11 15,22-19-20-15,-17-1-38 0,7 3-10 16,-6-9-5-16,1 0 64 16</inkml:trace>
  <inkml:trace contextRef="#ctx0" brushRef="#br1" timeOffset="248104.7868">16288 9097 68 0,'-18'5'99'15,"18"-5"-9"-15,0 0-24 0,-19-3-123 16,19 3-32-16,0 0-6 16,9 17 14-16</inkml:trace>
  <inkml:trace contextRef="#ctx0" brushRef="#br1" timeOffset="248570.7414">16971 9058 33 0,'13'-1'99'0,"-13"1"-7"16,0 0-7-16,3 16-64 16,-3-16-25-16,-19 27-4 15,5-8 0-15,1 4 0 16,-3-1 3-16,0 1 5 16,1 0 5-16,1-2 3 15,1-2-1-15,1-4 0 16,5 0-2-16,7-15-1 15,-8 25-5-15,8-25-1 16,1 22 0-16,-1-22-1 16,13 18 3-16,-13-18-1 0,26 19 2 15,-10-10 2-15,1-1 0 16,0 1 0 0,2 1 1-16,1-1-2 0,2 1-1 15,-3-1-1-15,-2-1-2 16,0 2-3-16,-2-2-3 15,-2 2-6-15,-13-10-6 16,20 16-11-16,-20-16-24 16,0 0-28-16,10 20-6 15,-10-20 56-15</inkml:trace>
  <inkml:trace contextRef="#ctx0" brushRef="#br1" timeOffset="248846.1335">16858 9651 93 0,'0'0'100'15,"0"0"-6"-15,0 0-4 16,0 0-74-16,23-10-18 16,-23 10-3-16,26-11 3 15,-11 6 0-15,1 5 2 16,1 3 1-16,2 0 3 15,2 4 0-15,-3 0 1 16,0 2-2-16,0 0-2 0,-2-1-5 16,0 3-12-16,-4-6-18 15,1 7-55-15,-13-12-2 16,12 16-3-16,-12-16 23 16</inkml:trace>
  <inkml:trace contextRef="#ctx0" brushRef="#br1" timeOffset="249670.9703">17394 9301 65 0,'8'-15'97'15,"-8"15"-6"-15,5-16-11 16,-5 16-69-16,0-14-5 15,0 14-3-15,0 0-2 16,0-15 0-16,0 15-3 16,0 0 1-16,0 0-1 15,0 13 0-15,0-13-1 16,8 28-1-16,-1-11 1 0,-1 5-2 16,3 1 1-16,1 3 1 15,-3 1 2 1,2-1-1-16,-3-3 1 15,1-2 1-15,-3-3 2 0,1-5 0 16,-5-13 1-16,7 19 3 16,-7-19-2-16,0 0-1 15,0 0-1-15,14-1 2 16,-14 1-3-16,7-19 2 16,-2 2 0-16,0-7-4 15,0 0 3-15,1-2 1 16,1 0 0-16,-1-3-1 0,-1 5 2 15,0 2-1 1,0 8 0-16,-5 14-2 16,0 0 0-16,15-8-1 15,-15 8-1-15,13 25 1 0,-6-5-1 16,2 2 0-16,-1 1-2 16,1 1 4-16,1 1-4 15,0-2-5-15,-3-1-6 16,2 4-12-16,-3-8-19 15,5 11-40-15,-5 0-1 16,0-3-4-16</inkml:trace>
  <inkml:trace contextRef="#ctx0" brushRef="#br1" timeOffset="250004.7094">17738 8975 63 0,'0'0'97'0,"18"-8"-4"16,-18 8-3-16,0 0-81 16,21-4-6-16,-21 4-2 15,23 1 0-15,-10 2 0 16,5 5-1-16,-2 2 2 15,4 7 0-15,-1 6 0 16,2 3 0-16,1 10-1 16,1 6-3-16,-1 7-1 0,-1 3-1 15,-2 7-2-15,-6 0-2 16,-3 12-6-16,-10 0-23 16,-1 7-48-16,-14 1 1 15,-9-3-4-15,-11-8 53 16</inkml:trace>
  <inkml:trace contextRef="#ctx0" brushRef="#br1" timeOffset="258722.7567">5538 11710 81 0,'16'6'96'16,"-16"-6"-3"-16,0 0-4 15,0 0-71-15,13 6-15 16,-13-6-4-16,7 19-2 16,-4-1 0-16,0 7-1 15,-1 2-1-15,1 5 2 16,0 1 5-16,0 2 0 0,-1-1 1 15,-1-2 0-15,0-6 0 16,2-6-3-16,0-2-3 16,-3-18-8-16,10 21-19 15,-10-21-54-15,12-18-1 16,-6-7-4-16,1-4 18 16</inkml:trace>
  <inkml:trace contextRef="#ctx0" brushRef="#br1" timeOffset="258900.8603">5578 11399 95 0,'-16'14'100'16,"16"-14"-8"-16,-17 22-17 15,8-7-82-15,-1-2-76 16,13 2-8-16,-3-15 0 15,6 23 2-15</inkml:trace>
  <inkml:trace contextRef="#ctx0" brushRef="#br1" timeOffset="259424.392">5773 11710 75 0,'0'0'97'16,"-25"18"-3"-16,25-18-1 15,-27 17-58-15,12-11-29 16,15-6-8-16,-14 18-5 16,14 1-9-16,2 4 0 0,8 10-11 15,-2 3-7 1,10 11-12-16,-5-4-36 15,7 6 1-15,-1-7 2 16,1-9 70-16</inkml:trace>
  <inkml:trace contextRef="#ctx0" brushRef="#br1" timeOffset="259630.7244">5831 11524 102 0,'-18'12'100'0,"18"-12"-7"16,-20 11-16-16,16 5-113 0,-5-3-45 15,5 1-8-15,4-14-7 16</inkml:trace>
  <inkml:trace contextRef="#ctx0" brushRef="#br1" timeOffset="259958.8057">6161 11303 119 0,'10'13'102'0,"-10"-13"-5"16,4 21-11-16,-6-7-77 16,2-14-21-16,11 29-3 15,1-9-2-15,3 12-4 16,1 2-2-16,3 15 2 15,-3 0 5-15,-2 12 2 16,-3 1 5-16,-4 6 1 16,-9 1-2-16,-2 6-32 15,-12-3-26-15,-8-2-6 0,-15-7 12 16</inkml:trace>
  <inkml:trace contextRef="#ctx0" brushRef="#br1" timeOffset="260325.6361">5298 11277 122 0,'0'0'101'16,"-10"16"-10"-16,-13-11-9 15,-4 2-86-15,6 7-6 16,1 8 0-16,1 8 2 16,1 8 1-16,-1 9 1 15,4 15 5-15,5 10 3 16,6 5-1-16,4 11 0 15,12 3 0-15,11 3-6 16,7-3-12-16,16 1-24 16,3-11-40-16,16-8-3 15,0-16-4-15,4-24 50 0</inkml:trace>
  <inkml:trace contextRef="#ctx0" brushRef="#br1" timeOffset="263193.5118">7263 11549 28 0,'0'0'83'0,"2"-18"-2"0,-5 2 0 15,3 16-55-15,-4-23-8 16,4 23-2-16,-2-16-5 16,2 16-4-16,0 0-5 15,2 16 1-15,0 6-1 16,1 4-1-16,3 9-3 16,0 2 1-16,4 3 3 15,-3 4 1-15,3-2 1 16,-3-1-1-16,2-2-1 15,0-3 2-15,-2-1-2 16,0-6-2-16,0-2-3 16,2-8 0-16,0-6-1 15,4-6 2-15,0-8-4 16,3-9 0-16,1-10 2 0,0-6 1 16,2-10 3-16,-2-3 0 15,-1-3 4-15,-1-2-1 16,-5 1 6-16,-2 6-3 15,-3 3 4-15,-2 9-1 16,-3 6-1-16,0 19 0 16,0-18-3-16,0 18-2 15,0 0-5-15,-5 21 2 16,4-4-5-16,-1 6 1 16,2 3-2-16,0 4 1 15,2 1-1-15,2 2 2 16,2-1 1-16,3-4-2 0,1 1-8 15,1-7-10-15,11 5-34 16,-3-11-26-16,8-1-5 16,-1-15-3-16</inkml:trace>
  <inkml:trace contextRef="#ctx0" brushRef="#br1" timeOffset="263454.1702">8040 11443 90 0,'2'16'100'16,"-2"-16"-5"-16,0 19-9 16,-4 0-79-16,3-6-19 15,4 8 1-15,-1 5 3 16,1 7-3-16,2 4 1 15,2 3 1-15,-3-1 0 16,6 0-3-16,-2-9-11 16,5-2-22-16,-6-8-33 15,6-6 1-15,-13-14 5 16</inkml:trace>
  <inkml:trace contextRef="#ctx0" brushRef="#br1" timeOffset="263685.6765">7911 11738 97 0,'0'0'97'0,"-14"3"-5"16,14-3-3-16,0-16-81 15,6 0-10-15,6 4 0 16,6 2-2-16,5 6-6 15,3 1-11-15,10 6-12 16,1 0-29-16,8 5-21 16,0-3-3-16,4-5 7 15</inkml:trace>
  <inkml:trace contextRef="#ctx0" brushRef="#br1" timeOffset="264393.0915">8796 11551 1 0,'0'0'56'0,"-21"3"18"16,21-3 1-16,-23 5-45 15,9-4-12-15,-2-1-1 16,2 3 2-16,-2-4-2 16,1 3-2-16,2-3-3 15,13 1-1-15,-17-6-3 16,17 6 0-16,0 0-3 15,-6-14-2-15,6 14 1 16,0 0-3-16,18-2 0 0,-18 2-1 16,18 23 0-1,-8-2-2-15,1 8 0 16,-1 2 1-16,-2 7-2 16,-1 2 1-16,1 3-2 0,-4 2 3 15,2-4-4-15,1-4 5 16,0-2-5-16,2-5 4 15,1-5-2-15,2-7 3 16,1-8 0-16,1-7 1 16,2-8 2-16,-2-10-2 15,2-7 5-15,0-6-3 16,1-11 2-16,-1-6-5 16,-1-8 3-16,-2-1-3 15,-2 1 2-15,-1 7-1 16,-3 2-1-16,-1 8 1 15,-6 9 2-15,2 8 1 0,-2 19-1 16,0 0 1-16,0 0-2 16,-19-6 1-16,19 6-1 15,-17 23-3-15,8-5-3 16,-1-1-4-16,8 5-8 16,1-5-11-16,8 8-15 15,5-13-34-15,11 1-12 16,4-11-2-16,12-9 50 15</inkml:trace>
  <inkml:trace contextRef="#ctx0" brushRef="#br1" timeOffset="266411.9865">9759 11466 42 0,'0'0'93'16,"0"0"-3"-16,0 0-4 16,-17 5-71-16,17-5-7 15,0 0-4-15,0 0-3 16,19-6-2-16,-19 6-3 15,20 1 1-15,-4-2 2 16,1 4 1-16,2-2-1 16,3-1 2-16,-2 0 0 15,0-1 0-15,2-1 1 0,-2 1 0 16,-1-1-2-16,-2 0-1 16,-1 3-5-16,-3-2-4 15,1 5-11 1,-14-4-14-16,26 7-48 0,-26-7-4 15,25 7 0-15,-25-7 82 16</inkml:trace>
  <inkml:trace contextRef="#ctx0" brushRef="#br1" timeOffset="266837.1922">9796 11694 64 0,'0'0'96'0,"0"0"-4"15,0 0-3-15,0 0-78 16,0 0-7-16,0 0-2 15,0 0-2-15,0 0-2 16,15-13 0-16,-15 13 1 16,0 0 1-16,21-5 2 0,-21 5 0 15,20-6 0 1,-20 6-1-16,26-3 1 16,-10-1 0-16,1-1 0 15,2 4-1-15,-1-2-1 0,1-1-1 16,0 4 2-16,-2-3-1 15,-1 1 1-15,-3 2-2 16,-13 0-8-16,15-1-8 16,-15 1-23-16,0 0-47 15,13 13-3-15,-13-13-3 16,0 0 63-16</inkml:trace>
  <inkml:trace contextRef="#ctx0" brushRef="#br1" timeOffset="268045.4993">10630 10980 13 0,'12'-14'91'16,"-12"14"0"-16,0 0-5 16,8-13-53-16,-8 13-28 15,0 0-4-15,0 0-3 0,-13 13-1 16,6 0-1-16,-5 5 2 16,-2 4 1-1,-1 7 3-15,-1 3 5 0,2 5 0 16,-1 5 2-16,2 6-4 15,2-1 3-15,4 4-6 16,2 2 3-16,4 2-5 16,4 3 1-16,1-1-3 15,5-2 1-15,4 0 0 16,1-4 1-16,2-5 0 16,1-6 1-16,-1-7 1 15,0-7-3-15,0-6 1 0,-5-4-9 16,-11-16-8-16,21 16-30 15,-21-16-40 1,0 0-5-16,16 6-1 16</inkml:trace>
  <inkml:trace contextRef="#ctx0" brushRef="#br1" timeOffset="269650.6026">10941 11221 51 0,'0'0'87'15,"0"-14"1"-15,0 14-35 16,0 0-32-16,-13-12-7 16,13 12-2-16,0 0-5 15,0 0 0-15,0 0-4 16,0 0-1-16,-14 2-2 16,14-2 1-16,0 0-2 15,1 21-1-15,2-6 2 16,3 2-3-16,0 3 3 15,2 5-1-15,2 2 3 16,3 2-4-16,0 3 3 16,-1-3-2-16,2-2 2 15,-1-1 1-15,2-3-2 0,-2-4 1 16,0-5-1-16,0-5 3 16,-13-9-2-1,26 4 2-15,-13-5-3 0,0-6 1 16,-3-6 0-16,0-3 0 15,-2-3-1-15,0-3 1 16,-4-1 0-16,-4-6-1 16,-3-1 2-16,0-2-1 15,-1 3 1-15,0 1 1 16,-1 2 0-16,2 5 2 16,1 4-3-16,2 17 3 15,-3-19-6-15,3 19 2 0,0 0-3 16,0 0 1-16,-2 18-3 15,1-5-2 1,1 4 2-16,0 2-1 16,0 5 4-16,0 2-1 0,1 3 3 15,1 4-2-15,1-2 3 16,1-1-4-16,4 0-3 16,3-1-8-16,3-3-9 15,2-12-13-15,7 2-32 16,-3-13-21-16,8-4-1 15,-2-8 56-15</inkml:trace>
  <inkml:trace contextRef="#ctx0" brushRef="#br1" timeOffset="270113.669">11270 11807 14 0,'0'0'84'16,"-4"14"-3"-16,4-14-13 15,0 0-53-15,1-13-6 16,-1 13-2-16,6-18-3 0,-3 5-2 15,-2-2-3 1,2-2 3-16,-1-2-2 0,-1 0 2 16,1-1 2-16,-2 0-1 15,2 0 2-15,-2 2 0 16,2 3 3-16,-2 15-1 16,3-19 1-16,-3 19-1 15,0 0-2-15,0 0-1 16,0 0-3-16,3 13 0 15,-2 1-4-15,2 5 1 16,0 3-1-16,0 5-2 16,0 2 0-16,1 3-2 15,-1-2-8-15,4 5-15 16,-4-8-25-16,4 2-31 16,-2-9-1-16,-5-20 41 0</inkml:trace>
  <inkml:trace contextRef="#ctx0" brushRef="#br1" timeOffset="270360.6903">11487 11227 73 0,'0'0'96'0,"0"0"-9"16,0 0-6-16,-6 17-81 15,7 0-6-15,-1 4-3 0,3 5 2 16,-1 0 0-16,2 2 4 16,-1 3 5-16,1-4-1 15,0-2-10-15,2-2-18 16,-3-6-50-16,3-1-5 16,-6-16-3-16,6 14 58 15</inkml:trace>
  <inkml:trace contextRef="#ctx0" brushRef="#br1" timeOffset="270595.9785">11400 11362 78 0,'0'0'98'16,"0"0"-2"-16,0 0-5 15,0 0-80 1,0 0-8-16,0 0-3 0,0 0-3 15,12-13-1-15,-12 13 1 16,26-4-4-16,-9 1-2 16,7 5-12-16,-1-8-17 15,12 6-50-15,-5-4-1 16,6-2-2-16,-4-3 68 16</inkml:trace>
  <inkml:trace contextRef="#ctx0" brushRef="#br1" timeOffset="271180.2425">11807 11351 1 0,'0'0'87'16,"-13"1"1"-16,13-1-1 15,-10-20-50-15,10 20-27 16,-6-29-4-16,5 11-3 15,-1-3 2-15,2 1-3 16,2 1 0-16,-1 4 0 16,2 2 3-16,-3 13-4 15,11-16 1-15,-11 16-3 0,19 0 0 16,-19 0-1-16,25 10-1 16,-11 1 1-16,1 4-2 15,-1-1 2-15,0 3 1 16,-1 4 2-16,0 0-2 15,-1 0 4-15,0 2-2 16,-1-5 1-16,1 0 0 16,1-2 0-16,1-3 0 15,-1-5 0-15,3-2-1 16,0-5 0-16,1-5 2 16,-1-6-1-16,-2-3 0 15,-1-6-3-15,-3-7 2 16,-2-4-3-16,-4-6 4 0,-4-3-8 15,-3 0 7-15,-1 1-3 16,-1 4 5 0,0 5-1-16,-1 7 4 0,-1 6-3 15,7 16-1-15,0 0 3 16,0 0-2-16,-15 6-1 16,12 7-3-16,2 2-1 15,1 2-2-15,1 2 0 16,1-1-7-16,5 6-7 15,-1-6-15-15,10 7-11 16,-3-9-23-16,7 2-18 16,1-3-2-16</inkml:trace>
  <inkml:trace contextRef="#ctx0" brushRef="#br1" timeOffset="271604.0203">12261 11687 57 0,'-5'22'91'0,"2"-6"-3"16,3-16-7-16,0 0-76 0,0 0-5 15,-6-13 1-15,9 0 0 16,0-3 0-16,1-4 0 15,0-3 2 1,-1-2 2-16,3 2-1 16,-2-2-1-16,-1 2-1 0,2 2-1 15,-1 3-1-15,-1 1 1 16,-3 17 0-16,6-17 1 16,-6 17 0-16,0 0 0 15,0 0 0-15,0 0 1 16,0 0-1-16,0 0-1 15,2 18-1-15,0-5 0 16,-2 0-2-16,3 6 1 16,0 1-3-16,0 6-4 15,1 2-5-15,2 5-14 16,-2-3-27-16,6 12-32 16,-4-6-3-16,1-3 14 0</inkml:trace>
  <inkml:trace contextRef="#ctx0" brushRef="#br1" timeOffset="272097.7599">12795 11461 46 0,'0'0'91'0,"0"0"0"15,0 0-22-15,0 0-46 16,-13-3-5-16,13 3-4 16,0 0-4-16,0 0-4 15,0 0-5-15,0 0-2 16,0 0-1-16,22-3 0 0,-22 3-1 16,22 11-2-16,-9-2 0 15,-2 4 1-15,2 0 1 16,-4 6-2-16,-5 2 2 15,-1 7-3-15,-6-1-1 16,-1 2-2-16,-6-4-8 16,1 5-22-16,-8-7-45 15,2-3 0-15,-2-10-2 16,1-8 83-16</inkml:trace>
  <inkml:trace contextRef="#ctx0" brushRef="#br1" timeOffset="272379.9281">13185 11311 56 0,'16'10'99'16,"-2"-2"-10"-16,-14-8-6 16,15-3-76-16,-15 3-18 15,0 0-3-15,15 11-5 0,-15-11-12 16,0 0-17-16,13 11-32 16,-13-11 1-16,16 7 28 15</inkml:trace>
  <inkml:trace contextRef="#ctx0" brushRef="#br1" timeOffset="272546.8964">13443 11312 60 0,'20'17'99'15,"-20"-17"-6"-15,0 0-13 0,10 15-80 16,-10-15-35-16,0 0-26 15,0 0-26-15,0 0-3 16,0 0 32-16</inkml:trace>
  <inkml:trace contextRef="#ctx0" brushRef="#br1" timeOffset="272685.5849">13701 11282 50 0,'15'0'79'0,"-15"0"-4"15,19 1-32-15,-19-1-41 16,0 0-65-16,2 20-10 16,-2-20-5-16,0 0 44 15</inkml:trace>
  <inkml:trace contextRef="#ctx0" brushRef="#br1" timeOffset="273031.5013">14123 11374 96 0,'5'16'94'16,"-5"-16"-8"-16,12 13-7 0,-12-13-84 16,19-6-8-16,-19 6-1 15,18-1 2-15,-18 1-3 16,21 14 4-16,-11 1 0 16,-4 5-2-16,-4 14-16 15,-9 4-44-15,1 15-2 16,-9 2-3-16,-6-2 73 15</inkml:trace>
  <inkml:trace contextRef="#ctx0" brushRef="#br1" timeOffset="277165.1496">14636 11046 31 0,'-5'-17'83'0,"5"17"-2"16,0-19-23-16,-3 6-27 16,3 13-9-16,-2-21-6 15,2 21-2-15,0-20-1 16,0 20-3-16,0 0-1 15,0 0-2-15,0 0-1 16,0 0-2-16,0 0-1 16,0 0-2-16,3 20-1 15,0-7-1-15,1 6-1 0,1 1 1 16,0 1-1-16,3 1 2 16,-3 1 3-16,3 2-2 15,-1-5 1-15,0-1 0 16,-1-4 1-16,-6-15-2 15,14 22 1-15,-14-22-3 16,16 10-1-16,-16-10 0 16,15-6-2-16,-15 6 2 15,15-21-2-15,-7 5 2 16,-4-3 0-16,0-1 3 16,-1 0-2-16,-1 1 5 15,-2 0-2-15,0 3 1 0,0 1 0 16,-2 2 1-1,2 13-2-15,2-21 0 0,-2 21 0 16,0 0-3 0,0 0 1-16,0 0-1 0,0 0 0 15,0 0-2-15,8 28 0 16,-6-8 1-16,-1 6 2 16,-1 0-2-16,4 4-2 15,-1-2-10-15,5 0-12 16,-3-7-29-16,7-1-30 15,-12-20-3-15,26 17-3 16</inkml:trace>
  <inkml:trace contextRef="#ctx0" brushRef="#br1" timeOffset="277749.6241">15001 11339 133 0,'0'0'93'0,"-3"15"-9"16,3-15-38-16,0 0-45 16,0 0-2-16,-2-22 0 0,2 22 1 15,4-19 0-15,-4 19 4 16,1-20 4-1,-1 20-1-15,3-24 1 16,-3 24-2-16,7-21 0 0,-7 21-4 16,11-14 0-16,-11 14-5 15,15 3-1-15,-15-3 0 16,22 27 1-16,-9-6 1 16,1 5-3-16,-1 1 4 15,0 3-1-15,0-2 3 16,-1-2 0-16,-3-3 1 15,-2-5-1-15,-1-3-1 16,-6-15 2-16,5 16-3 16,-5-16 2-16,0 0-1 15,0 0-1-15,9-19-1 16,-6 3 2-16,1-1 0 16,2-2 0-16,0-3 2 0,0 4 1 15,-1 0-1-15,3 4 1 16,-8 14 2-16,10-17-3 15,-10 17 1-15,0 0 1 16,14 13-2-16,-11 0-1 16,0 1 1-16,0 5-2 15,1 1-5-15,0-1-6 16,5 1-15-16,-5-6-18 16,11 5-42-16,-15-19-1 15,24 15-3-15,-24-15 33 16</inkml:trace>
  <inkml:trace contextRef="#ctx0" brushRef="#br1" timeOffset="278025.481">15444 10836 135 0,'15'0'100'0,"-15"0"-9"16,0 0-11-16,0 0-86 16,8 16-2-16,-2 1-2 15,-2 3 2-15,2 6 0 16,-1 4 2-16,0 5 4 0,0 0-1 16,0-1-2-16,0-3-13 15,1-1-15-15,-6-8-46 16,1 1-3-16,-2-7-3 15,1-16 33-15</inkml:trace>
  <inkml:trace contextRef="#ctx0" brushRef="#br1" timeOffset="278238.7607">15348 11036 113 0,'0'0'101'15,"0"0"-5"-15,0 0-3 0,14-7-80 16,0-4-12-16,7-2-5 16,3 0-5-16,5 1-5 15,1-2-11-15,8 9-18 16,-3-6-38-16,3 11-6 16,-3 0 1-16,4 1 19 15</inkml:trace>
  <inkml:trace contextRef="#ctx0" brushRef="#br1" timeOffset="278769.5533">15939 10973 87 0,'-6'16'88'16,"6"-16"-3"-16,0 0-2 15,-17-9-69-15,17 9-8 16,-13-23-2-16,7 9 1 15,1-2 0-15,0 3 1 16,1-2 1-16,4 15 0 16,-3-23 1-16,3 23-3 15,0 0-3-15,0 0-2 16,0 0-3-16,14 7-2 16,-5 6 0-16,-2 6 1 15,3 4-1-15,1 2 2 0,0 4 2 16,1-2 0-1,2 2 4-15,-1-2-2 0,3-4 1 16,-2-5 0 0,1-7 0-16,2-6 0 15,-1-7 1-15,0-6 0 0,-2-10-4 16,-1-5 2-16,-1-7-3 16,-1-6 0-16,-3-6-1 15,-3-4 0-15,-2 0-1 16,-1 2 3-16,-4 7 0 15,1 5 2-15,-2 7 4 16,-1 8 0-16,4 17 2 16,0 0-2-16,-13-8 0 0,13 8-2 15,-11 24 0 1,7-7-2-16,1 1-4 16,3 0-5-16,5 6-12 15,-1-4-12-15,13 1-24 0,-1-8-31 16,12-3-3-16,0-5 1 15</inkml:trace>
  <inkml:trace contextRef="#ctx0" brushRef="#br1" timeOffset="279350.2538">16444 11173 123 0,'-6'19'91'0,"6"-19"-7"16,-10 18-7-16,10-18-79 15,0 0-2-15,0 0 3 16,-8-16 2-16,8 16 2 16,0-16 3-16,0 16 5 15,1-20 3-15,-1 20-3 16,0-16-2-16,0 16-4 15,0 0-1-15,3-15-4 16,-3 15-2-16,0 0-1 16,0 0-2-16,0 0 0 15,7 13 0-15,-2 0 1 16,-1 3-1-16,2 3 2 16,-1 3 1-16,1-1 1 0,1 4 0 15,1-4 2-15,-1 1-1 16,-3-8 1-16,2-1 1 15,-6-13 1-15,11 15-2 16,-11-15 2-16,15 0-1 16,-15 0 0-16,16-16 0 15,-8 3-1-15,4-1 1 16,-3-5-1-16,2 0 1 16,1 5 1-16,-4-2 0 15,-8 16-1-15,19-12 0 16,-19 12 1-16,16 10-3 15,-6 8 2-15,-3 3-4 0,-1 2-1 16,3 6-5-16,-2 0-4 16,0-3-9-16,3 6-25 15,-8-9-40-15,11-4-4 16,-13-19 1-16,18 5 13 16</inkml:trace>
  <inkml:trace contextRef="#ctx0" brushRef="#br1" timeOffset="279766.7296">16567 10670 111 0,'0'0'102'16,"0"0"-6"-16,14-9-4 16,-14 9-76-16,0 0-17 15,19-7-1-15,-19 7 0 16,23 3 1-16,-8 3-2 16,3 1 3-16,3 4 0 15,3 2 1-15,6 5 3 16,2 1-1-16,4 5-1 15,3 6-1-15,2 4-3 16,-3 6-1-16,0 3 0 0,-6 6-1 16,-5 2-1-16,-5 4 2 15,-8 1 2 1,-5-3 2-16,-8 1 1 0,-6-7 2 16,-7-1-9-16,2-1-14 15,-9-9-33-15,0-3-33 16,-2-8-4-16,2-8-3 15</inkml:trace>
  <inkml:trace contextRef="#ctx0" brushRef="#br1" timeOffset="280267.2354">17571 10891 39 0,'13'-5'84'16,"-13"5"-1"-16,13-13 0 15,-13 13-51-15,0 0-18 16,-13-10 0-16,13 10-1 0,-22-3-1 15,7 6-2 1,-4 0-2-16,-3 3 0 0,-1-2 1 16,0 5 0-1,1 0-1-15,4 1-2 0,-1 3-1 16,6 0-1-16,3 1-2 16,5 2 1-16,4 0-3 15,5 3-2-15,5 2-4 16,4 1 1-16,4-1-2 15,3 3 0-15,5-1 3 16,1 0-3-16,1-2 2 16,4-3 0-16,-1-5 3 0,0-3-4 15,1-4-3-15,-5-8-6 16,1-1-7-16,-7-8-6 16,2 1-16-1,-9-3-40-15,-3 0-3 0,-7 0 5 16,-3 13 64-16</inkml:trace>
  <inkml:trace contextRef="#ctx0" brushRef="#br1" timeOffset="280501.1249">17428 11025 155 0,'-16'10'98'0,"2"-6"-11"16,14-4-7-16,0 0-82 15,0 0-9 1,19-10 0-16,-2 0 6 16,6 0-1-16,0 0 3 0,3 3 8 15,3-1 1-15,1 6-18 16,-1-4-30-16,12 6-37 16,-8-5-7-16,1 3-3 15,-3-6 5-15</inkml:trace>
  <inkml:trace contextRef="#ctx0" brushRef="#br1" timeOffset="280834.8595">17863 10615 136 0,'0'0'96'16,"0"0"-13"-16,15 12-16 15,1-9-91-15,-16-3-3 16,12 15 5-16,-6 1 10 16,-1 6 5-16,0 5 7 15,-1 4 11-15,0 8 14 16,-2-2 1-16,2 6-3 16,-2 1-5-16,2-3-5 15,-1 1-8-15,0-3-4 16,2 3-1-16,0-6-4 15,1-3-2-15,-2-7-10 16,3-3-14-16,-3-8-23 0,-4-15-34 16,19 4-2-16,-10-21 6 15,-2-12 40-15</inkml:trace>
  <inkml:trace contextRef="#ctx0" brushRef="#br1" timeOffset="281100.4925">18137 10562 126 0,'16'-10'97'0,"-16"10"3"15,0 0-5-15,2 24-76 16,-3-11-16-16,0 7-2 0,1 2-2 16,1 5 0-16,0 7-3 15,4 3 1-15,-2 3-2 16,1 7 3-16,0 0 1 15,1 2-5-15,-2 2 2 16,-1 2-5-16,-2-2-7 16,3-1-10-16,-4-9-10 15,4-4-13-15,-5-11-12 16,5-7-3-16,-3-19-20 16,0 0 16-16</inkml:trace>
  <inkml:trace contextRef="#ctx0" brushRef="#br1" timeOffset="281617.3832">18108 10925 72 0,'-7'-34'81'0,"-2"0"1"16,5 9-20-16,-1-3-24 15,5 5-20-15,0 0-6 16,3 1-7-16,3 2-1 16,1 1-5-16,5 6 2 15,1 0 1-15,3 5 1 16,2 0 2-16,4 6 0 15,1 3-2-15,2 5-1 16,1 4-2-16,-2 4-4 16,-2 5-1-16,-2 4-1 15,-4 2-1-15,-5 2 1 0,-3 1 2 16,-6 3 1-16,-6 0 3 16,-3 2 2-1,-6 0 1-15,-4 0-2 0,-2-1-1 16,-3-2 2-16,3-4 2 15,1-4-1-15,2-5-1 16,16-17 1-16,-19 20 3 16,19-20-2-16,0 0 4 15,0 0-7-15,17 0 2 16,-2-1-4-16,2-1 6 16,5 2-5-16,2 2-3 15,5-1 3-15,3 4-4 16,3 0 6-16,1 3-5 0,0 2 4 15,3 1-5-15,-3-2 3 16,0 1-1 0,-5 0 3-16,-3-1-2 15,-4-3 1-15,-5-1-4 0,-3-2-11 16,-16-3-13-16,16 7-28 16,-16-7-29-16,0 0-6 15,-17-8 1-15</inkml:trace>
  <inkml:trace contextRef="#ctx0" brushRef="#br1" timeOffset="282268.3012">18513 10238 135 0,'0'0'102'15,"5"-17"-8"-15,-5 17-1 16,0 0-83-16,0 0-7 16,0 0-5-16,0 0-1 15,0 0-4-15,0 0-3 16,4 23 0-16,-1-4 2 16,4 7-1-16,0 7 2 15,3 3 0-15,0 5 3 0,3 2 1 16,0 2 6-1,0-8-3-15,-1-4 4 16,-3-8-2-16,-1-6 3 16,-8-19-2-16,15 20 2 0,-15-20 0 15,0 0-1-15,0 0 1 16,13-22 0-16,-10 8-1 16,-1-4-2-16,1-2 1 15,2-3-1-15,-1-3 0 16,2-1-3-16,2 1 2 15,0 0-2-15,2 3 1 16,-2 4-2-16,2 3 2 16,-10 16-2-16,18-16 1 15,-18 16 2-15,16 6 0 16,-11 7 1-16,0 1-1 0,1 5 2 16,-2 0-1-16,2 4 3 15,-1 2-2-15,3-4 1 16,-3 1-4-16,4-2 3 15,1-1-1-15,-1-3 0 16,1-3 0-16,3-2 0 16,-13-11-1-16,24 19 1 15,-9-18 0-15,2-2-2 16,3-5-8-16,1-8-6 16,6-4-19-16,-4-18-44 15,9-13-14-15,-3-14-7 16,1-5 0-16</inkml:trace>
  <inkml:trace contextRef="#ctx0" brushRef="#br1" timeOffset="294505.6779">7812 12817 1 0,'0'0'54'0,"0"0"29"15,0 0-1-15,0 0-46 16,0 0-11-16,0 0-7 16,0 0-4-16,0 0-3 15,0 0-3-15,0 0-3 16,0 0-2-16,0 0 0 16,-3 20-4-16,3-20 1 15,3 25 0-15,-1-11-1 16,3 6 3-16,-4 0 0 15,4 2 1-15,-3 3-3 16,0-1 2-16,-2 1-1 0,-3 1 2 16,-1-3-2-16,-5 1 0 15,-1-1-1 1,-6 0 1-16,-1 0 0 16,-3-4 1-16,-6-3-2 0,0-4 3 15,-2-4-1-15,1-5 1 16,-4-7 2-16,4-2-3 15,0-5 2-15,2-2-1 16,3-3 2-16,2 1-3 16,2 2 1-16,5 2-2 15,13 11 0-15,-19-18 1 16,19 18-2-16,-7-13 0 16,7 13-1-16,0 0 1 0,10-14-2 15,-10 14 2-15,18-3-1 16,-18 3 0-1,28 2 1-15,-11 0-1 0,3 7 2 16,3 1-1-16,3 0 1 16,3 6-2-16,4 2 1 15,4 0-4-15,1 4-5 16,1-2-6-16,5 6-21 16,-7-9-52-16,2 11-3 15,-7-9-5-15,-8-5 45 16</inkml:trace>
  <inkml:trace contextRef="#ctx0" brushRef="#br1" timeOffset="295640.5056">8113 12787 57 0,'0'0'94'0,"6"-15"1"16,-6 15 1-16,0 0-79 16,0 0-10-16,-7 15-4 15,7-15-4-15,-5 28 0 16,5-9-1-16,0 3-1 15,0 4 0-15,3 1 4 16,-1 4-2-16,2-4 3 16,2 2 0-16,0 0 1 0,1 1 1 15,-3-3-2-15,3-1-2 16,1 0 0-16,2-4 0 16,0-3-1-16,0-6 0 15,-10-13-3-15,24 3 0 16,-6-9-1-16,-2-10 0 15,1-6 0-15,-1-7 1 16,1-4 1-16,-2-1 0 16,-3-2 4-16,-1-1 0 15,-4 3 5-15,-1 4 1 16,-2 6 0-16,-1 10 3 16,-3 14 0-16,0-16-2 0,0 16-1 15,0 0-2-15,-5 17-1 16,3 2-4-16,0 3-3 15,1-2-2-15,1 6-2 16,0 0 1-16,1 4-3 16,-1-1 3-16,3 1-1 15,0-4 1-15,3 2-3 16,-1-5-5-16,8 1-8 16,-1-6-12-16,13 2-21 15,-5-11-31-15,14-1 1 16,1-9 37-16</inkml:trace>
  <inkml:trace contextRef="#ctx0" brushRef="#br1" timeOffset="296069.2909">8872 12909 87 0,'16'-7'94'0,"-16"7"-1"16,0 0-8-16,0 0-79 16,0 0-6-16,0 0-2 15,0 0-1-15,20-4 1 16,-20 4 0-16,26 3-1 16,-9 1 4-16,2 2-3 15,1-3 4-15,1 1-1 16,0-3 0-16,-3 1 0 15,-3-2-4-15,1 3-7 0,-16-3-12 16,25-2-26 0,-25 2-38-16,17 0-1 15,-17 0 0-15</inkml:trace>
  <inkml:trace contextRef="#ctx0" brushRef="#br1" timeOffset="296314.5345">8988 13004 100 0,'0'0'96'0,"0"0"-4"16,-8 13-2-16,8-13-89 16,0 0-4-1,0 0-1-15,0 0 1 16,18-4 1-16,-18 4-2 0,26 6-5 15,-11-5-6-15,9 7-20 16,-4-6-48-16,10 6-5 16,-4-4 0-16,3-1 44 15</inkml:trace>
  <inkml:trace contextRef="#ctx0" brushRef="#br1" timeOffset="319068.3976">9941 12341 1 0,'0'0'67'0,"0"0"18"15,0 0 1-15,-7-13-53 16,7 13-18-16,0 0-7 16,-14 11-5-16,5 5-2 15,0 10-3-15,-4 6-1 16,0 7 0-16,0 8 3 16,0 7 3-16,0 6 1 15,0 2 6-15,3 6-1 16,3-3 1-16,4 2-2 15,3-2 0-15,5 1-3 16,5 0-3-16,4-2 0 16,6-5-2-16,2-6 0 15,1-5-1-15,2-9 1 0,-1-6 1 16,-2-8-2-16,-2-10 1 16,-4-6 0-16,-2-3-1 15,-14-6-1-15,22 0 0 16,-22 0-3-16,0 0-7 15,0 0-17-15,20-7-54 16,-20 7-4-16,6-25-2 16,-3 3 49-16</inkml:trace>
  <inkml:trace contextRef="#ctx0" brushRef="#br1" timeOffset="320019.1635">10410 12528 32 0,'10'-17'94'16,"-10"17"-1"-16,0 0-3 0,0 0-68 15,0 0-14-15,0 0-5 16,15 25-5-16,-11-7 1 15,2 8-4-15,-2 3 0 16,0 6 1-16,1 4 2 16,-1 5 2-16,-4 1 0 15,-1-3 3-15,-2 0-3 16,-4-3 4-16,-2-3-2 16,-1-4 2-16,-2-6-3 15,-1-6 2-15,0-4 1 16,-1-6-2-16,-1-6 0 15,2-4 0-15,-1-3 1 16,1-3-1-16,13 6 1 16,-23-20 0-16,23 20 0 0,-17-21 0 15,17 21 0-15,-10-22 0 16,10 22 0 0,-3-20-1-16,3 20 0 0,4-15-1 15,-4 15-1-15,0 0 1 16,17-16-2-16,-17 16 0 15,19-1-1-15,-6 2 1 16,1 2-1-16,2 3 0 16,0 1 1-16,3 2 0 15,1 2 2-15,2 0-2 16,-1 4 2-16,3 1-1 0,-3 2 1 16,4 0-1-16,-1 0 0 15,-1-1 0 1,-1-1 0-16,-3 0 1 15,-3-5 0-15,-3-1 1 0,-13-10 0 16,17 16 1-16,-17-16 0 16,0 0 0-16,9 13 1 15,-9-13-2-15,0 0 1 16,0 0-3-16,0 0-3 16,0 0-8-16,0 0-7 15,0 0-24-15,0 0-48 16,0 0-2-16,-2-16-4 15,2 16 52-15</inkml:trace>
  <inkml:trace contextRef="#ctx0" brushRef="#br1" timeOffset="321253.0838">10810 12808 35 0,'0'0'98'16,"0"0"-2"-16,-7-16-5 16,7 16-68-16,0 0-12 15,0 0-5-15,-13 9-6 16,10 5-4-16,-2 7 0 15,1 3-1-15,1 4 2 16,-1 3 0-16,2 5 2 16,1-2 1-16,4-3 2 15,1-2 0-15,2-4-1 16,3-5-2-16,1-7-1 0,3-4 0 16,3-7 1-16,4-3 0 15,1-9 0-15,3-7 1 16,2-4-1-1,-2-5 2-15,1-5 0 0,-2-3 1 16,-3-2-1-16,-6-3-1 16,-2 3 2-16,-2 5 2 15,-6 2 1-15,-1 7 0 16,-1 6 1-16,-2 16-2 16,0-14 1-16,0 14-1 15,-8 16-2-15,4-2-2 16,-2 6-2-16,-1 5 1 15,1-1-2-15,-1 5 1 16,1-1 0-16,1-1 1 0,3 0-1 16,1-3 2-1,4-3-6-15,1-3-4 0,3-1-5 16,-7-17-10 0,22 23-10-16,-22-23-20 0,31 9-32 15,-13-12-2-15,1 1 47 16</inkml:trace>
  <inkml:trace contextRef="#ctx0" brushRef="#br1" timeOffset="321718.3072">11173 13276 43 0,'-2'24'93'15,"2"-5"-7"-15,0-19-9 0,0 0-70 16,0 0-15-16,0 0 1 16,0 0 1-16,0 0 2 15,10-23 1-15,-10 23 5 16,4-28 6-16,-3 10 1 16,1-4-2-16,1 0-1 15,-2 1-2-15,2-1-1 16,-1 3 0-16,-1 4-1 15,0 0 0-15,-1 15 0 0,0 0 1 16,2-13-2-16,-2 13 2 16,0 0-2-16,0 0-2 15,0 13 0 1,0-13 0-16,-2 13 0 0,4 0 0 16,-1 6 1-16,1 7-2 15,2 1 3-15,0 5 0 16,2 3 2-16,0 4-2 15,1 1 0-15,0-3-2 16,-1-5-5-16,1-4-7 16,-1-7-16-16,3 1-43 15,-9-22-14-15,11 14 2 0,-11-14 42 16</inkml:trace>
  <inkml:trace contextRef="#ctx0" brushRef="#br1" timeOffset="322052.7787">11474 13030 46 0,'5'13'97'15,"-5"-13"-6"-15,5 15-6 16,-5-15-74-16,0 0-13 15,0 0-1-15,0 0 2 16,11 16-1-16,-11-16-1 16,0 0 4-16,18 17 2 15,-18-17-1-15,15 13 2 0,-15-13-2 16,18 17-2-16,-18-17 0 16,14 22-2-16,-11-6 1 15,-2 1-4-15,-3 6 0 16,-3 0-4-16,-1 5-6 15,-4-7-12-15,3 5-29 16,-3-8-26-16,10-18-3 16,-13 10 42-16</inkml:trace>
  <inkml:trace contextRef="#ctx0" brushRef="#br1" timeOffset="322300.7155">11882 13082 57 0,'0'0'95'16,"19"18"-4"-16,-19-18-6 16,0 0-83-16,0 0-5 15,13 10-3-15,-13-10-5 16,0 0-9-16,0 0-24 15,0 0-39-15,0 0 0 16,0 0 4-16</inkml:trace>
  <inkml:trace contextRef="#ctx0" brushRef="#br1" timeOffset="322451.1617">12134 13002 102 0,'12'17'91'0,"-5"-3"-26"16,-7-14-61-16,0 0-95 15,15 3-9-15,-15-3 30 16</inkml:trace>
  <inkml:trace contextRef="#ctx0" brushRef="#br1" timeOffset="322634.1495">12332 13028 14 0,'12'14'92'15,"-12"-14"0"-15,11 16-8 16,-11-16-53-16,0 0-50 16,0 0-50-16,0 0-15 15,0 0-2-15,0 0 32 16</inkml:trace>
  <inkml:trace contextRef="#ctx0" brushRef="#br1" timeOffset="322868.5839">12579 13104 37 0,'14'4'91'16,"-1"1"-4"-16,-13-5-5 15,0 0-76-15,13 7-7 16,-13-7-2-16,13 11-1 16,-13-11 0-16,13 21-3 15,-8-8 0-15,0 4-8 16,-3 0-8-16,3 12-31 0,-7 0-24 16,-1 7 1-1,-7-4 48-15</inkml:trace>
  <inkml:trace contextRef="#ctx0" brushRef="#br1" timeOffset="323584.3149">13206 12442 6 0,'0'0'91'0,"12"-19"-3"16,-12 19 1-16,0 0-53 15,0 0-18-15,0 0-7 16,0 0-7-16,0 0-4 0,3 13-2 15,-5 0-1-15,0 6 0 16,0 1-2-16,-1 6 1 16,-1 3 2-16,0 4 2 15,-1 2 1-15,-2 4 0 16,0-5 0-16,-5 5-2 16,1-6 2-16,-4-1-2 15,-2-5 2-15,-2-3-2 16,0-9 2-16,-1-3 1 15,1-6 0-15,1-5 1 16,3-4-1-16,-1-5 1 16,5-5-1-16,1-5-1 15,5-6 2-15,4 1-2 0,4-2 1 16,3 2 0-16,-1 1 0 16,7 2 0-16,4 7 0 15,1 10 1-15,2 8-2 16,1 6 0-16,2 7-2 15,-2 2-3-15,5 1-5 16,-4 1-10-16,7 5-20 16,-7-12-46-16,10 4-3 15,-6-11-1-15,6-3 63 16</inkml:trace>
  <inkml:trace contextRef="#ctx0" brushRef="#br1" timeOffset="324235.5756">13534 12501 22 0,'0'0'93'0,"0"0"0"0,0-16-2 15,0 16-46-15,0 0-38 16,0 0-5-16,0 0-3 16,0 0-1-16,7 17-2 15,-5-4 0-15,-1 5-1 16,3 2 1-16,2 9 1 15,3 2 2-15,1 3 4 16,1 0 0-16,2 2 2 16,2-1-3-16,-1-3 4 15,2-1-4-15,0-9 1 16,-2-2 0-16,2-5-3 16,0-4 1-16,3-6-2 0,-3-8 2 15,1-6-3-15,0-8 1 16,-1-6-2-16,-1-11 0 15,-2-5 1-15,-2-4 4 16,-3-6-2-16,0 3 2 16,-5 3 1-16,0 4 1 15,0 6 2-15,-2 9 1 16,1 9-1-16,-2 15-2 16,0 0 2-16,0 0-2 15,0 0 0-15,0 0 1 16,-2 17-3-16,1 0-2 15,-1 2-2-15,1 4 1 16,1 6-4-16,0-2 0 0,1 7-7 16,2-1-8-16,3 3-8 15,-2-6-14 1,8 6-43-16,-2-7-4 16,4 1 0-16,-1-7 67 0</inkml:trace>
  <inkml:trace contextRef="#ctx0" brushRef="#br1" timeOffset="324786.0865">14066 13078 67 0,'0'0'88'0,"2"13"-4"15,-2-13-2-15,-6-23-77 16,6 7-2-16,1 0-1 15,-1-1 2-15,0 1 2 16,-1-1 1-16,2 2 1 16,1 1-1-16,-2 14 1 15,4-20-4-15,-4 20-3 16,0 0-3-16,0 0-1 16,18-9-2-16,-18 9 1 15,13 17 0-15,-8-2 1 16,3 2-1-16,-3 0 2 15,3 4 1-15,-3 0 2 0,0-4 1 16,-1-1-2 0,-4-16 2-16,7 22 0 15,-7-22-1-15,0 0 1 16,0 0 0-16,13-7-2 0,-9-8 0 16,1 2 1-16,-1-2-1 15,3-1 1-15,-1 0 0 16,1 0-1-16,1 0 0 15,0 3 0-15,-8 13 1 16,20-20-2-16,-20 20 1 16,21-10-1-16,-21 10 0 15,23 1 1-15,-23-1-1 16,21 17 0-16,-11-2 0 16,-1 4 2-16,-2 2-1 15,1 1-3-15,-1 4-12 16,-4-7-26-16,8 4-42 0,-9-6-3 15,-1-4-3-15,-1-13 48 16</inkml:trace>
  <inkml:trace contextRef="#ctx0" brushRef="#br1" timeOffset="325402.2713">14568 12137 75 0,'0'0'85'0,"0"0"3"0,0 0-37 16,0 0-27-16,13-5-7 15,-13 5-3-15,0 0-4 16,0 0-3-16,0 0-2 16,0 0-4-16,0 0 1 15,0 0-3-15,15 13 2 16,-15-13 0-16,20 10 2 16,-4-2-2-16,3 2 3 15,2 3-1-15,5 6 1 16,3 1 0-16,2 6-2 15,-1 5-1-15,2 2-1 16,-1 6 2-16,0 5-2 0,-4 7-2 16,-2 1 3-16,-5 7-2 15,-4 5 1-15,-6 2 0 16,-7 6-1-16,-8-1-3 16,-8-2-5-16,-1 3-10 15,-9-5-30-15,0 5-37 16,-11-9-4-16,0 1-1 15,-7-12 39-15</inkml:trace>
  <inkml:trace contextRef="#ctx0" brushRef="#br1" timeOffset="327671.0241">15567 12290 63 0,'13'0'83'16,"-13"0"-2"-1,0 0-37-15,0 0-19 0,0 0-11 16,4-13-6-16,-4 13-7 16,0 0-3-16,-16 0-2 15,2 3 1-15,-3 1 1 16,-5 4 3-16,-4 3 3 16,-4 4 3-16,1 6 4 15,-3 4 0-15,5 7 0 16,2 1-3-16,6 4-1 15,5 4-5-15,7 2 0 0,7 0-3 16,4-1 1 0,5 0-2-16,4 0 0 15,6-9 0-15,2-3 1 16,4-10 3-16,2-4-1 0,3-8 2 16,5-7 0-16,1-7-3 15,2-4 3-15,1-1-8 16,-2-7-4-16,2 5-19 15,-10-8-20-15,6 6-38 16,-17-4 0-16,0 1-2 16</inkml:trace>
  <inkml:trace contextRef="#ctx0" brushRef="#br1" timeOffset="327953.391">15376 12637 65 0,'-25'11'84'0,"6"-1"2"16,3-10-2-16,16 0-65 15,0 0-8-15,0 0-2 16,-3-19 2-16,3 19-4 16,26-24 0-16,-4 9-2 15,2 0 2-15,8-3-5 16,3 1-3-16,2-3-7 0,6 7-11 15,-2-6-11 1,6 9-18-16,-5-10-36 16,9 7-1-16,-7-6-1 15,5-1 51-15</inkml:trace>
  <inkml:trace contextRef="#ctx0" brushRef="#br1" timeOffset="328254.8377">16218 11993 102 0,'13'-10'98'0,"-13"10"-3"15,0 0-4-15,-12 13-69 16,12-13-22-16,-17 19-6 16,10-2-5-16,-1 7 3 15,3 4-2-15,0 4 5 0,1 7 2 16,1 2 7-16,3 9 2 15,2-3 4-15,3 4 0 16,1 3-1-16,1 6-1 16,2-3-6-16,2 0-3 15,0-3-8-15,-3-3 0 16,2-2-11-16,-4-13-11 16,6-6-27-16,-12-30-30 15,13 13 0-15,-10-29 1 16</inkml:trace>
  <inkml:trace contextRef="#ctx0" brushRef="#br1" timeOffset="328588.2179">16392 12007 147 0,'18'-13'99'0,"-18"13"-3"0,0 0-23 16,0 0-77-16,1 25-5 15,-1-6-6-15,0 8 4 16,-3 8-2-16,2 8 8 16,-2 5 3-16,-2 5 10 15,5 6 1-15,-2-4 2 16,2 1 1-16,1-4-5 16,2-1-1-16,0-4-8 0,1-3 0 15,0-4-7-15,1-7 2 16,-2-2-2-16,0-10 3 15,-2-4 0-15,-1-17-4 16,1 15-10-16,-1-15-17 16,-4-26-39-16,-7-12-6 15,-5-12 0-15,-9-14 22 16</inkml:trace>
  <inkml:trace contextRef="#ctx0" brushRef="#br1" timeOffset="329148.1283">16186 12042 100 0,'-6'-36'89'0,"12"7"-1"16,4-1 0-16,4 4-72 0,8 0-6 16,3-2-8-16,5 7-1 15,3 1-2 1,2 8-1-16,2 11 0 16,1 11-1-16,-2 9 1 0,0 8-4 15,0 10 2-15,-3 8-2 16,-3 3 0-16,-2 1-1 15,-5-2 1-15,-7-2 0 16,-6-3 3-16,-7-3 3 16,-9-3-1-16,-5-7 3 15,-10 0 3-15,-5-3 2 16,-3 1 0-16,-1-5 2 0,-2-1 0 16,4-5 0-16,2-3 0 15,5-3-1 1,7-5-2-16,14-5 0 15,-14 1-2-15,14-1-2 0,0 0-1 16,0 0-1-16,0 0-1 16,17-8 0-16,-4 10-1 15,7 3 0-15,6 0 1 16,6 3 0-16,4-1 2 16,6 4-1-16,1 4 1 15,6-1 0-15,-1 1 0 16,1 2 1-16,0-3-2 0,-5 2 1 15,1-3 0-15,-6 0-2 16,-3-1 3 0,-7-3-3-16,-1-1 5 15,-10-3-4-15,-3 0 4 16,-15-5-2-16,17 8 0 0,-17-8 0 16,0 0-11-16,0 0-16 15,0 0-32-15,0 0-33 16,0 0-4-16,-4 14-3 15,4-14 33-15</inkml:trace>
  <inkml:trace contextRef="#ctx0" brushRef="#br1" timeOffset="330588.1839">16933 11781 122 0,'-5'-16'98'16,"5"3"-1"-16,-3-7-3 15,1 0-73 1,-1 1-12-16,2 4-3 0,1 15-2 16,-3-18-3-16,3 18-3 15,0 0-3-15,0 0 1 16,3 26 0-16,1-3-2 15,3 4 2-15,5 2-1 16,0 4 1-16,2 2 2 16,0-2 2-16,-1-1-6 15,-1-6 5-15,-2-5-3 16,-1-2 4-16,-6-6-3 0,-3-13 5 16,0 0-4-16,7 13 6 15,-7-13-1-15,3-13 1 16,0 0 5-1,-1-4-5-15,1-5 3 0,2-4-4 16,-1-4 3-16,2-6-6 16,0 0 6-16,2 0-7 15,-1 1-1-15,3 3 2 16,-1 5-1-16,0 7 0 16,1 7 1-16,-10 13-1 15,17 1 1-15,-8 15 0 16,-2 10 1-16,2 9 0 15,-2 4-8-15,2 4 1 16,1 2-12-16,0-5-4 16,6 5-25-16,-2-15-43 15,11 2-6-15,1-16 1 0,5-8 33 16</inkml:trace>
  <inkml:trace contextRef="#ctx0" brushRef="#br1" timeOffset="332372.4237">17587 12671 143 0,'0'0'102'0,"4"13"-1"16,-4-13-10-16,0 0-87 16,2-14-8-1,-2 14-2-15,16-2-2 16,-16 2 2-16,18 15-3 0,-9 2 2 15,1 6 1-15,0 3-2 16,-3 4 6-16,-1 6-2 16,-3-1 4-16,-4-2-7 15,-1-1 0-15,-4-5-9 16,1-2-8-16,-8-6-15 16,3 1-40-16,-9-13-5 15,4 0-1-15,-5-8 46 16</inkml:trace>
  <inkml:trace contextRef="#ctx0" brushRef="#br1" timeOffset="333306.1388">18268 12140 1 0,'0'0'67'16,"0"0"6"-16,0 0-18 15,0 0-25-15,0 0-2 16,0 0 0-16,0 0-1 15,0 0-2-15,0 0-3 16,0 0-5-16,0 0-6 16,0 0-4-16,0 0-6 15,4 15-1-15,-5 0-3 16,-2 6-1-16,-1 3-1 16,-2 4 1-16,-1 3 1 0,-2 4 2 15,-1 0 1-15,-3-2 1 16,-2-3 1-16,-2-2 1 15,-2-4 0-15,4-4 1 16,-3-5-1-16,1-7 2 16,1-5-2-16,3-4 1 15,0-4-1-15,13 5 0 16,-14-21 0-16,9 5-1 16,1-3 0-16,4 0-1 15,3-1 2-15,1 6-2 16,2-5 1-16,3 5-1 15,4 1 0-15,0 8-1 16,5-2-3-16,3 7 3 0,2 6-3 16,1-3 2-16,4 8-1 15,-4-1 0 1,-1 6 2-16,0-1 2 16,-3 6 1-16,-2 0 0 0,-2-1-2 15,-3 1-1-15,1 1-4 16,-1-3-3-16,0 0-8 15,-3-6-17-15,6 2-54 16,-16-15-3-16,20 10-1 16,-20-10-4-16</inkml:trace>
  <inkml:trace contextRef="#ctx0" brushRef="#br1" timeOffset="334656.7292">18880 12124 82 0,'0'0'95'16,"0"0"-5"-16,0 0-7 15,-28-11-78-15,14 11-6 16,-3 1-2-16,-5 8 4 16,-1 4 2-16,-3 3 1 0,-3 7 3 15,-1 1 2-15,2 4 1 16,2 3-2-16,3 1-3 15,6 4-5-15,3-4-2 16,6 3-3-16,7-5-2 16,8-3 0-16,6-1 0 15,4-4 1-15,6-9 0 16,5-3 3-16,1-4 2 16,1-6 0-16,2-4 1 15,-3-5-5-15,-3-3-14 16,0 2-28-16,-9-6-33 15,-1 3-3-15,-8-2-4 16</inkml:trace>
  <inkml:trace contextRef="#ctx0" brushRef="#br1" timeOffset="334901.7187">18505 12362 134 0,'-16'0'102'16,"16"0"-1"-16,0 0-9 16,-13-15-84-16,13 15-12 15,17-13-3-15,-1 8 0 16,0-1 0-16,5 2 0 0,3 0-3 16,2 4-3-16,1-3-6 15,2 3-12 1,-3-2-21-16,7 5-32 15,-6-4-3-15,2-2-1 0</inkml:trace>
  <inkml:trace contextRef="#ctx0" brushRef="#br1" timeOffset="335241.0581">19155 11741 95 0,'6'-19'95'16,"-6"19"0"-16,0 0-5 16,0 0-59-16,-16 8-22 15,16-8-5 1,-17 31-3-16,8-7 0 0,1 9-7 16,-1 6 5-16,3 8-3 15,2 3 1-15,2 5-1 16,1 3 2-16,2-2-1 15,1-3 1-15,-2 1 3 16,0-2-3-16,3-5-4 16,-3-6-3-16,1-1-7 15,-1-11-9-15,4 0-19 0,-5-16-36 16,1-13-6-16,0 0-2 16,9-35 48-1</inkml:trace>
  <inkml:trace contextRef="#ctx0" brushRef="#br1" timeOffset="335540.9147">19138 11769 160 0,'0'0'96'0,"6"19"-11"15,-6-19-21-15,0 0-92 16,6 19-11-16,-2-2 5 15,0 11 4-15,-2 5 12 16,-1 10 3-16,1 8 18 16,-4-1 10-16,2 8 6 15,-4-6 5-15,4-2-3 0,0-4-4 16,1-2-8-16,2-7-4 16,1-4-6-16,1-2-8 15,-1-11-5-15,2 0-10 16,-6-20-15-16,6 19-40 15,-6-19-3-15,-8-23 0 16,-3-8 61-16</inkml:trace>
  <inkml:trace contextRef="#ctx0" brushRef="#br1" timeOffset="335974.1749">18942 11700 107 0,'13'-13'98'15,"6"-6"-5"-15,9-1-4 16,7 3-74-16,10-8-19 16,8 2-2-16,5 6 1 15,2 4 2-15,0 10-2 16,-4 10 0-16,-7 9 5 16,-7 10 0-16,-6 3-2 15,-10 8-3-15,-5 1-2 16,-8 7-9-16,-8-3 5 15,-7 1 0-15,-8 0 4 16,-6 0-1-16,-7-2 8 16,-6-5 2-16,-1-3 7 0,-3-6 6 15,1-1 0-15,2-5 1 16,4-4-3-16,6-7-1 16,7-3-2-16,13-7-3 15,0 0-3-15,0 0-1 16,0 0-3-16,20 6-1 15,2-3 0-15,8 3-5 16,5 4-3-16,6 7-4 16,3 0-9-16,12 9-19 15,-1-2-44-15,13 6-5 16,-5-6-3-16,-4-6 42 16</inkml:trace>
  <inkml:trace contextRef="#ctx0" brushRef="#br2" timeOffset="357515.868">5010 13206 1 0,'0'0'44'16,"-13"5"2"-1,13-5-18-15,0 0-6 0,0 0-3 16,-13-5-3-16,13 5-2 15,0 0-1-15,0 0-4 16,0 0-1-16,0 0-4 16,0 0 0-16,0 0-2 15,0 0-2-15,0 0 3 16,0 0-2-16,0 0-1 16,18-7 1-16,-18 7 3 15,19-4-3-15,-6 2 1 0,2 0-1 16,0 0-1-16,3-2-1 15,2 2 2 1,2-1 0-16,4 3-2 16,1-2 0-16,2 0 2 0,3 1 1 15,1 1-1-15,3 0 0 16,1 1 0-16,1-1 1 16,1 0-1-16,-2 0-1 15,2-1 1-15,2-1-1 16,2-1 1-16,-1 0 0 15,0 1 0-15,1 0-1 16,0-2-1-16,2 1 2 0,0-1-2 16,2 2 2-16,1-1-2 15,4 0 1-15,0-2-1 16,0-1 0-16,0 2 2 16,1-2-2-16,-2 0 2 15,-1 0-2-15,-1-1 1 16,-4 3-2-16,0-1 3 15,-5 0-2-15,0 0 2 16,-2 1 0-16,-2 2-1 16,-6 1 1-16,-1 1-1 15,-1 0 3-15,-3 0-3 16,0 1 2-16,-3-1-2 16,-1 2 2-16,0-4-1 0,-3 1 1 15,0 1 0-15,-3-1 0 16,-2-1 2-1,-13 2-1-15,21 0 3 16,-21 0-2-16,0 0 1 0,16 0 0 16,-16 0 1-16,0 0-2 15,0 0-2-15,0 0-1 16,0 0-4-16,0 0-8 16,0 0-16-16,-5 15-45 15,5-15-8-15,0 0 0 16,-21 8 47-16</inkml:trace>
  <inkml:trace contextRef="#ctx0" brushRef="#br2" timeOffset="358116.4644">6780 12978 1 0,'0'0'32'16,"0"0"29"-16,0 0-32 15,6-15-16-15,-6 15 4 16,0 0 2-16,0 0 3 16,0 0 2-16,0 0-2 15,0 0 1-15,0 0 2 16,0 0-5-16,1 13-4 15,-1-13-3-15,0 0-3 0,0 0-2 16,0 0-2-16,0 0 1 16,0 0-4-16,0 0-2 15,0 0 0-15,0 0-1 16,0 0 2-16,0 0-3 16,0 0 1-16,0 0 0 15,0 0-1-15,0 0 1 16,20 2 0-16,-20-2-1 15,23 8-1-15,-7-4 1 16,3-3-1-16,1 4 0 16,2-5 0-16,0 1 2 15,-1 1 0-15,-1-2 1 0,-2 0-1 16,-4-2 2-16,-14 2 0 16,20 3 1-16,-20-3 0 15,0 0-2-15,0 0 0 16,9 13-3-16,-9-13 3 15,0 0-2-15,-12 19 1 16,12-19-2-16,-15 17 0 16,5-4-1-16,-3-3-4 15,0 6-6-15,-5-3-23 16,5 7-48-16,-11-1-6 16,-4 1 2-16,-2-4 40 15</inkml:trace>
  <inkml:trace contextRef="#ctx0" brushRef="#br2" timeOffset="359516.3603">2447 12642 132 0,'13'-18'95'0,"-13"18"-4"16,0 0-8-16,0 0-82 15,0 20-4-15,0 0-3 16,-1 9 4-16,-5 8-2 16,2 8-2-16,-2 4 1 15,-4 6 3-15,-3 1 1 16,-5-2 3-16,-2-2 0 16,-4-3-3-16,-4-5 1 15,-4-3 3-15,-2-7 0 16,-4-6 0-16,1-10 0 15,2-2 1-15,2-7-1 0,3-9 0 16,4-7-3-16,6-9 3 16,4-3-2-16,6-5 1 15,7-2-1-15,3-5 1 16,5 1-1-16,6 0 3 16,3 4-1-16,5 3 0 15,5 3 0-15,1 5 0 0,1 6 0 16,1 5-2-16,1 6 1 15,-2 3-1 1,0 8-1-16,-2 5 1 16,-1 2-2-16,-1 4 1 15,-1 4-1-15,0 4 0 0,-3 2 0 16,1 2-4-16,-4-3-2 16,2 2-8-16,-4-5-10 15,4 6-37-15,-8-8-22 16,4-1-11-16,-9-7 4 15</inkml:trace>
  <inkml:trace contextRef="#ctx0" brushRef="#br2" timeOffset="359784.3967">2692 12928 65 0,'6'19'98'0,"-6"-19"-2"16,-6 18-3-16,6-18-56 15,-13 12-33-15,13-12-7 16,0 0-23-16,-5 16-58 15,5-16-5-15,-8 17-5 16,8-17-2-16</inkml:trace>
  <inkml:trace contextRef="#ctx0" brushRef="#br2" timeOffset="359966.2534">2590 13453 103 0,'0'0'86'0,"0"13"-16"16,0-13-44-16,-2-32-108 15,8 14-8-15,-1-4-3 16</inkml:trace>
  <inkml:trace contextRef="#ctx0" brushRef="#br2" timeOffset="362319.8926">3209 12709 70 0,'-15'13'86'0,"15"-13"-5"16,0 0-9-16,-13 8-73 0,13-8-10 15,0 0 1-15,0 0-3 16,0 0 3-1,0 0 4-15,18 8 4 16,-18-8 7-16,14-3 4 0,-14 3 0 16,12-13-3-16,-12 13 1 15,6-25-2-15,-6 25-3 16,-3-26-3-16,3 26-2 16,-18-20-1-16,4 13 3 15,-3 4 1-15,-5 4 2 16,0 5 3-16,-2 3-1 15,-1 5 3-15,-1 1 0 16,3 5-1-16,3 1 2 16,3 2 1-16,4 3-5 15,4 3-5-15,9-1 3 16,3-1-4-16,7 1 4 0,4-7-3 16,5-1 0-16,3 1-3 15,1-6 6-15,1 0 0 16,0-2 1-16,0 0 0 15,-2 1-2-15,-2 2 1 16,-3 3-2-16,-2 0 1 16,-5 1-2-16,-6 0 2 15,-5 5-2-15,-7-2 3 16,-6 1-1-16,-6 1 2 16,-8-4-1-16,-3-2 1 15,-4-3 0-15,-2-6-3 16,-1-6 0-16,0-4-6 15,10-1-1-15,0-9-14 0,15 1-26 16,2-8-36-16,16-2-2 16,7-4 0-16</inkml:trace>
  <inkml:trace contextRef="#ctx0" brushRef="#br2" timeOffset="364436.0487">3581 12815 123 0,'12'13'97'16,"-12"-13"-11"-16,0 0-38 16,0 0-55-16,0 0 1 15,0 0 2-15,0 0 5 16,8 15-4-16,-8-15-3 15,0 0 7-15,-14-9 1 16,14 9-2-16,-20-11-5 16,7 5 1-16,-3-1-3 15,-1-2 2-15,-1 3 1 16,-2 5 4-16,0 1 0 16,-2 4 3-16,3 5 5 15,-1 4-1-15,1 6-1 16,2 1 1-16,1 3-1 0,5 3-4 15,1 3 1-15,2-1-4 16,6 4-4-16,3-3 0 16,3-2 0-16,5-1 1 15,1-2 0-15,3-4 1 16,2-1 2-16,0-5 1 16,4-3 1-16,3-5 4 15,2-7-1-15,5-6-1 16,3-5-1-16,4-7-1 15,1-5-1-15,2-7 0 16,-2-2 1-16,-1-1-3 0,-8-1 4 16,-2 3 0-16,-5 3 5 15,-8 9-3-15,-5 3-1 16,-8 17 1-16,0 0 0 16,0 0 0-16,-13 4-3 15,-1 14 0-15,-2 3-5 16,-3 4 5-16,0 5-2 15,1-1 0-15,0 1 1 16,4 0-1-16,1-2 2 16,4-6-2-16,4-5-1 15,3-3-4-15,2-14 2 16,0 0-1-16,0 0-1 16,15 2 3-16,-15-2-2 15,20-20 2-15,-9 5 0 0,1-1 5 16,1-1-2-16,-2 2 3 15,-11 15 0-15,21-23 1 16,-21 23 0 0,14-10-1-16,-14 10 0 0,0 0-2 15,19 18 1-15,-12-4-4 16,3 2 0-16,0 1-1 16,2 1 0-16,1-1 1 15,1 0 3-15,-1-4 0 16,0-1 3-16,-13-12 0 15,26 3 0-15,-13-5 1 16,1-4-1-16,2-4 1 0,2-6-3 16,-1-2 0-16,0-8-1 15,1-3-1-15,-1-4 0 16,2-9-4 0,-3-7 3-16,-1-3-6 0,-3-4 5 15,-1-2-5-15,-5-3 4 16,0 2-3-16,-3 1 5 15,-7 9 3-15,1 6 2 16,-5 10 4-16,4 7-3 16,-3 10 4-16,7 16-4 15,-12-13 3-15,12 13-7 16,-8 16-1-16,3-2-3 16,1 5-2-16,0 4 1 0,-1 5-1 15,1 6 1-15,0 4 1 16,-2 4 2-1,0 7 2-15,2 4 1 16,0-3 1-16,-1 2-2 0,4-3 2 16,1-2-3-16,3-3 2 15,2-3-2-15,3-10 1 16,0-2-3-16,7-6 1 16,-2 1 0-16,3-10-3 15,1-1 1-15,0-6 1 16,1-4-1-16,0-3 0 15,4-6 1-15,-3-2 1 0,1-8-1 16,0-3 3-16,0-6 0 16,1-1-1-1,-3-1 1-15,0 0-1 16,-3 1 0-16,-3 1 1 0,-2 5-1 16,-4 4 2-16,-6 16 0 15,9-16 1-15,-9 16-1 16,0 0 2-16,0 0-3 15,-15 3 0-15,15-3 2 16,-17 19-2-16,5-6 0 16,2 6-1-16,0 2 0 15,1 5-2-15,4 2 3 16,0 2-2-16,2 0-2 16,3 2 0-16,2-3-1 15,2-5 2-15,1-6-2 16,0-4 3-16,-5-14-1 15,12 13 2-15,-12-13 0 0,14-11 2 16,-14 11 1-16,13-31-3 16,-7 14 2-16,-2-6-1 15,2-2 0-15,-2-1-1 16,-2 3 1-16,1 2-1 16,-2 0-1-16,-1 7 1 15,0 14-2-15,2-22 2 16,-2 22-2-16,0 0 1 15,0 0-1-15,0 0 1 16,13-1-1-16,-13 1 1 16,10 17 1-16,-10-17 1 15,13 26 1-15,-5-10 0 0,0 3 0 16,0 0 0-16,4-1 1 16,-1 1-2-16,2-2 1 15,2-1-1-15,1-3-1 16,-1-1 1-16,1-8-1 15,0-1 1-15,-1-4 0 16,-2-5 2-16,-13 6 0 16,20-26-1-16,-13 9-1 15,-4-7 1-15,0 0-1 16,-3-4-1-16,0 0 1 16,-3-1 0-16,2 4 0 15,-1 2 0-15,2 6 0 16,2 4-1-16,-2 13 1 0,0 0-1 15,0 0-2-15,14 0 0 16,-14 0 0-16,9 21 0 16,-5-8-2-16,0 2 0 15,-4-15 0-15,12 20 2 16,-12-20-1-16,16 13 2 16,-16-13-1-16,21-1 3 15,-6-4 0-15,1 0 2 16,1-3 0-16,3 1-1 15,0 0 1-15,1 0-1 16,-1 1 0-16,-3 3-3 0,-1 3 3 16,-16 0-3-16,22 6 1 15,-22-6 1-15,10 20 0 16,-10-4 1-16,-2 0-2 16,-1 3 2-16,0-1-2 15,1 0 3-15,2-5-2 16,0-13 1-16,17 5-2 15,2-21-4-15,9-15-10 16,16-18-45-16,8-31-27 16,13-19-9-16,7-17-2 15</inkml:trace>
  <inkml:trace contextRef="#ctx0" brushRef="#br1" timeOffset="383061.0438">3939 10000 133 0,'9'-17'90'0,"-9"17"-4"16,0 0-28-16,-22-11-51 16,22 11-3-16,-23-5-3 15,8 10 0-15,-2 0-1 16,-2 3-1-16,1 3-1 16,-1 5 1-16,-1 1-1 15,1 5 1-15,0 1 1 0,3 3-2 16,3 0 0-1,3 3 1-15,2 0-1 16,5 4-1-16,4-1 2 16,5 2-2-16,5 4 0 0,5-2 6 15,3 1 0-15,4-1-1 16,5 0 3-16,-1-7 0 16,3 2 0-16,2-7 1 15,0-1 1-15,0-3-6 16,2-1-2-16,-1 0 2 15,2 1-2-15,-5 3-1 16,1 5 0-16,-5 5 1 16,0 3-2-16,-6 3 1 15,-4 6 2-15,-5 4-1 16,-2 1-1-16,-6 5 2 16,-6 1 0-16,-4-1 0 15,-6 1 2-15,-6-2 1 0,-6-4 1 16,-1-5 0-16,-1-5 2 15,-2-9-2-15,2-5 0 16,2-9-1-16,3-6-1 16,5-3 0-16,4-7-2 15,13-1 1-15,-17-6-2 16,17 6 0-16,-4-15 1 16,4 15-1-16,7-19-1 15,-7 19 1-15,16-19-1 16,-16 19-1-16,24-10 0 15,-9 8 0-15,-1 4 1 16,2 4-2-16,1 1 1 0,-1 4-1 16,-2 4 1-16,1 2 0 15,-4 3 1-15,0 3 0 16,-1 6 0-16,-3 3 2 16,-1 3 0-16,-1 1 1 15,0 3 1-15,-1 1-1 16,2 1 0-16,-2-3-1 15,0-3 1-15,2-3-2 16,-1-2 2-16,-1-5-2 16,2-4-1-16,-1-3 2 15,3-3 0-15,0-2-2 16,-8-13 2-16,21 21 0 16,-7-17-3-16,3-1 4 0,-1-6-1 15,7 2 1-15,0-4-3 16,8 1-3-16,-1-3-13 15,7-1-15-15,-2-2-31 16,5 5-17-16,-2-3-5 16,-2 0 4-16</inkml:trace>
  <inkml:trace contextRef="#ctx0" brushRef="#br1" timeOffset="384294.3126">3425 11279 61 0,'0'0'88'0,"0"0"-6"16,3-19-3-16,-3 19-55 16,-10-14-26-16,10 14-6 15,-20-9 3-15,1 8 6 16,-1-1 1-16,-5 4 3 0,-3-2 4 15,-4 4 6 1,-4-4-4-16,-5 3 5 16,-3 1-5-16,-3-1-4 15,-4 1-3-15,-10 3-3 0,-1 2 1 16,-3 3-3-16,-3 2 1 16,2 2 6-16,-2 3 1 15,4 1-3-15,2 0 4 16,6 2-2-16,-3-1-1 15,0 4 1-15,-6-2 0 16,-3 2-8-16,-1 1 0 16,-2 4 1-16,-4 6-3 15,-10 4 1-15,-4 8 9 0,-2 2 0 16,-6 7-1 0,6 5-2-16,-4 3 1 15,7 1-1-15,3 0 1 16,15 1 1-16,10-1-11 0,11 1 2 15,13 5 0-15,5 1 2 16,11 1-2-16,3 2 1 16,2 5 2-16,10 0 1 15,0 4-1-15,4-4 1 16,-1-8 0-16,8 1 0 16,-1 0 2-16,5-1-1 15,3-1-2-15,3 2 0 0,1-1 2 16,7 5 4-1,11 6 0-15,4 0-2 16,10-3 2-16,12 1 0 16,8-1-10-16,6-1-1 0,10 0 1 15,-1-5-7-15,1-5 3 16,4 0 2-16,4-2 0 16,-8-6 1-16,1-6 12 15,-3-3 1-15,-4-4 0 16,-1-7-1-16,4 0-7 15,0-7-2-15,6-5 0 16,6-3-2-16,4-5 1 16,0-5-4-16,2-2 3 15,1-4-6-15,-3-2 9 16,-6-2-1-16,-8-1 0 16,-9 0 0-16,-1 1-1 15,-4-1 2-15,0 2-2 0,-4 2 5 16,-3 2-1-16,-2-2 0 15,-6-1 0-15,-5-2-1 16,-8 0 1-16,-9 3-1 16,-5-5 2-16,-6 0 1 15,-5-3-2-15,-17-2 1 16,20 7 0-16,-20-7 2 16,0 0 1-16,0 0-3 15,0 0-1-15,0 0-8 16,0 0-18-16,0 0-58 15,0 0-4-15,0 0-6 16,0-19 1-16</inkml:trace>
  <inkml:trace contextRef="#ctx0" brushRef="#br1" timeOffset="384844.0253">4072 14642 39 0,'0'20'104'0,"0"-20"-1"16,-7 23-11-16,7-23-48 16,-15 10-40-16,15-10-2 0,0 0-1 15,0 0 1-15,0 0-2 16,0 0 1-1,0 0 1-15,0 0 1 0,0 0-1 16,0 0 1-16,0 0 0 16,0 0-4-16,0 0 2 15,0 0-4-15,4 13 3 16,-4-13-4-16,13 6 1 16,-13-6-2-16,22 13 3 15,-9-8-1-15,3 2 0 16,1 0 2-16,3 2-1 15,1-1 0-15,0 1 0 16,1 0 0-16,0 1 0 0,-2-2 1 16,0 2 0-16,-3 1-2 15,-2-1 2-15,-4 3-1 16,-11-13 4-16,13 21-1 16,-13-21 0-16,5 23 0 15,-13-7 0-15,0 3 0 16,-7 1 0-16,-5 5 1 15,-4 4-2-15,-4 10-1 16,-5 4-3-16,-2 4-4 16,-1-2-14-16,9 9-64 15,-2-10-4-15,3-8-3 16,1-14 25-16</inkml:trace>
  <inkml:trace contextRef="#ctx0" brushRef="#br1" timeOffset="417340.8662">5139 14280 40 0,'0'0'84'0,"8"-16"-5"16,-8 16-45-16,0 0-17 15,-16-7-6-15,16 7-3 16,-18 0-1 0,18 0-2-16,-23 3-1 0,10 0 0 15,-1 1-1-15,1 3-2 16,0-1 1-16,0 4 1 16,13-10-2-16,-22 17 0 15,22-17 0-15,-18 25 1 16,10-11 0-16,0 4 0 15,1 0-3-15,2 3-1 16,1 0 1-16,2 4-1 16,1-1 1-16,2 1-2 0,1 4 1 15,5 0 0-15,-1-1 3 16,1 1 0 0,2 0 0-16,-1-2 0 15,1 1 0-15,0-5 3 0,-1 0-3 16,1-6 0-16,0-1-4 15,-1-1-2-15,-8-15-3 16,19 24-7-16,-19-24-11 16,25 18-19-16,-25-18-38 15,26 0-1-15,-9-5 46 16</inkml:trace>
  <inkml:trace contextRef="#ctx0" brushRef="#br1" timeOffset="417808.3365">5427 14801 26 0,'0'0'90'15,"0"0"-3"-15,14 7-5 16,-14-7-84-16,0 0 0 15,10-14 2-15,-10 14 1 0,9-15-1 16,-9 15 2 0,8-21 0-16,-3 3 1 15,-1 1-1-15,0-3-2 16,-1-3 2-16,0 0 0 16,0-1-2-16,0 4 0 0,-2 0 2 15,1 6-3-15,-1 1 3 16,-1 13 1-16,2-13 0 15,-2 13-1-15,0 0 3 16,0 0-2-16,0 0-1 16,4 21 0-16,-1-5-1 15,0 3-1-15,1 0-3 16,0 2 3-16,1 5-2 16,1-3 2-16,-1-1 0 15,0-6 1-15,0-3-2 16,-5-13-1-16,12 14 0 15,-12-14-10-15,16-4-11 0,-3-3-18 16,-6-15-42-16,7-4-3 16,-3-11 22-16</inkml:trace>
  <inkml:trace contextRef="#ctx0" brushRef="#br1" timeOffset="417961.3663">5626 14146 64 0,'-18'13'92'16,"3"4"-14"-16,2 0-41 15,-2-4-115-15,6 3-10 16,9-16-6-16</inkml:trace>
  <inkml:trace contextRef="#ctx0" brushRef="#br1" timeOffset="418608.6841">5793 14678 45 0,'0'0'92'16,"9"22"-7"-16,-9-22-5 16,0 0-84-16,0 0-5 15,0 0 1-15,3-15-1 16,-3 15 3-16,0 0-2 16,7-20 4-16,-7 20 4 15,4-23 2-15,-1 7 2 16,0 3 1-16,-2-3 2 15,2 3 1-15,-3-1 2 16,0 14 0-16,2-17-1 16,-2 17 1-16,0 0-2 15,0 0-6-15,0 0-3 0,0 0-4 16,0 0-4-16,0 0 1 16,0 0-1-16,0 0-1 15,0 0 2-15,0 0 5 16,0 0 2-16,-3 20 5 15,3-20 3-15,4 21 0 16,-2-6 0-16,0 4-2 16,3 1 0-16,-1 1 0 15,2-2-2-15,-2 0 0 16,2-2-2-16,0-1 0 16,-6-16-1-16,8 18 1 15,-8-18-1-15,0 0 0 0,0 0-1 16,15 8 0-1,-15-8 0-15,0 0-1 0,0 0-2 16,14 3-3-16,-14-3-7 16,0 0-7-16,20-6-10 15,-15-7-18-15,-5 13-35 16,17-30-2-16,-11 8 64 16</inkml:trace>
  <inkml:trace contextRef="#ctx0" brushRef="#br1" timeOffset="418916.9993">5965 14218 1 0,'-3'-19'70'16,"3"19"22"-16,-2-14 0 16,2 14-48-16,0 0-20 0,0 0-6 15,-14-2-9 1,14 2-13-16,-13 5-20 15,13-5-58-15,-13 18-7 16,13-18-2-16,-14 13 32 0</inkml:trace>
  <inkml:trace contextRef="#ctx0" brushRef="#br1" timeOffset="419359.1815">6158 14488 33 0,'0'0'93'0,"0"0"-3"16,-13 7-2-16,13-7-82 16,0 0-2-16,0 0-4 15,0 0-2-15,0 0 1 16,0 0-2-16,-6 20-1 16,11-5 1-16,0 3 2 15,3 2-2-15,0 2 2 16,1 1 1-16,1 0 1 15,0-2-1-15,0-3 3 0,-3-3-3 16,-7-15 1-16,15 18-3 16,-15-18-3-16,13 9-7 15,-13-9-14-15,16-3-38 16,-16 3-21-16,14-24-1 16,-8 2 66-16</inkml:trace>
  <inkml:trace contextRef="#ctx0" brushRef="#br1" timeOffset="419522.576">6219 14302 35 0,'-20'10'91'0,"20"-10"-21"16,0 0-63-16,-16 1-67 15,16-1-29-15,0-23 36 16</inkml:trace>
  <inkml:trace contextRef="#ctx0" brushRef="#br1" timeOffset="419825.9793">6396 14061 32 0,'7'15'94'0,"-7"-15"-9"0,9 18-7 15,-9-18-61 1,13 1-29-16,-13-1 1 0,19 15 5 16,-9-1 2-16,3 3 1 15,0 5 5 1,-2 1 5-16,4 6 0 0,-5 1-4 16,4 3 1-16,-2 4-4 15,-2 2 0-15,-1-1-1 16,-2 3 2-16,-4-1 1 15,-2 2-2-15,-4-3 2 16,-2-3-9-16,-1 2-22 16,-7-8-53-16,3-6-3 15,-2-11-6-15,-1-18 89 0</inkml:trace>
  <inkml:trace contextRef="#ctx0" brushRef="#br1" timeOffset="421393.298">7360 14355 1 0,'0'0'62'0,"-10"-20"24"15,10 20 2-15,-10-20-58 16,10 20-14-16,-12-16-5 0,12 16-4 16,0 0-2-16,-17 0-5 15,17 0-1-15,-7 23-2 16,5-6-1-16,-1 3 2 15,5 6 3-15,-1 2-2 16,1 2 3-16,5 0-1 16,-1 2 3-16,2 0-3 15,1-3 3-15,3-1-5 16,-4-2 0-16,4-4 4 16,-2-3-2-16,0-5 0 15,-10-14 1-15,19 18 1 16,-19-18-2-16,16-5 3 0,-8-8-4 15,-1-4-1-15,2-6 0 16,-3-6 0-16,1-3-1 16,-1-4 1-16,0 0 0 15,-1-1-1-15,-2 2 1 16,0 3 3-16,0 5 0 16,0 7 2-16,-2 2-1 15,-1 18 1-15,3-13 0 16,-3 13-4-16,3 13 1 15,-3 2-1-15,0 6 0 16,0 2-2-16,0 6 1 16,-1 3-2-16,-1-2 2 15,2 2 0-15,2-2 1 0,1-1-1 16,2-1-5-16,4-4-1 16,4-1-9-16,1-10-9 15,14 5-26 1,-2-16-33-16,11-6-3 0,-1-15 42 15</inkml:trace>
  <inkml:trace contextRef="#ctx0" brushRef="#br1" timeOffset="423944.0761">7649 14893 1 0,'-6'13'65'0,"6"-13"18"0,0 0-18 15,0 0-48 1,0 0-5-16,0 0-3 15,-15 9-3-15,15-9-2 16,0 0-3-16,0 0-1 0,0 0 0 16,0 0 0-16,0 0-1 15,0 0 0-15,16-15 1 16,-16 15 0-16,19-17 3 16,-19 17-2-16,22-24 2 15,-22 24 0-15,20-21 1 16,-13 8-2-16,-7 13 0 15,10-18 1-15,-10 18-1 16,6-13 1-16,-6 13 0 0,0 0-1 16,3-15 0-1,-3 15 1-15,0 0-1 16,0 0-2-16,0 0 1 16,10-13-1-16,-10 13 1 0,0 0 0 15,10-16-1 1,-10 16 2-16,0 0 0 0,0 0 1 15,0 0 3-15,0 0 0 16,0 0-1-16,0 0 2 16,0 0-1-16,0 0-2 15,0 0 1-15,0 0-2 16,0 0-1-16,-1 16-3 16,1-16 2-16,0 0-2 15,0 0 0-15,-3 16 0 16,3-16 2-16,1 17-1 15,-1-2 0-15,0-1 1 0,2 1-3 16,-1 1 2-16,0-1 1 16,1 0 0-16,-1 1-1 15,-1-16 1-15,5 23 0 16,-5-23-1-16,3 19 2 16,-3-19-2-16,0 0 1 15,2 15-2-15,-2-15 0 16,0 0-4-16,0 0-8 15,0 0-6-15,0 0-23 16,0 0-45-16,0 0-2 16,0 0-2-16,13-17 83 15</inkml:trace>
  <inkml:trace contextRef="#ctx0" brushRef="#br1" timeOffset="424315.9566">8122 14635 1 0,'10'14'85'0,"-10"-14"6"0,0 0-1 15,0 0-60-15,0 0-16 16,0 0-6-16,0 0-3 16,0 0-3-16,0 0-2 15,0 0 2-15,0 0-3 16,0 0 1-16,16-5 1 16,-16 5-1-16,17 2 0 15,-4 3 1-15,-13-5-1 16,23 17-1-16,-13-4 0 15,-1 1-1-15,-2 7-8 16,-7 2-9-16,0 14-29 16,-10-2-39-16,-3 4 2 15,-9-6 10-15</inkml:trace>
  <inkml:trace contextRef="#ctx0" brushRef="#br1" timeOffset="424860.5823">8468 14593 25 0,'0'0'93'0,"0"0"-5"16,0 0-9-16,0 0-77 15,0 0-15-15,0 0-15 16,0 0-26-16,0 0-27 16,19 7-5-16,-19-7 62 0</inkml:trace>
  <inkml:trace contextRef="#ctx0" brushRef="#br1" timeOffset="425076.0924">8768 14609 71 0,'2'17'82'15,"-2"-17"-17"-15,-2 16-35 16,2-16-64-16,0 0-4 16,0 0-7-16,0 0-19 0,0 0-2 15,0 0 66-15</inkml:trace>
  <inkml:trace contextRef="#ctx0" brushRef="#br1" timeOffset="425224.1706">8904 14540 65 0,'9'14'85'15,"-9"-14"-15"-15,0 0-73 16,5 20-76-16,-5-20-4 16,0 0 29-16</inkml:trace>
  <inkml:trace contextRef="#ctx0" brushRef="#br1" timeOffset="425660.8897">9327 14505 1 0,'0'0'67'16,"0"0"25"-16,0 0-1 16,0 0-61-16,0 0-13 15,0 0-7-15,0 0-5 16,11 17-6-16,-11-17-2 16,2 13-3-16,-2-13-3 15,2 26-1-15,0-8-3 16,1 8-10-16,-8-2-16 0,7 12-43 15,-17 5-4-15,-2 6 46 16</inkml:trace>
  <inkml:trace contextRef="#ctx0" brushRef="#br1" timeOffset="427871.0554">9624 14250 1 0,'0'0'58'0,"-9"-15"24"16,9 15-5-16,0 0-54 16,0 0-10-16,0 0-4 15,0 0-4-15,0 0-3 0,0 0 0 16,0 0-1-16,0 0-1 16,-10 15-1-16,10-2 1 15,3 2 0-15,0 4 1 16,1 4-1-16,1 2 0 15,0 2-1-15,1 1 0 16,-2-1 3-16,2 2-4 16,0-3 1-16,0-2 0 15,-1-2 1-15,0-2-1 16,2-4 2-16,-1-3 0 16,-6-13-1-16,17 10 1 15,-17-10-1-15,19-7 1 0,-19 7-3 16,24-26 2-1,-12 6 0-15,2-6-2 0,-2-2 2 16,-1-3 2 0,-2-2 0-16,0 1 0 15,-5 0 2-15,0 3 2 0,-2 5-2 16,-1 3 5-16,1 7-3 16,-2 14-1-16,0-14 0 15,0 14 1-15,0 0-3 16,0 0 0-16,0 0-1 15,0 0-2-15,0 0-2 16,-3 13 2-16,3-13-1 16,0 14 0-16,0-14 1 0,1 19-1 15,1-6 2-15,-1 1-1 16,1 4 2 0,-1 2 0-16,2 3-4 15,0-2-1-15,0 3-1 0,0 2 0 16,-1-3 1-16,1 1 0 15,0-5 2-15,2-2-3 16,-1-4 5-16,0 0 0 16,-4-13-1-16,10 15 1 15,-10-15-3-15,0 0-3 16,21 8-6-16,-21-8-9 16,18 0-20-16,-18 0-43 15,18-4-4-15,-18 4 30 0</inkml:trace>
  <inkml:trace contextRef="#ctx0" brushRef="#br1" timeOffset="428463.4215">10022 14760 1 0,'0'0'31'15,"-4"16"50"-15,4-16-1 16,0 0-61-16,0 0-10 0,0 0-2 16,3-13-1-16,-3 13-1 15,0 0-1 1,0 0-2-16,15-13-1 16,-15 13 1-16,22-8-2 0,-7-1 1 15,-1-1-3-15,5-5 2 16,0 1-1-16,2-8 0 15,-2 1 1-15,0-2 1 16,-3 0 0-16,-3-3-1 16,-5 3 2-16,-1-2-4 15,-4 5 3-15,-3 2 0 16,-5 3 2-16,2 0-1 16,3 15 1-16,-18-16-1 15,18 16 2-15,-23-1 3 16,23 1-2-16,-20 6 1 15,20-6-2-15,-22 15 0 16,22-15-2-16,-15 19 1 0,15-19-3 16,-6 22-1-16,6-6 0 15,0 0 0-15,4 1-2 16,2 0 1-16,0 3 0 16,4 4 0-16,0 2 1 15,0-3 0-15,1 1 0 16,1 2 0-16,-2 3-1 15,-1-3 2-15,1-2-4 16,-4-2-1-16,1 0-10 16,-7-22-19-16,11 27-47 15,-11-27-5-15,0 0 36 16,10-16 50-16</inkml:trace>
  <inkml:trace contextRef="#ctx0" brushRef="#br1" timeOffset="428878.563">10448 14603 8 0,'0'0'89'0,"11"15"-10"16,-11-15-10-16,0 0-82 16,-16 5 2-16,16-5 1 15,-21 9 5-15,6-2 3 16,-2-4 8-16,0 6 8 15,-6-6 6-15,2 5 0 0,-2-3-7 16,2 2-4-16,-1-1-5 16,2 1-2-16,3-1 0 15,2 1-4-15,15-7-1 16,-20 14 2-16,20-14-2 16,0 19 1-16,0-19 0 15,20 13-1-15,-4-3 0 16,3 0 2-16,2-3 2 15,2 1-2-15,2-1 2 16,-1-1 0-16,1 2 0 16,0-2 1-16,-1-3-2 15,-2-2-1-15,-2 5-3 0,-3-2-5 16,3 2-16-16,-7-3-25 16,3 4-36-16,-3-1-2 15,-13-6 73 1</inkml:trace>
  <inkml:trace contextRef="#ctx0" brushRef="#br1" timeOffset="429414.1796">11006 14149 34 0,'0'0'97'0,"16"-10"-7"16,-16 10-6-16,0 0-80 15,-20-12-8-15,4 9-1 16,-4 2 3-16,-2-4 2 15,-2 7 0-15,-2-1 4 16,2 4 4-16,0-1-2 16,5 2 1-16,0-1-3 0,5 3-2 15,1 3-1-15,13-11-1 16,-17 22 0 0,11-8-1-16,3 4 1 15,0-1-2-15,5 2 1 0,-1 2 1 16,2 1-3-16,1-2 2 15,3-1-2-15,1-2 3 16,0 0-6-16,2 1 0 16,6-5 2-16,2 0-4 15,2-2 3-15,0-2-3 16,3 0 6-16,0-2-5 16,0-4 7-16,-1 0-1 15,-3-2-3-15,-3-1-6 16,-2 0-11-16,-14 0-17 0,26-1-26 15,-26 1-20 1,20-13 34-16</inkml:trace>
  <inkml:trace contextRef="#ctx0" brushRef="#br1" timeOffset="429779.5354">10759 14313 3 0,'-14'16'90'0,"0"-7"-4"15,14-9-3-15,-16 7-73 16,16-7-8-16,0 0-1 16,4-16 0-16,-4 16 4 0,22-19-3 15,-9 11 0-15,4-1 4 16,5 3-2-16,4 2-2 15,2-1 1-15,3 3-1 16,2 0-2-16,0 2 0 16,3 0 2-16,-3 2-4 15,-1-2 3-15,-3 1-1 16,-5 0-1-16,0 1-3 16,-4-2-5-16,-4 1-8 15,-1 2-12-15,-15-3-24 16,22 3-31-16,-22-3-2 15,17-3 67-15</inkml:trace>
  <inkml:trace contextRef="#ctx0" brushRef="#br1" timeOffset="430163.0976">11440 13887 50 0,'0'16'99'0,"0"-16"-2"15,0 0-4-15,0 0-83 16,0 0-5-16,-14 15-3 0,14-15-3 16,0 0 0-16,-6 19-4 15,5-4 1-15,1 6 0 16,1 5-1-16,2 5 2 15,1 5-1-15,2 3 3 16,3 2 3-16,-3 1 1 16,1-1-3-16,0-3-1 15,0-2 2-15,-1-1-1 16,0-8 2-16,-2-2-4 16,0-2-3-16,-1-9-7 15,2-1-2-15,-5-13-17 16,7 13-26-16,-7-13-35 15,0-16-1-15,0-7 65 0</inkml:trace>
  <inkml:trace contextRef="#ctx0" brushRef="#br1" timeOffset="431012.8468">11625 13879 60 0,'3'14'103'15,"-3"-14"-5"-15,-6 19-10 16,6-19-77-16,0 0-19 16,-8 22-1-16,8-5-1 15,0 2-1-15,1 7 3 0,0 4 3 16,1 5 8-16,2 5 2 16,-1 3 0-16,-1 2 1 15,2 1-2-15,0-1-3 16,1-2 2-16,-1-4-3 15,2-4 0-15,-4-6-5 16,1-5 1-16,0-5-8 16,-1-5-1-16,-2-14-4 15,0 0-6-15,0 0-4 16,-15 0-2-16,5-17 2 16,2-3 2-16,-5-9 4 15,1-3 12-15,-1-2 9 16,0-5 9-16,3 3 11 0,1-3 2 15,5 7 5-15,-3-1-3 16,7 4 4-16,0-4-10 16,5 2-5-1,4 0-4-15,4-1-6 0,7 0-2 16,3 0-1-16,8 4-1 16,3 3-1-16,2 6 2 15,2 8 2-15,-1 3 0 16,0 7 1-16,-6 8 1 15,-2 5-1-15,-4 2 0 16,-5 2 1-16,-6 4-2 0,-2 2 0 16,-6 4 0-16,-4 0-1 15,-4 3-1-15,-4 0 2 16,-6 4 0 0,-1 0-2-16,-5-1 0 15,-1-2 1-15,-1-1-1 0,-1-3 1 16,3-7 0-16,2-6-2 15,16-13 2-15,-19 17 1 16,19-17-4-16,0 0 3 16,0 0 1-16,0 0-2 15,0 0 0-15,0 0 0 16,17-2 0-16,-17 2-1 16,25 5 2-16,-9 1-3 15,2 1 1-15,3 0-4 0,-1 3 4 16,2 2-2-1,-1-1 4-15,-1 1-2 16,-1 1 3-16,0 0-2 0,-3 0 1 16,0-2 4-16,-16-11-4 15,23 20 2-15,-23-20-6 16,16 15-4-16,-16-15-8 16,0 0-12-16,15 14-17 15,-15-14-39-15,-2-14-7 16,-4-5 27-16</inkml:trace>
  <inkml:trace contextRef="#ctx0" brushRef="#br1" timeOffset="431579.9446">12090 13760 58 0,'1'-17'96'0,"-1"17"-5"15,0 0-2-15,0 0-77 16,0 0-6-16,0 0-3 16,0 0-1-16,0 0-1 15,0 0-2-15,0 0-1 16,-9 17-1-16,9-17-2 16,6 18 1-16,0-4 2 15,4 5 0-15,-3-2-1 16,5 4 5-16,-1-1-1 15,0 0 2-15,-1-3 0 16,-2-2 1-16,-8-15-2 0,12 16 1 16,-12-16 1-16,0 0-2 15,0 0-1-15,0 0 1 16,0 0 0-16,11-21-1 16,-11 8 0-16,2-3-1 15,-2-2 0-15,1-5 0 16,1 1 1-16,1 2-2 15,-1 1 1-15,3 3 0 16,1 0 1-16,-6 16-2 16,13-21 0-16,-13 21 1 15,15-9 0-15,-15 9 0 16,16 3-1-16,-16-3 1 0,15 20 1 16,-8-4 0-16,0 6 1 15,0 2-1-15,2 1 0 16,0 2 0-16,-1-2 0 15,5-5-4-15,-1-3-4 16,7-5-8-16,-1-11-19 16,14 2-55-16,-3-19 0 15,7-6-6-15,-1-8 55 16</inkml:trace>
  <inkml:trace contextRef="#ctx0" brushRef="#br1" timeOffset="432998.2075">12864 14514 14 0,'0'0'93'0,"0"0"-3"0,0 0-2 16,0 0-67-16,13-10-13 15,-13 10-2-15,0 0-2 16,15-9-1-16,-15 9-1 16,16-3-2-16,-2 4 2 15,2 4 1-15,3 1-1 16,1 4-2-16,2 3-2 15,-1 5 1-15,1 5-3 16,-5 2-1-16,-4 2-1 16,-6-1-1-16,-5 2-3 15,-6-4 0-15,-4 2-7 16,-12-8-16-16,4 0-47 0,-13-9-2 16,-1 0 4-16,-4-8 78 15</inkml:trace>
  <inkml:trace contextRef="#ctx0" brushRef="#br1" timeOffset="433426.1549">12906 14180 99 0,'3'21'103'0,"-3"-21"-11"16,-8 18-7-16,8-18-90 15,0 0-3-15,0 0 1 16,0 0 1-16,0 0 2 16,0 0 3-16,0 0 5 15,0 0 3-15,0 0-1 16,0 0 0-16,0 0-2 15,0 0-1-15,0 0 1 16,0 0-3-16,0 0 0 16,0 0 0-16,0 0 0 15,0 0 1-15,0 0 0 0,0 0 0 16,-5-13-1-16,5 13 1 16,0 0 0-1,-19 2-1-15,19-2 0 16,-17 6-5-16,17-6-6 0,-16 7-13 15,16-7-27-15,0 0-43 16,-3 16 0-16,3-16-6 16</inkml:trace>
  <inkml:trace contextRef="#ctx0" brushRef="#br1" timeOffset="434231.6873">14003 13762 86 0,'0'0'99'0,"0"0"-4"16,0 0-5-16,-19-10-76 15,19 10-8-15,0 0-8 16,-14 10-2-16,14-10 0 16,-12 24-1-16,5-8 1 15,0 6 1-15,0 1 1 16,-2 3 2-16,-3 4 2 15,1 1 0-15,-2 0-2 16,-3 0 1-16,-4-1-1 16,-3-1-2-16,-2-3 3 0,1-2-1 15,-2-5 3-15,0-3-3 16,1-6 4-16,1-6 0 16,6-4-1-16,1-5 1 15,4-3-1-15,13 8-1 16,-19-23-1-16,13 10 2 15,4-3-3-15,3 2 2 16,2 0-2-16,4-1 1 16,2 1-1-16,5 1 0 15,2 0 0-15,3 1-1 16,1 4 0-16,5 5 0 16,1 3 1-16,-2 4-1 0,-1 5 2 15,0-1-1-15,0 2 0 16,-1 6 0-16,-2-1 1 15,-3-1-1-15,1 2-1 16,-2-2 0-16,0 1-3 16,1-1-5-16,-4 2-8 15,4 2-13-15,-17-18-31 16,23 30-27-16,-16-17-3 16,4 6 0-16</inkml:trace>
  <inkml:trace contextRef="#ctx0" brushRef="#br1" timeOffset="434720.6194">14238 14486 68 0,'6'26'84'0,"-5"-13"-3"16,-1-13-7-16,10 13-74 15,-10-13 0-15,0 0 1 16,13-1 3-16,-13 1 3 16,8-13 1-16,-8 13 5 15,0-19 0-15,-3 6-4 0,0-3-4 16,-2-3 0-16,1 1 0 16,-2-4-2-16,1 0 1 15,0-1-4-15,0-1 3 16,2 2-2-16,0 3 3 15,1 2-4-15,4 3 0 16,-2 14 1-16,0-13 0 16,0 13-1-16,0 0-1 15,0 0 0-15,-2 23-1 16,1-9 1-16,1 5 2 16,0 1-6-16,1 3-1 15,1 2 3-15,2 1 0 16,2 1 2-16,-2 0-2 15,2 1 3-15,0-1-4 0,-1 1 5 16,-2-5-1-16,2 1-5 16,-4-3-3-16,3-1-15 15,-4-20-37-15,0 24-26 16,0-24-3-16,0 0-3 16</inkml:trace>
  <inkml:trace contextRef="#ctx0" brushRef="#br1" timeOffset="435336.2488">14652 14206 46 0,'0'0'93'15,"0"15"0"-15,0-15-5 16,0 0-38-16,0 0-42 15,0 0-2-15,0 0-4 16,0 0-1-16,0 0-3 16,0 0-1-16,15-6 0 0,-15 6 1 15,13 13 0-15,-13-13-2 16,17 17 1 0,-7-4 1-16,0 3-1 15,-1 1 1-15,-2 1 0 0,-4-1 2 16,-5 6-3-16,0 0-1 15,-4-1 2-15,-4 1-5 16,-2 2-4-16,-2-5-7 16,1 4-14-16,-5-11-40 15,7 3-9-15,-5-7-2 16,16-9 38-16</inkml:trace>
  <inkml:trace contextRef="#ctx0" brushRef="#br1" timeOffset="435576.4196">14850 14127 111 0,'23'25'96'0,"-23"-25"-11"16,9 12-8-16,-9-12-83 15,0 0-5-15,0 0-2 16,11 16-6-16,-11-16-10 16,0 0-33-16,6 16-15 15,-6-16 0-15,0 0 3 16</inkml:trace>
  <inkml:trace contextRef="#ctx0" brushRef="#br1" timeOffset="435731.9727">15066 14139 137 0,'0'0'70'16,"9"36"-63"-16,-9-36-4 16,0 0-104-16,0 0 3 15</inkml:trace>
  <inkml:trace contextRef="#ctx0" brushRef="#br1" timeOffset="435914.0273">15244 14114 100 0,'10'17'93'0,"-10"-17"-11"15,9 19-14-15,-9-19-85 16,0 0-29-16,0 0-36 15,0 0-4-15,0 0 0 16,0 0 61-16</inkml:trace>
  <inkml:trace contextRef="#ctx0" brushRef="#br1" timeOffset="436148.531">15509 14153 75 0,'15'14'89'16,"-15"-14"-7"-16,16 16-2 16,-16-16-70-16,0 0-11 15,14 13-2-15,-14-13-2 16,7 22-2-16,-5-6-2 16,-1 4-4-16,-2 4-6 15,-2 13-13-15,-6-6-43 16,3 8-1-16,-7-4-2 15,2-3 61-15</inkml:trace>
  <inkml:trace contextRef="#ctx0" brushRef="#br1" timeOffset="436865.7195">16235 13537 102 0,'0'0'101'0,"14"7"-7"15,-14-7-8-15,0 0-74 16,0 0-14-16,0 0 0 16,0 25-4-16,-1-7-2 15,-2 7-1-15,-4 2 4 16,1 4 6-16,-3 5-5 0,-2 0 9 15,-2 4-7-15,-2-5 5 16,0-2-1-16,-3-3-1 16,1-4 0-1,-2-3 2-15,2-5-1 0,0-5 1 16,-1-6 0-16,2-3 0 16,2-4 0-16,0 0-1 15,14 0 1-15,-24-7-2 16,24 7 1-16,-15-13-2 15,15 13 0-15,-9-16 2 16,9 16-2-16,1-19 2 16,-1 19-2-16,10-17 0 0,-10 17-1 15,21-14 1-15,-8 8 0 16,3 0-1 0,1 2-2-16,3 4 1 0,2-2 1 15,1 4 0-15,-3 2 1 16,3 2 0-16,-1 4-1 15,-2 1 2-15,-3 2 0 16,-1 2-1-16,0-1-1 16,-6 4-6-16,2-3-8 15,-2 7-18-15,-9-6-49 16,8 11-2-16,-8-6-5 16,2 0 10-16</inkml:trace>
  <inkml:trace contextRef="#ctx0" brushRef="#br1" timeOffset="437433.1867">16342 14382 88 0,'0'0'86'0,"11"15"-4"16,-11-15-3-16,13 0-77 16,-13 0-6-16,0 0 4 15,20-15 1-15,-20 15 1 16,16-16 2-16,-16 16-1 16,23-25 0-16,-10 6 0 0,0-4-2 15,3 0 0-15,0-6-2 16,1 0 2-16,1-4-2 15,-4 2 2-15,-1 3-2 16,-3 0 3-16,-1 8 1 16,-6 1 0-16,-3 19 2 15,0-17 1-15,0 17 0 16,0 0-1-16,-16 1 1 16,16-1-3-16,-14 10-1 15,14-10-2-15,-16 12 0 16,16-12-3-16,-13 13 2 15,13-13 1-15,-10 22-1 16,10-22 1-16,-8 24-1 0,8-8 2 16,0 3 0-16,2 1 0 15,1 3-2-15,1 3-1 16,0 0 0-16,2 1-2 16,3 4 6-16,-2-4-6 15,2 0 4-15,-1 2-5 16,-2-3-5-16,3-1-6 15,-5-8-19-15,6 6-43 16,-10-23-9-16,6 18 5 16,-6-18 19-16</inkml:trace>
  <inkml:trace contextRef="#ctx0" brushRef="#br1" timeOffset="437851.0268">16854 14224 85 0,'13'-2'59'0,"-13"2"-3"16,0 0-35-16,0 0-25 15,0 0 4-15,-14-4 2 16,1 2 7-16,-2 5 7 16,-7-3 11-16,2 6 3 15,-7 0-3-15,2 1-6 16,-2 0-7-16,0 6-3 15,1-1-4-15,0 1-1 0,1 0-3 16,5 1-2-16,3-2-1 16,1 1 0-16,16-13-2 15,-16 21 2 1,16-21-1-16,-5 16 1 0,5-16-1 16,9 18 0-16,-9-18 1 15,22 15 2-15,-8-7-1 16,5-3-8-16,3 3 8 15,2-1-5-15,2-1 3 16,0-1-4-16,0 1-1 16,-1 0-11-16,-1 1-7 15,-7-4-16-15,9 4-44 0,-10-5 1 16,0 1-3-16,-16-3 54 16</inkml:trace>
  <inkml:trace contextRef="#ctx0" brushRef="#br1" timeOffset="438417.0871">17277 13600 97 0,'0'0'93'0,"3"-20"-10"15,-3 20-1-15,0 0-81 16,0 0-3-16,-21-9 2 16,21 9 2-16,-24 6 1 15,8 1 0-15,-1 5 4 16,-2 1-5-16,0 0 3 15,2 1-8-15,1 2 5 16,0 2-7-16,3-3 6 16,0 3-6-16,3-5 5 0,1 3-1 15,2-2 2 1,3 3-1-16,0-1 1 16,4 2-1-16,0-1 0 15,2-1 1-15,4-3 0 0,1 3 1 16,-7-16 0-16,21 24 0 15,-8-12-2-15,1-4 3 16,0 2-1-16,4-2 0 16,-1 2-1-16,2-6-1 15,-2 2 0-15,2 0 1 16,-3-3-2-16,-2-1-2 16,1-2 0-16,-15 0-3 15,23 2-4-15,-23-2-9 16,17 0-16-16,-17 0-26 15,0 0-22-15,7-15 1 16,-7 15 2-16</inkml:trace>
  <inkml:trace contextRef="#ctx0" brushRef="#br1" timeOffset="438764.3123">17007 13799 110 0,'-12'21'98'16,"12"-21"-7"-1,0 0-3-15,0 0-78 16,18-8-10-16,-5 1-2 16,-13 7 3-16,26-10-1 0,-12 4 0 15,3 1 4-15,4 2 0 16,-1 0-2-16,4 0-1 15,1-3 0-15,1 2-1 16,3-1 0-16,-2 1 0 16,2-2 0-16,-5 2-1 15,0 0 1-15,-6 1 0 16,-3 0-6-16,-15 3-6 16,20 0-10-16,-20 0-14 15,0 0-32-15,0 0-18 16,4 13-3-16,-4-13 2 15</inkml:trace>
  <inkml:trace contextRef="#ctx0" brushRef="#br1" timeOffset="439200.2177">17661 13365 99 0,'0'0'90'15,"15"6"-1"-15,-15-6-6 16,0 0-64-16,0 0-13 0,0 0-2 16,0 0-1-16,0 0-2 15,-4 13-3-15,4-13 1 16,-4 26-1-16,2-9-1 15,2 3-3-15,0 3 6 16,2 3-5-16,1 2 8 16,-2 2-4-16,2-1 1 15,0-2 1-15,0 1 0 16,0-4 4-16,-2 2-6 16,2-1 5-16,-2-3-8 15,4-4 7-15,-2 1-2 16,1-3-1-16,-1-3 0 15,0 1-4-15,-3-14-6 0,7 18-11 16,-7-18-16-16,0 0-47 16,0 0 0-1,11-16-4-15,-13-6 30 0</inkml:trace>
  <inkml:trace contextRef="#ctx0" brushRef="#br1" timeOffset="439550.5244">17891 13268 159 0,'0'0'87'16,"10"35"-13"-16,-10-35-1 16,-4 30-96-16,4-11 6 15,3 10 5-15,-3-2 4 16,1 5 4-16,2 1 13 15,-1 3-2-15,-1 2 0 16,2-1-1-16,0 0-3 16,-2-3-3-16,1 1 0 15,-1-6 3-15,2 0-5 16,-1-8 7-16,-1-1-2 16,1-4 0-16,-2-3-1 15,0-13-2-15,0 18-6 16,0-18-9-16,0 0-11 0,0 0-12 15,0 0-29 1,-13-24-18-16,1 1 1 16,2-1 31-16</inkml:trace>
  <inkml:trace contextRef="#ctx0" brushRef="#br1" timeOffset="440217.1995">17793 13485 91 0,'-10'-23'88'16,"10"23"-3"-16,-3-13-3 15,3 13-50-15,3-15-21 16,-3 15-8-16,13-21-4 16,-3 6 1-16,-1 2 1 0,5-1-1 15,1 1 0-15,2 1-1 16,3 5 1 0,2 4 2-16,2 2-1 15,2 1 0-15,0 4-1 0,2 1 0 16,-2 3-3-1,-2 1 0-15,-1-1-2 0,-4 1-3 16,-2 3 1-16,-17-12-3 16,21 29 0-16,-18-14-1 15,-5 6 2-15,-4 0 7 16,-4 8-2-16,-1 0 4 16,-5 0 1-16,0-2 3 15,-3-4 2-15,3 2 1 16,-1-9 3-16,4 0-6 15,13-16 5-15,-20 14-1 16,20-14-4-16,0 0 1 16,0 0-1-16,0 0 0 0,0 0-2 15,0 0 0-15,0-14-1 16,0 14-2-16,13-8 4 16,-13 8-5-16,17-3 3 15,-4 5-3-15,0-1 2 16,3 4-2-16,1-1 2 15,1 3 1-15,2 3-2 16,3 2 3-16,0 2-2 16,2 1 2-16,2 2-3 15,2-1 3-15,-2 1-1 16,3 1 0-16,-2-1 0 16,-1-1 1-16,-1-5 1 0,-1 1-1 15,-4-5 2-15,-2 2-1 16,-4-4 1-16,-2 0 0 15,-13-5 1-15,17 4-1 16,-17-4 0-16,0 0-2 16,0 0-8-16,0 0-18 15,0 0-64-15,0 0-4 16,0 0-6-16,-29-6-3 16</inkml:trace>
  <inkml:trace contextRef="#ctx0" brushRef="#br1" timeOffset="445220.9589">9335 15225 1 0,'20'-17'77'16,"-20"17"18"-16,0 0-2 15,0 0-73-15,12-13-17 16,-12 13-4-16,0 0-1 0,0 0 0 16,0 16-2-16,1 1-1 15,1 2-2-15,1 4 3 16,-2 0 1-16,2 4 2 16,1 4-1-16,-2-4 2 15,-2 3-2-15,-3-2 3 16,-1 1 3-16,-5-2 0 15,-4 3-1-15,-3-1 0 16,-4 0 0-16,-3 0-2 16,1-2 2-16,-2-5 0 15,-1-3-2-15,2-9 1 16,1-3 1-16,4-6 0 0,2-5-1 16,1-3 1-16,4-6 0 15,2-2-1-15,2 1 2 16,3-3-1-16,2-2-1 15,2 0-2-15,3-1 1 16,3-2 1-16,0 2-3 16,4 3 1-16,1 1 0 15,4 6-1-15,1 3 0 16,4-1 4-16,0 7-2 16,2 2 0-16,-1 4 1 15,1 2-1-15,1 2 0 16,-1 1-1-16,-4 1 1 0,1 5-5 15,-2 0 2-15,-1 3-1 16,-3 1-2-16,0 2-7 16,-3 2-11-16,2 2-20 15,-9-1-46 1,5 1 1-16,-6-5 39 0</inkml:trace>
  <inkml:trace contextRef="#ctx0" brushRef="#br1" timeOffset="445820.2173">9591 16040 13 0,'0'0'89'0,"0"0"2"16,0 0-20-16,0 0-67 16,0 0-2-16,0 0-1 15,5-13 1-15,-5 13 0 16,-4-17 0-16,4 17-1 0,-1-26 1 15,-1 9-4-15,4-2 3 16,-4-4-1 0,4-2 1-16,-1 4-3 15,1-1 2-15,-2-1 0 0,0 1 1 16,1 8 1-16,0-4-1 16,-1 18-1-16,2-14 1 15,-2 14 0-15,0 0 1 16,0 0-2-16,0 0 0 15,0 13-1-15,0-13 1 16,-2 23 1-16,1-8-1 16,1-1-1-16,1 3 2 0,1 1-1 15,-1-3 0 1,-1 6 1-16,2 3-1 16,-2 2 0-16,0-4 2 15,0 2-1-15,0 1-1 0,-2 1-3 16,2-3 1-16,0-23-3 15,-1 23-11-15,1-23-20 16,0 0-33-16,0 0-20 16,0 0 20-16,4-16 69 15</inkml:trace>
  <inkml:trace contextRef="#ctx0" brushRef="#br1">9976 15177 7 0,'3'22'96'0,"-3"-22"-7"16,0 0-2-16,0 0-83 16,0 0-3-16,0 0-2 0,0 0 5 15,0 0-2-15,-15-7 1 16,15 7 2-16,0 0 0 15,0 0-1-15,0 0-3 16,0 0 1-16,0 0 0 16,0 0 0-16,0 0 0 15,0 0 0-15,0 0 1 16,0 0-1-16,0 0 2 16,0 0-3-16,0 0 0 15,0 0 0-15,0 0-1 16,0 0 0-16,0 0 1 15,0 0 0-15,0 0 0 0,0 0-1 16</inkml:trace>
  <inkml:trace contextRef="#ctx0" brushRef="#br1" timeOffset="447388.6054">10563 15775 1 0,'-1'36'43'0,"-4"-7"30"15,1-6-8-15,-5-10-70 0,6 5-3 16,3-18 11-16,-1 21-2 16,1-21 11-16,0 0 2 15,0 0 8-15,0 0-2 16,9-18-8-16,-6-3 0 15,-2-1-9-15,0 0 2 16,1-2-5-16,-2-1 4 16,0 2-5-16,-2 2 6 0,2 8-2 15,0 13 0-15,0-19 0 16,0 19 1 0,0 0-1-16,0 0-2 15,0 0-1-15,0 0-1 0,0 0-1 16,3 24-2-16,-3-24 1 15,5 26-2-15,-2-10 0 16,1 6 2-16,0 2 5 16,2 2-3-16,-2 2 4 15,2-2-4-15,0 1 2 16,0-2-5-16,-1-2 0 16,1 0-13-16,-3-10-18 15,6 6-50-15,-9-19-4 16,0 0 45-16,13-10 44 0</inkml:trace>
  <inkml:trace contextRef="#ctx0" brushRef="#br1" timeOffset="447687.1639">10904 15297 1 0,'0'0'72'0,"18"10"17"16,-18-10-5-16,5 25-66 0,-5-25-23 16,0 24 5-16,0-4 1 15,-2 8 3 1,2 2 2-16,-1 5 6 0,1 2-1 16,0 2-4-16,1 0 0 15,2-3-6-15,0-2-3 16,1-3-3-16,1-2-3 15,0-4-8-15,0-7-10 16,3 0-21-16,-8-18-44 16,0 0 2-16,0 0 66 15</inkml:trace>
  <inkml:trace contextRef="#ctx0" brushRef="#br1" timeOffset="447987.8449">10894 15548 1 0,'-11'25'84'0,"1"-8"14"15,5-4-7-15,5-13-59 16,0 0-38-16,0 0-1 16,0 0 2-16,7-14 2 15,-7 14 2-15,23-6 2 16,-9 7 4-16,5-4 0 15,3 3-1-15,2-1 0 16,4-1-3-16,2 1-3 16,2-3-2-16,-1 1-5 15,0-3-4-15,-1 9-15 16,-8-7-20-16,4 11-42 0,-10-3 1 16,-1 5 69-16</inkml:trace>
  <inkml:trace contextRef="#ctx0" brushRef="#br1" timeOffset="449888.1538">9918 15228 1 0,'-8'-16'58'16,"8"16"32"-16,0 0-27 0,-16 0-38 16,16 0-9-16,-13 3-3 15,13-3-7-15,-10 13-3 16,10-13-2-16,-8 26-5 15,11-9 2-15,-1 8-1 16,2 5 1-16,3 6-4 16,3 4 3-16,0 1 0 15,2-1 3-15,0-2 0 16,0-4 2-16,0 0 0 16,0-7-1-16,-1-5 0 15,1-6-1-15,1-6 1 16,0-6-1-16,3-8 2 15,-1-4-3-15,1-7 2 0,2-3-2 16,-3-8 1-16,1-4 2 16,-1-2-3-16,-4-4 1 15,-1 0-1-15,-4 0 2 16,0 6 0-16,-2-1 1 16,-1 8 1-16,-1 6-1 15,-2 17 3-15,1-17-2 16,-1 17 2-16,0 0-2 15,0 0 0-15,-3 20 0 16,2-3-1-16,1 5-1 16,0 2-1-16,1 8 0 15,2 6-1-15,0 3-2 0,1 0 0 16,3 4-5-16,2-9-6 16,4 3-8-16,0-11-15 15,10 0-21 1,-1-19-31-16,11-8 30 0</inkml:trace>
  <inkml:trace contextRef="#ctx0" brushRef="#br1" timeOffset="450500.9574">11674 15466 15 0,'12'24'99'0,"-12"-24"-6"15,5 16-10-15,-5-16-80 16,3 13-20-16,-3-13-17 16,5 13-44-16,0 3-12 15,0-3 17-15,1 3 73 16</inkml:trace>
  <inkml:trace contextRef="#ctx0" brushRef="#br1" timeOffset="450679.5437">11957 15534 34 0,'10'16'92'0,"-3"-3"-15"15,-7-13-18-15,0 0-93 16,0 0-35-16,0 0-21 16,9 13 22-16</inkml:trace>
  <inkml:trace contextRef="#ctx0" brushRef="#br1" timeOffset="450833.6648">12201 15454 35 0,'17'13'82'0,"-13"0"-23"16,-4-13-57-16,2 19-79 15,-2-19-7-15,0 0 68 16</inkml:trace>
  <inkml:trace contextRef="#ctx0" brushRef="#br1" timeOffset="451256.3193">12756 15299 26 0,'0'0'94'0,"0"0"-4"15,0 0-4-15,0 0-74 16,0 0-7-16,0 0-1 0,5 18-2 15,-4-5 1-15,2 5-4 16,0 3 0-16,3 5 0 16,-1 3-1-16,3 1-2 15,-1-1-3-15,0 2-3 16,-1-8-11-16,2 0-22 16,-8-23-40-16,8 20-2 15,-8-20 22-15</inkml:trace>
  <inkml:trace contextRef="#ctx0" brushRef="#br1" timeOffset="451438.2381">12635 15443 106 0,'3'23'108'0,"4"-7"-11"16,-7-16-13-16,15-15-102 15,9 1-11-15,2-6-9 16,16 7-28-16,-5-12-28 16,17 4-2-16,-4-8 43 15</inkml:trace>
  <inkml:trace contextRef="#ctx0" brushRef="#br1" timeOffset="452706.0212">13623 14895 63 0,'0'0'98'15,"0"0"-2"-15,0 0-4 16,0-13-76-16,0 13-8 0,0 0-1 16,0 0-4-16,0 0-3 15,0 0-1-15,-11 14-1 16,7 0 0-16,1 11-1 16,-3 1 1-16,0 7 0 15,-3 0 0-15,2 8 1 16,-3 2-1-16,0 0 4 15,-4-1-3-15,-1-3 3 16,-2-4-6-16,-2-4 5 16,0 0-3-16,-2-8 4 15,1-4-2-15,-1-8 2 16,3-5-2-16,2-5 1 0,3-2 2 16,0-3-2-16,13 4 1 15,-16-23 0-15,10 7 1 16,3 1-6-16,3 15 5 15,2-23-4-15,1 9 3 16,-3 14-4-16,15-25 3 16,-15 25-5-16,28-17 3 15,-7 10 0-15,3-2 0 16,0 3 1-16,5 5 1 16,0-1 0-16,1 7 1 15,0 2-1-15,-1 3 1 16,-1 2 0-16,-2 3-6 15,-2 6 1-15,-2-3-9 0,-1 7-6 16,-3-2-20-16,5 7-43 16,-12-4-8-16,4 3 0 15,-11-6 67-15</inkml:trace>
  <inkml:trace contextRef="#ctx0" brushRef="#br1" timeOffset="453856.3569">13693 15840 18 0,'0'0'90'16,"-12"18"0"-16,12-18-5 15,0 0-54-15,0 0-24 16,0 0-2-16,0 0-4 15,0 0-1-15,0 0-1 16,13-13 1-16,-13 13 0 0,23-11 1 16,-4-1 0-1,3-4 1-15,1-4-1 16,1-3 0-16,-1-3 1 16,0 0-1-16,-2-1 0 0,-4 2-1 15,-6 1 1-15,-3 4 1 16,-4 2-2-16,-3 5 1 15,-1 13-1-15,-2-18-1 16,2 18 1-16,0 0 1 16,-18-6 0-16,18 6 0 15,-14 4 1-15,14-4-1 16,-13 12-1-16,13-12 1 16,-12 20-2-16,12-20-2 15,-8 26 0-15,6-10 3 16,1 7-3-16,1-5 0 15,3 6 1-15,0 0 0 16,-1-1-1-16,3 0-2 0,-1 3-4 16,-1-4-8-16,3 5-9 15,-5-1-7-15,5 6-45 16,-5-12 0-16,4 3-1 16,-5-23 79-16</inkml:trace>
  <inkml:trace contextRef="#ctx0" brushRef="#br1" timeOffset="454206.2745">14052 15730 67 0,'0'0'88'0,"0"0"-7"16,0 0-7-16,-13 0-73 15,13 0-8-15,-16 9 1 16,3-4 1-16,-1 0 1 15,-2 2 4-15,0 5 6 16,0-7 4-16,3 5 0 16,0-2 1-16,13-8-3 15,-14 14-1-15,14-14-3 16,-2 14-2-16,2-14-2 16,9 15 0-16,-9-15-1 15,20 20-1-15,-5-8 1 16,0 5-1-16,4-7 4 15,-2 6-4-15,2-3 3 0,3 0-8 16,-3-10-6-16,4 5-24 16,-23-8-41-16,33-7-5 15,-17-4-4 1,1-10 51-16</inkml:trace>
  <inkml:trace contextRef="#ctx0" brushRef="#br1" timeOffset="454940.8714">14059 14978 37 0,'0'0'89'16,"-20"-10"-2"-16,20 10 0 15,0 0-67-15,-19 2-4 0,19-2-5 16,0 0 0-16,-17 8-3 15,17-8-4 1,-6 19-1-16,6-6-3 16,3 4-2-16,0 4-2 0,3 3 0 15,1 6 2-15,2 5 3 16,1 4-3-16,0-2 5 16,-2 2-3-16,4-3 5 15,-2-1-5-15,0-5 4 16,2-5-6-16,1-6 2 15,-13-19 1-15,24 17 0 16,-11-17-1-16,0-9 0 16,0-2 0-16,-1-5-3 0,-4-7 5 15,1-7-5 1,-3-7 5-16,-2 0-5 0,-1-1 5 16,-2 1-4-1,-1-2 4-15,2 4-1 0,-2 5 0 16,3 7 1-16,0 7-1 15,-3 16 1-15,7-16 0 16,-7 16 0-16,0 0-2 16,11 25 3-16,-6-4-2 15,-2 5-1-15,0 5 0 16,2 3 1-16,0 4-4 16,2-2 4-16,0 3-3 15,2-5 2-15,-1-2-4 0,4-1-2 16,-1-10-8-1,5 2-5-15,-1-5-13 16,6 3-19-16,-6-14-33 16,9 6-2-16,-5-10 2 0</inkml:trace>
  <inkml:trace contextRef="#ctx0" brushRef="#br1" timeOffset="455425.037">14447 15716 106 0,'9'20'88'16,"-9"-20"-8"-16,14-2-4 0,-14 2-93 15,21-13 8-15,-21 13 0 16,24-18 4-16,-8 5 3 15,-2 1 4-15,2-2 1 16,-1-1-1-16,-1-6 0 16,-2-1-1-16,-1-3 0 15,-4 2 1-15,-2 2 2 16,-4-2-1-16,-2 2-1 16,-2 1 1-16,3 20 0 15,-12-21 1-15,12 21 0 16,0 0 1-16,-18-8-2 15,18 8 2-15,0 0-1 16,-16 21-2-16,11-9 1 0,4 4-3 16,-2 3-1-16,3 1-2 15,1 3 3-15,1 3-3 16,-1 3 0-16,2 2 2 16,0-1-2-16,1 4 1 15,-1 0-1-15,0-1-5 16,0-4-11-16,3 7-22 15,-5-13-37-15,5 0-6 16,-6-23 2-16,0 0 48 16</inkml:trace>
  <inkml:trace contextRef="#ctx0" brushRef="#br1" timeOffset="455740.0157">14796 15643 87 0,'0'0'78'16,"0"0"-16"-16,0 0-11 16,0 0-75-16,-17 11 6 15,1-11 7-15,-1 2 3 16,-2 3 9-16,2 8 11 16,-6-3 13-16,7 6 4 15,-1-2-5-15,5 2-7 16,2 3-8-16,4-2-3 15,2 0-3-15,5-2-3 0,2 5 0 16,3-3 1-16,3-2-2 16,1-2-1-1,3-2-1-15,3-4-8 0,4 4-16 16,1-16-42-16,10 4-13 16,-1-11-5-16,6 4 26 15</inkml:trace>
  <inkml:trace contextRef="#ctx0" brushRef="#br1" timeOffset="457108.919">14941 15120 15 0,'0'0'87'15,"0"0"0"-15,0 0-6 16,0 0-39-16,0 0-33 15,16-13-4-15,-16 13-2 16,13-9-1-16,-13 9 0 16,18-9 1-16,-18 9-2 15,25-3 1-15,-9 5 1 16,1-1-1-16,2-1 0 0,1 0 0 16,2 2-1-16,1-4-1 15,-2-1 3-15,0 2-3 16,-1-2 2-16,-1 2-2 15,-5-1 1-15,0 1-1 16,-14 1 2-16,21 3-4 16,-21-3-1-16,0 0-3 15,15 11-6-15,-15-11-12 16,0 0-25-16,2 13-33 16,1 0 0-16,-3-13-1 15</inkml:trace>
  <inkml:trace contextRef="#ctx0" brushRef="#br1" timeOffset="457708.6154">15039 15312 61 0,'0'0'87'15,"0"0"0"-15,0 0-4 16,0 0-66-16,14 5-3 16,-14-5-4-16,0 0-3 15,0 0 3-15,0 0-4 16,0 0 2-16,0 0-3 0,0 0 0 15,0 0-3-15,13-10-1 16,-13 10 2-16,15-7-4 16,-15 7 1-1,23-7-1-15,-9 4 1 0,4 0-2 16,0 2 1-16,2-1 1 16,-1-1 2-16,3 5-1 15,-2 1-2-15,2-2 0 16,-2 2 3-16,-1-2-2 15,-1 2-2-15,-2-1-1 16,-1-1-11-16,-2 5-8 16,-13-6-20-16,21 1-46 0,-21-1-4 15,0 0-2-15,3-16 48 16</inkml:trace>
  <inkml:trace contextRef="#ctx0" brushRef="#br1" timeOffset="458180.2445">15626 14801 83 0,'0'0'92'16,"0"0"0"-16,0 0-3 0,0 0-66 15,-14 1-11-15,14-1-4 16,0 0-4-16,0 0-2 16,0 0-2-16,0 0-4 15,0 0 1-15,0 0 1 16,16-4 0-16,-1 2 1 15,6 4-1-15,5-1 2 16,2-2-1-16,6-1 5 16,0 0-3-16,2-1 1 15,0 1 0-15,-1-1 0 16,-3-1-2-16,-3 1 2 16,-5 3-1-16,-1 2-1 0,-4-2 1 15,-3 2-4-15,-3-2-5 16,-13 0-7-16,17 3-7 15,-17-3-20-15,0 0-31 16,13 6-15-16,-13-6-1 16,0 0 25-16</inkml:trace>
  <inkml:trace contextRef="#ctx0" brushRef="#br1" timeOffset="458825.8833">15740 14938 91 0,'-17'9'86'15,"17"-9"-3"-15,0 0-8 16,-15-2-69-16,15 2-4 16,0 0 0-16,0 0 0 15,0 0-2-15,0 0 1 16,0 15 1-16,0-15 0 15,0 0-2-15,22 17-1 16,-8-10 0-16,5 3 0 16,3-1 1-16,2 2 1 15,4-2 0-15,2 3-1 16,0-4 2-16,1 1-1 0,-2-2 1 16,-2-1-1-16,-3 1 1 15,-2-3-2-15,-3 4 0 16,-6-3-2-16,-13-5-4 15,14 16 0-15,-14-16-2 16,0 26 2-16,-7-8 0 16,-3 5 3-16,-3-2-4 15,-3 4 10-15,-1 2-3 16,-3-1 6-16,-2 4-3 16,-1-5 4-16,1 1-4 15,1-3 3-15,0-1-1 16,3-4 0-16,3 1 0 15,2-1-2-15,13-18 0 0,-17 17-1 16,17-17-2-16,0 0-1 16,0 0 0-16,14 7-2 15,-1-11 2-15,8-2-2 16,2 2 2-16,4-2-3 16,5 0 4-16,2-1-1 15,7 0 1-15,1-1-1 16,1 6 0-16,0-3-4 15,-1 1-10-15,1 5-15 16,-5-4-27-16,2 9-23 16,-8-3-3-16,-3 4 5 15</inkml:trace>
  <inkml:trace contextRef="#ctx0" brushRef="#br1" timeOffset="461676.7179">16665 14879 41 0,'0'0'88'16,"14"-19"2"-16,-14 19-4 0,0 0-47 16,0 0-20-16,0 0-7 15,0 0-2 1,0 0-6-16,2 16 0 16,-2-16-4-16,-2 19 0 0,2-19-1 15,-2 26-2-15,2-11 1 16,0 6 0-16,0 2 1 15,-2 0 1-15,1 3-1 16,-2 1-1-16,-3-2 2 16,-1-1 0-16,-2-1 1 15,-1-2 2-15,-3-7 0 16,13-14 1-16,-25 16 0 0,25-16 0 16,-24-6 0-16,24 6 0 15,-25-16-2-15,12 5 0 16,0-4 0-16,13 15-1 15,-23-21 2-15,23 21 1 16,-18-15 0-16,18 15 0 16,-13-11 1-16,13 11-2 15,0 0 0-15,0 0 0 16,1-15-2-16,-1 15-1 16,0 0-2-16,22-16 0 15,-22 16 1-15,23-8-1 16,-10 8-1-16,1 1 0 15,4 6 1-15,-3 2 0 0,4 4 2 16,-2 1 1 0,1 4-3-16,-1-2 3 0,-1-1-1 15,0 0 0 1,-3-4-2-16,0-2 1 0,-13-9-6 16,19 16-3-16,-19-16 0 15,14 6-6-15,-14-6-6 16,0 0-17-16,10 20-45 15,-10-20-2-15,-3 13 0 16,3-13 22-16</inkml:trace>
  <inkml:trace contextRef="#ctx0" brushRef="#br1" timeOffset="462243.8617">16759 15472 1 0,'3'20'70'0,"0"-3"4"16,-3-17-2-16,0 0-41 16,0 0-19-16,0 0 2 15,0 13 2-15,0-13 2 16,0 0 0-16,0 0-3 15,0 0-3-15,0 0-4 16,0 0-5-16,0 0-3 16,0 0 2-16,15-19-3 15,-15 19 1-15,19-20-1 0,-7 4 1 16,2-1 2-16,1-7-1 16,0 2 1-16,0-1-2 15,-1 1 0 1,-1 2 0-16,-3 0 0 0,-1 4 1 15,-9 16 0-15,0 0 0 16,12-13 0-16,-12 13 1 16,0 0 0-16,-5 17-1 15,2-2 1-15,-1-1 0 16,0 2-2-16,-1 4 0 16,1-3 2-16,1 8-1 15,0-3 0-15,0-2 1 0,3 0 1 16,0 2-1-16,2-4 1 15,2-2-3-15,-4-16-1 16,10 19-2-16,-10-19-1 16,19 10-7-16,-19-10-9 15,22-8-9-15,-12-10-19 16,6 5-35-16,-8-10-1 16,4-1-1-16,-6-8 58 15</inkml:trace>
  <inkml:trace contextRef="#ctx0" brushRef="#br1" timeOffset="462409.7974">16929 15040 136 0,'-17'2'96'16,"17"-2"-10"-16,-15 8-20 15,-1-9-105-15,16 1-45 16,-2 14-7-16,2 4 2 15,0-18 9-15</inkml:trace>
  <inkml:trace contextRef="#ctx0" brushRef="#br1" timeOffset="463409.7162">17128 14833 4 0,'7'-19'79'16,"-7"6"1"-16,0 13 2 15,0 0-39-15,0 0-11 16,-3-15-5-16,3 15-4 16,0 0-3-16,0 0-6 15,-10 21-3-15,10-21-5 16,-1 21-4-16,1-8-3 15,1 6-1-15,2 1-1 0,3 5-1 16,1 1 4-16,0 1-2 16,2 2 1-1,1 3 0-15,2-5 1 16,-2-2 1-16,1-2 0 0,-1-3-1 16,-10-20 1-16,22 20-3 15,-22-20 0-15,22 0-1 16,-22 0-2-16,21-17 0 15,-10-2-1-15,-1-6 2 16,-2-2-1-16,1-3 5 16,0-2 1-16,-2 0 2 15,0 2 3-15,-1 3 2 0,0 5-1 16,-2 3 0 0,-4 19-1-16,6-19 0 15,-6 19-3-15,0 0 1 0,0 0-4 16,0 0-1-16,1 19-1 15,-2-4 0-15,1 5-1 16,1 3 0-16,1 7 0 16,0 3 0-16,1 2 2 15,0 5-2-15,2-4 4 16,-1 1-2-16,2-6 0 16,1-2-9-16,-1-10-4 15,7-3-19-15,-13-16-33 16,28-6-19-16,-10-13-4 15,3-2 0-15</inkml:trace>
  <inkml:trace contextRef="#ctx0" brushRef="#br1" timeOffset="463893.7036">17548 15397 49 0,'-3'17'82'16,"5"-4"-5"-16,-2-13 1 0,0 0-68 15,0 0-4 1,0 0 2-16,0 0 0 16,0 0 0-16,5-14-1 15,-5 14-2-15,6-13-5 0,-6 13 1 16,7-24-3-16,-2 7 0 15,-1-3 1-15,0 0 0 16,1 0-1-16,-1-1 7 16,0 4-5-16,-1 3 3 15,-3 14 0-15,6-16-1 16,-6 16 1-16,0 0-1 16,0 0 0-16,7 13-4 15,-7 1 4-15,2 2-2 16,-2 7 1-16,1-3 0 15,0 5-2-15,2-2 2 16,2 0 0-16,0 0 0 16,3-3 0-16,0 2 0 0,4-9 0 15,-1 0-1-15,2-3-2 16,2-3-3-16,1-2-8 16,-3-11-15-1,10 0-35-15,-9-17-18 0,6-3-5 16,-4-9 7-16</inkml:trace>
  <inkml:trace contextRef="#ctx0" brushRef="#br1" timeOffset="464052.013">17712 14918 122 0,'0'0'99'15,"-18"13"-9"-15,18-13-26 16,-12 14-124-16,12-14-31 15,0 0-5-15,-19-13-4 16</inkml:trace>
  <inkml:trace contextRef="#ctx0" brushRef="#br1" timeOffset="465894.2357">15894 16006 86 0,'0'18'90'15,"0"-18"-5"-15,0 0-15 16,0 0-52-16,0 0-8 16,0 0-6-16,0 0-4 15,0 0-3-15,0 0-3 16,0 0 2-16,0 0 0 16,19-11-1-16,-19 11 2 15,26-22 1-15,-11 9-5 16,1-1 9-16,-2-2-7 15,-1-4 8-15,-2-2-8 0,-2 0 9 16,-3 7-8-16,-3 2 9 16,-3 13 0-16,1-18-1 15,-1 18 1-15,0 0-2 16,0 0 0 0,0 0 0-16,-14 6-1 0,14-6-1 15,0 0-1-15,-12 17-1 16,12-17 0-16,-4 23 0 15,4-23 6-15,1 26-5 16,1-7 6-16,-1-2-7 16,4 4 10-16,-3-6-7 15,-2-15 4-15,12 22-7 16,-12-22 1-16,13 13-3 0,-13-13-5 16,17-1-9-16,-8-14-15 15,4 12-33-15,-3-15-16 16,6-5-1-1,-5-8-7-15</inkml:trace>
  <inkml:trace contextRef="#ctx0" brushRef="#br1" timeOffset="466067.6327">16024 15659 106 0,'-8'23'98'0,"3"-5"-21"0,5-18-46 16,0 0-99 0,0 0-27-16,0 0-3 0</inkml:trace>
  <inkml:trace contextRef="#ctx0" brushRef="#br1" timeOffset="466981.1805">18571 14652 98 0,'14'-3'91'15,"-14"3"-5"-15,0 0-5 16,0 0-79-16,-20-4-4 16,6 7 1-16,-5 4 2 15,-3-1 2-15,-1 4 3 0,-4 1 5 16,4 5-3-1,-3 2-1-15,0 0 0 16,0 3-2-16,3 2-3 16,1 4 0-16,3-2-2 0,6 5-4 15,3-1 1 1,7 1-1-16,5 0 0 0,7 2-3 16,5-6 2-16,6 2 1 15,3-4 1-15,5-2 2 16,1-6 1-16,4-2-2 15,0-7 0-15,0-2 0 16,-3-5-7-16,1-2-5 16,-5-7-12-16,-2 5-17 15,-7-12-40-15,-1 3 0 16,-8-4-3-16,-3 3 65 16</inkml:trace>
  <inkml:trace contextRef="#ctx0" brushRef="#br1" timeOffset="467212.3206">18190 14975 127 0,'-13'18'103'15,"13"-18"-9"-15,0 0-6 16,0 0-85-16,0 0-10 15,0 0-1-15,27-12 0 16,-5 5-1-16,3 0-1 0,5 5-6 16,0-3-11-16,11 9-26 15,-7-7-30 1,10 2-4-16,-4-8-2 0</inkml:trace>
  <inkml:trace contextRef="#ctx0" brushRef="#br1" timeOffset="467612.3257">18877 14466 133 0,'0'0'102'0,"1"19"-8"16,-1-19-8-16,0 0-89 16,0 0-6-16,-3 17 0 15,6-1-2-15,0 3 3 16,2 4 3-16,0 6 5 16,1 4 3-16,1 6 1 15,0 1 0-15,4 1-1 16,-1 0-1-16,-2 1-1 15,2-3 0-15,1-1 0 16,-3-1-2-16,1-2 3 16,-2-8-3-16,-1-2-5 0,3-3-9 15,-9-22-18 1,12 27-30-16,-12-27-25 0,0 0 0 16,6-26-4-16</inkml:trace>
  <inkml:trace contextRef="#ctx0" brushRef="#br1" timeOffset="467929.4434">19031 14366 137 0,'0'0'93'15,"16"24"-4"-15,-16-24-7 16,-7 14-89-16,7 0 0 0,0 2-6 15,0 7 7-15,3 6-4 16,0 2 7-16,2 6 0 16,1 2 8-16,3 1 0 15,0 2-2-15,-1 0 1 16,1-1-2-16,1-3 1 16,-1 1-2-16,-1-3 0 15,-2-4-2-15,3-3-2 16,-4-6-3-16,0-1-6 0,1-3-14 15,-6-19-28 1,4 17-29-16,-4-17-5 16,-6-15 1-16</inkml:trace>
  <inkml:trace contextRef="#ctx0" brushRef="#br1" timeOffset="468503.5438">18919 14450 96 0,'0'0'93'0,"0"0"-8"0,3-16-2 15,12 0-86 1,1-7-4-16,7 6-1 16,1 3 6-16,6-1 0 15,2 5 9-15,2 6-1 0,1 5 2 16,-3 8-5-16,-2 2 2 15,-4 7-4-15,-3 0-7 16,-4 3 3-16,-5 3-7 16,-4 2 5-16,-5 2-7 15,-5 0 7-15,-5 4-5 16,-2 0 6-16,-5 3 2 16,-1-2 3-16,-4 1 3 15,0-2 4-15,0-2 1 16,-1-2 1-16,5-4 0 15,2-5-1-15,5-4-1 16,6-15-4-16,-6 18-1 16,6-18-4-16,9 13 0 0,-9-13-1 15,19 12 2-15,-5-5-1 16,2 3 0-16,3 2 2 16,5 2 1-16,2-1-1 15,3 3-1-15,4-2 0 16,3-1 0-16,-1 3-1 15,1-3 1-15,-4 0-1 16,-2-3 0-16,-4 2 1 16,-3-1 1-16,-6 0 1 15,-4-6-3-15,-13-5-1 16,18 12-7-16,-18-12-12 16,0 0-24-16,13 10-38 0,-13-10-5 15,-9-15 1-15,-1 3 52 16</inkml:trace>
  <inkml:trace contextRef="#ctx0" brushRef="#br1" timeOffset="469531.2324">19321 14179 146 0,'0'0'98'0,"0"0"-5"0,0 0-6 16,0 0-83-16,-8-16-4 15,8 16 2-15,0 0 1 16,0 0-1-16,0 0-1 15,0 0 1-15,0 0-1 16,7 16-2-16,-1-2-1 16,1 5-1-16,1 1 0 15,1 2 0-15,0 2-2 16,1 1 5-16,-3-2-4 0,0 2 4 16,-2-2-4-16,-2-3-3 15,-1-1 3 1,0-5-1-16,-2-14 7 0,1 20-8 15,-1-20 8-15,0 0-7 16,0 0 7-16,0 0-1 16,0 0-1-16,16-18 5 15,-13 5-6-15,1-3 7 16,1-2-3-16,-2 2 4 16,1-4-3-16,0 2 4 15,2-3-4-15,0 4-3 16,1 1 3-16,0 2-4 15,-7 14 1-15,16-19 1 0,-16 19-1 16,15-10 1 0,-15 10 0-16,0 0 0 15,0 0 1-15,14 4-2 16,-14-4 1-16,0 0 1 0,0 0-1 16,0 0 1-16,0 0-1 15,0 0 0-15,0 0 0 16,0 0 1-16,0 0 0 15,0 0-2-15,9 13-3 16,-9-13 2-16,0 0 1 16,0 0-1-16,0 0 0 15,0 0 1-15,0 0-1 0,0 0 0 16,0 0 3 0,0 0-3-16,0 0 1 15,8 13-1-15,-8-13 1 16,0 0 0-16,0 0-1 0,5 13 1 15,-5-13-1-15,0 0 0 16,0 0 1-16,0 0 0 16,5 15 0-16,-5-15-1 15,0 0 0-15,3 15 0 16,-3-15-5-16,3 19 3 16,-3-19-2-16,4 26 4 15,-2-10-5-15,1 1 0 16,0 2 2-16,0 0-2 15,1-3 7-15,-1 0-7 16,1-1 7-16,-1 0-8 16,3-2 7-16,-6-13-1 15,8 17 0-15,-8-17 1 0,9 13-1 16,-9-13 1-16,0 0-1 16,17 3-1-16,-17-3-8 15,16-14-13-15,0-1-31 16,-3-25-40-16,15-11-3 15,0-18-2-15,11-16 22 16</inkml:trace>
  <inkml:trace contextRef="#ctx0" brushRef="#br2" timeOffset="484919.4556">9568 16339 1 0,'14'14'16'15,"-14"-14"67"-15,0 0-8 16,17 16-69-16,-17-16-8 0,19 13 0 16,-6-4-1-1,4 5 2-15,1-1-3 16,3 5 2-16,2 0 1 16,-1 1 4-16,3 0 0 0,-1 1 1 15,5 9 0-15,-3-2-2 16,6 5 4-16,-1-6-1 15,5 3 0-15,6-7-2 16,2 3-2-16,3 0-1 16,4-3 7-16,2-4-6 15,1-3 7-15,3-2-6 16,2 1 4-16,-2 2-6 0,0 0 7 16,1-10-6-1,-2 2 1-15,2-5 0 16,3 5-1-16,1 0-2 15,1-6 3-15,4-2 0 0,2-5-1 16,0 7 1-16,3-5 2 16,3 0-1-16,-1-6-1 15,-2 2 2-15,0-3-2 16,2 0 3-16,2 1-2 16,1-4 2-16,2-1-3 15,-1 1 0-15,0-2 0 16,3-2 1-16,-1 3-2 15,-3-4 1-15,-4-3-5 16,-2 3 4-16,1-2-4 16,0 0 5-16,2 6-3 15,-2-7 2-15,0 3-3 16,0-1 4-16,-1-1 0 0,1-2 1 16,-1 5 0-16,-5 1-1 15,-1-6-2-15,-1 2 3 16,4 4-1-16,-1 2 2 15,6 1-2-15,-4-2 0 16,2-2-1-16,-1 3 1 16,-1 2 0-16,2 6 0 15,-3-5-1-15,-3 5-1 16,-2 2 2-16,-1 2-1 16,2 4 1-16,-2 2 1 15,1-1-4-15,-2-3 4 16,-2 3-3-16,-1 2 2 0,-2 4-2 15,-2-2 1-15,-4 5-2 16,-2-3 1-16,-5 5-1 16,-3 8-3-16,-4 1 2 15,-2-2-2 1,-4 2 0-16,-6 0-3 0,-3-5 1 16,-4 5 0-16,-4-6 2 15,-3-2 2-15,-4-2-3 16,-6-13 4-16,6 15 0 15,-6-15 5-15,-2 18 0 16,2-18 1-16,0 0 0 16,0 0-1-16,0 0 1 15,0 0 0-15,0 0-1 0,-3-19-3 16,9 5 0-16,4-2 1 16,5-2-2-16,0 4 1 15,6-8 0-15,5 4 0 16,4-3 1-16,6 0-1 15,7 1-2-15,3 1 1 16,5-3 1-16,4-1 0 16,3 7-1-16,-2 2-1 15,0-1-2-15,0 2 4 16,-2 5 0-16,-1 2-1 16,2 0-1-16,-2 3 3 15,4 2-3-15,-1 1 2 0,2 0-1 16,2 3-1-16,-1-3 1 15,3 3 0-15,2 1 1 16,-2 2-1 0,0-6 0-16,-1 1 1 0,-2 1 0 15,0-4 2-15,-3 5-2 16,0-6 1-16,1 3-2 16,-1 0 0-16,0-3 0 15,2 6 0-15,3-4-1 16,-2 2 1-16,6-4 0 15,-2 2-2-15,-1-5 2 16,-1 2 0-16,-2 5 0 0,-1-7 0 16,-4 5 1-16,3 1-1 15,-2 1 1 1,2 4-1-16,2 0 2 16,2-2-2-16,3 0 0 15,6 9-3-15,5-5 1 0,2-4-1 16,1 0-1-16,0 0 1 15,-1-2-1-15,3 2 0 16,-2-3 2-16,-5-7 1 16,-3 0 2-16,-1-1-4 15,-3-5 2-15,-4-3-2 16,-4-1 2-16,-5-7 1 16,-1-4 4-16,-7-1-5 0,-2 1 3 15,-7-4-9-15,-5-3-9 16,0 3-35-1,-9-12-23-15,-3 0-11 16,-11-2 14-16</inkml:trace>
  <inkml:trace contextRef="#ctx0" brushRef="#br2" timeOffset="486312.1139">12390 17443 54 0,'-2'-35'79'0,"2"5"6"15,-7-9-51-15,4 1-20 16,-1-1-10-16,1 9 5 16,-1 8-13-16,1 2 9 15,0 4-2-15,0 3 0 16,3 13-1-16,0 0-2 15,0 0 1-15,-3 25-3 16,7 1 1-16,2 3 0 16,1 8 10-16,-7-37-6 15,22 106 11 1,-22-106-12-16,25 103 5 0,-25-103-3 0,26 88 9 16,-26-88-9-16,23 81-4 15,-23-81 9 1,0 0-9-16,40 78 2 0,-40-78 5 15,0 0-5-15,0 0 0 16,69 48 0-16,-69-48 5 16,0 0-8-16,67-9 1 15,-67 9 8-15,0 0-6 16,65-27-2-16,-65 27 0 16,0 0 9-16,0 0-8 15,70-54-7-15,-70 54 11 16,0 0-2-16,0 0-9 0,0 0 8 15,0 0-3-15,0 0 0 16,0 0 2-16,60-44 8 16,-60 44-11-1,0 0 3-15,0 0 6 0,0 0-8 16,0 0 5-16,24 64-11 16,-24-64 6-16,0 0-8 15,0 0 6-15,0 0-6 16,58 41 10-16,-58-41 0 15,0 0 1-15,0 0 1 16,66 7-8-16,-66-7 17 16,0 0-6-16,0 0-4 0,0 0-2 15,0 0 10-15,0 0-6 16,0 0 7 0,0 0-9-16,35-62-9 15,-35 62 5-15,0 0 14 0,0 0-11 16,-61 3-11-16,61-3-1 15,0 0-15-15,0 0-5 16,-72 13-48-16,72-13-7 16,0 0-7-16,0 0 0 15</inkml:trace>
  <inkml:trace contextRef="#ctx0" brushRef="#br2" timeOffset="486613.6008">12667 17541 62 0,'0'0'94'0,"0"0"-5"16,-10-22-13-16,7 5-65 15,3 17-9-15,4-28-2 16,-1 10-7-16,0 0 6 15,0 1-5-15,-3 17 5 16,0 0 2-16,13-22-7 16,-5 9-16-16,-8 13 2 15,24 8 5-15,-24-8-16 16,30 17-2-16,-17-11-36 16,7 5-5-16,-3-6 25 0,4 2 49 15</inkml:trace>
  <inkml:trace contextRef="#ctx0" brushRef="#br2" timeOffset="486823.5321">13029 16982 57 0,'9'-28'92'16,"4"19"3"-16,-13 9-7 0,0 0-65 16,8-15-10-1,-8 15-14-15,7 15-6 16,-4-2-7-16,3 17-10 15,-6-1-9-15,3 16-5 16,-6 7-4-16,0 8-1 0,-7 4-23 16,3 1-6-16,-9 3 45 15,3-24 27-15</inkml:trace>
  <inkml:trace contextRef="#ctx0" brushRef="#br2" timeOffset="487125.6533">12159 17586 178 0,'0'0'106'16,"0"0"-5"-16,0 0-24 16,0 0-78-16,0 0-6 15,0 0-3-15,61 2-12 16,-61-2-9-16,89-14-18 16,-89 14-40-16,114 1-4 15,-51-1-7-15,8-7 41 16</inkml:trace>
  <inkml:trace contextRef="#ctx0" brushRef="#br2" timeOffset="488753.9989">13593 17588 91 0,'-27'0'99'16,"5"-2"-6"-16,22 2-2 15,0 0-47-15,0 0-36 16,-63-18-11-16,63 18 2 16,0 0 2-16,0 0-3 15,0 0-3-15,14-19 3 16,3 2 0-16,5-2-5 16,4-11 2-16,3-16-7 15,1-3 8-15,2-2-8 16,-3-12 9-16,-3 1-5 0,-5 1 6 15,-2-1-9-15,-6 2 11 16,-4 13 0-16,-5 0 1 16,-3 12 2-16,-2 9-1 15,-3 9 2-15,-2 4-1 16,6 13 3-16,-16-2-2 16,5 15 0-16,2 9-3 15,-1 1-2-15,0 5 1 16,2 9-4-16,0-2 1 15,2 7-1-15,0 4 1 16,3-10-1-16,0 1 1 16,3 9 9-16,0 5 0 0,3-6 4 15,2-2-5-15,2-4 5 16,2 0-6-16,2-6 8 16,-11-33-6-1,25 53 1-15,-25-53-7 0,0 0 6 16,44 37-7-16,-28-43-1 15,2-3 4-15,-4-1-6 16,0-4-4-16,1-5 1 16,-2-6 8-16,-3 4-18 15,0-7 12-15,-1 11-6 16,-1-5 5-16,0 6-3 16,-1 3 8-16,-7 13 0 15,16-8-10-15,-16 8 19 16,17 17-8-16,-8 0 7 0,1 15-3 15,0-6 6 1,0 3-6-16,-10-29-4 16,0 0 6-16,35 71-8 0,-35-71 13 15,0 0-5-15,0 0 0 16,0 0-10-16,73 18 5 16,-56-29-3-16,2-9-6 15,1-2 9-15,1-5-9 16,-4 2 2-16,-4-1-7 15,-4-4 19-15,-1 11-5 16,-8 19 5-16,0 0 5 16,0 0-7-16,9 22-1 15,-11-8 0-15,2 14 5 16,3-1-11-16,-3-27 2 16,10 49 4-16,-2-32-6 0,-8-17-2 15,0 0 9-15,0 0-7 16,0 0 1-16,0 0 5 15,59 45-1-15,-59-45-7 16,11-13 1-16,-11 13 1 16,0 0-6-16,8-29 9 15,-8 29-1-15,0-27-2 16,0 27 2-16,4-13 2 16,-4 13 5-16,13-15 0 15,-13 15-2-15,26-13-2 16,-7 12 0-16,2-3-6 15,2-14-1-15,3 4-1 16,3-2-4-16,0 2-6 0,0-18 4 16,0 6-1-16,-2-9 5 15,-2 6 1-15,-1 6 5 16,-2-1-1-16,-3 9 9 16,-5 2 4-16,0 10-2 15,-14 3-2-15,22 31 7 16,-13-2 1-16,-1 4-6 15,2 6 5-15,-10-39-7 16,22 95-2-16,-22-95 9 16,19 105 0-16,-19-105-12 15,17 90-7-15,-17-90 6 16,15 91-9-16,-15-91-3 0,14 86 4 16,-14-86-1-16,16 70 4 15,-16-70-9-15,0 0 18 16,17 75-5-16,-17-75 3 15,0 0 9-15,0 0-4 16,0 0-5-16,0 0-8 16,-42-88 15-16,42 88-8 15,-36-86-9-15,19 36 12 16,3-3-7-16,3 11 3 16,6-15-5-16,5 7 1 15,8-1-4-15,4 15-5 16,5 0 12-16,3 12-13 15,2-4 7-15,0 8-3 0,-4 19 5 16,-2 8 12-16,-16-7-10 16,19 24 11-16,-19 1-8 15,-4 1-4 1,-6 4-9-16,10-30-10 0,-34 65-47 16,34-65-7-16,-57 48-1 15,57-48 12-15</inkml:trace>
  <inkml:trace contextRef="#ctx0" brushRef="#br2" timeOffset="488953.1249">14010 17124 120 0,'0'0'109'0,"-10"-22"-8"15,14 3-6-15,14-1-93 16,-5-6-9-16,7 2-4 15,1 5-6-15,7 5-4 16,-2 6-7-16,6 28-10 16,-8 8-26-16,8 14-23 15,-9 10-3-15,0 7 27 16</inkml:trace>
  <inkml:trace contextRef="#ctx0" brushRef="#br2" timeOffset="489111.1839">14271 17676 185 0,'0'0'93'15,"0"0"-19"-15,0 0-37 16,0 0-132-16,0 0 10 16,-4 58-13-16,4-58-3 15</inkml:trace>
  <inkml:trace contextRef="#ctx0" brushRef="#br2" timeOffset="491605.3308">15268 16757 94 0,'0'0'101'0,"-13"9"-5"16,13-9-3-16,0 13-80 15,0-13-6-15,0 0-10 16,5 16-5-16,-5-16 5 16,14 30-3-16,-2-8 0 15,-4 10 5-15,5-4-1 16,0 6 1-16,3-1 0 16,1 1 5-16,-1-2-6 15,3-4 4-15,1-3-1 16,0-6-2-16,2-1 2 15,-2-5 1-15,0-5 1 0,-2-8 0 16,-1 3-1-16,-1-1 2 16,-16-2-2-16,22-21 2 15,-22 21-2-15,14-18 2 16,-14 18-3-16,7-18 3 16,-7 18-3-16,2-24-1 15,-2 9 3-15,0 15-2 16,0 0 2-16,0 0-4 15,0 0 2-15,0 0-4 16,0 0 2-16,16 10-1 16,-11 5 0-16,-5-15 0 15,15 30-3-15,-8-17 5 0,3 3 0 16,2-2 1-16,-12-14 3 16,24 21-1-16,-9-16-2 15,-1-3 1-15,2-5 2 16,1-4-3-16,-1-5 2 15,0 1 0-15,-3-1-4 16,0-8 2-16,-2 0 3 16,-11 20-2-16,19-29 1 15,-19 29 0-15,12-19-2 16,-12 19 0-16,0 0 0 16,0 0-1-16,0 0-1 15,14 6 0-15,-14-6 0 0,7 17 0 16,-7-17 0-16,13 20 0 15,-13-20 1-15,16 12 2 16,-16-12-3 0,19 10 1-16,-19-10 0 15,19-3-1-15,-19 3 1 0,21-4-1 16,-21 4 2-16,21-10-2 16,-21 10 3-16,18-22-2 15,-18 22 1-15,15-11 1 16,-15 11 1-16,0 0-2 15,16-13-1-15,-16 13 0 16,0 0 0-16,17 4 0 16,-17-4-1-16,16 10 0 0,-16-10-2 15,23 6 2-15,-6-3 4 16,2 2-1 0,-2-3 0-16,1-5 0 15,-1-4 1-15,-1 7 0 0,-2-5 0 16,-14 5 0-16,19-13-4 15,-19 13 1-15,10-18 0 16,-10 18 1-16,3-18 1 16,-3 18-1-16,3-14 0 15,-3 14-3-15,0 0 0 16,0 0-4-16,0 0-1 16,0 0-1-16,14 16-4 15,-8-3-1-15,3 8 1 16,2 17 1-16,2 5-2 15,0 5 2-15,2 8 14 16,-2 10-8-16,1-3 11 16,-1-4-2-16,0-2 2 0,-13-57-2 15,15 87 2-15,-15-87-1 16,1 65-17-16,-1-65 14 16,0 0-3-16,0 0-6 15,-30 65 10-15,30-65 3 16,0 0-2-16,0 0-2 15,0 0 18-15,0 0-6 16,0 0-4-16,-55-69-1 0,58 43 1 16,1-13-16-1,5-2-1-15,1-14 9 16,4-5-14-16,2-9 0 16,3 2-2-16,1-8 12 0,0 2-14 15,-1 13 18-15,0 4 2 16,-3 6-3-16,-5 9 3 15,-1 14-1-15,-4 8 2 16,-6 19-1-16,0-17 2 16,0 17-1-16,0 0 0 15,-10 17-1-15,7 3-5 16,0 0 1-16,2-2 0 16,2 5-3-16,4-4 0 15,0 7 1-15,5 1 0 16,2-7 2-16,1 3 1 15,1-11 0-15,2-2 1 16,0-3 0-16,0-4 1 0,3-2-1 16,-3-11-2-16,1-3 1 15,-1-13 1-15,-2 8-2 16,1-1 0-16,-4-9 1 16,-1 7 0-16,-3-2 1 15,-1 10-1-15,-6 13-1 16,7-13-2-16,-7 13-2 15,0 0-2-15,12 17 2 16,-12-17-3-16,13 26 0 16,-13-26 2-16,19 25 0 15,-19-25 3-15,21 21 2 16,-8-11 2-16,0-2 1 0,2 2 1 16,-1-7 0-16,4 1-2 15,0-3 3-15,5-1-4 16,2-4 0-16,-1 1-1 15,1 0-1-15,-1 5-3 16,0 1-3-16,-4 10-3 16,-3-3-6-16,-4 8-7 15,-7 5-18-15,0 1-21 16,-9-6-28-16,-3 3 5 16,-10-11 9-16</inkml:trace>
  <inkml:trace contextRef="#ctx0" brushRef="#br2" timeOffset="491821.9211">16415 16961 103 0,'-47'-13'88'0,"14"4"2"16,7-4-2-16,7-6-63 16,7-5-14-16,5-2-10 15,4-4 4-15,5-2-12 16,3-4 4-16,4 3-14 15,7 5-3-15,-2-2-22 16,12 13-19-16,-3-1-25 16,11 15 1-16,-6 0 0 15</inkml:trace>
  <inkml:trace contextRef="#ctx0" brushRef="#br2" timeOffset="491972.2203">16775 16524 78 0,'13'-13'94'15,"1"13"0"-15,-14 0-1 16,0 0-52-16,0 0-38 16,0 0-20-16,0 0-18 15,-14 23-25-15,9 10-29 16,-11-3-4-16,6 21 0 16</inkml:trace>
  <inkml:trace contextRef="#ctx0" brushRef="#br2" timeOffset="492523.5018">15300 17013 43 0,'0'0'85'0,"0"0"0"0,-13 7 3 16,13-7-52-1,0 0-20-15,-6-15-4 16,6 15-5-16,0 0 1 0,2-14-1 16,-2 14-1-16,1-16-1 15,-1 16 2-15,0 0-1 16,20-17-2-16,-5 4 2 16,5 0-5-16,7-3-5 15,9 2-18-15,5-8-36 16,8 6-30-16,4-7-8 15,5 0 1-15</inkml:trace>
  <inkml:trace contextRef="#ctx0" brushRef="#br2" timeOffset="494276.6414">17244 16545 55 0,'4'-23'92'0,"-4"23"1"0,0 0-1 16,0 0-56-16,0 0-14 15,0 0-6-15,-15-10-6 16,15 10-5-16,0 0-4 15,-8 16-4-15,9 1-2 16,2 6 2-16,1 3-4 16,5 15 1-16,0-7 1 15,5 14 0-15,1 2-1 16,0 2 10-16,1-3-8 16,0-2 8-16,2-10-6 15,-4-2 6-15,3-1-7 16,-4-9 10-16,2-16-5 15,-1-5-2-15,1-7 4 0,-2-3-1 16,-13 6 0-16,24-16 2 16,-11 0 0-16,-1-4-1 15,-2 7-2 1,0-3 2-16,-2-4-2 0,1 3 0 16,0 0 1-16,-3 2-4 15,1 1 3-15,-7 14-2 16,11-16 1-16,-11 16-3 15,0 0 1-15,18 3-1 16,-18-3 0-16,13 11 3 16,-13-11-3-16,14 23 2 15,-14-23-3-15,16 28 4 0,-7-11-2 16,1 0 1-16,-2-2-1 16,-8-15 1-16,19 23-1 15,-19-23 2-15,17 11 1 16,-17-11 0-16,18-11 0 15,-18 11-1-15,18-16 0 16,-18 16-1-16,21-19 1 16,-13 5-1-16,-8 14 1 15,18-15-2-15,-18 15 3 16,14-8-3-16,-14 8-1 16,17-2 1-16,-17 2-4 15,21 18 0-15,-10-4-2 16,1 1 2-16,1 5-3 0,-13-20 3 15,21 21 2-15,-11-6 1 16,-10-15 4 0,18 10-1-16,-18-10 0 15,14 9 0-15,-14-9 1 0,15-6-4 16,-15 6 0-16,15-20-2 16,-6-1 1-16,1-2-1 15,0-4 3-15,2-1-2 16,-1 4 2-16,1 2 4 15,-1 4 3-15,-2 3-1 16,-9 15 0-16,17-3-1 16,-17 3 0-16,16 13-2 0,-7 2 0 15,1 2 0 1,0 0-5-16,3 1 0 16,4-1-1-16,1 2 3 15,2-8 0-15,0-6 1 0,2-3 1 16,1-3-1-16,0-2 2 15,-1-7 1-15,-2 0-1 16,-1-9-1-16,-4-1 0 16,-2-3 0-16,-4-13-1 15,-3-3-9-15,-6-7 8 16,-3-3-10-16,-4 1 11 16,-2-1-6-16,-2 7 8 15,-2 6-4-15,1 9 6 16,-1 2 1-16,13 25 2 15,-22-16 1-15,22 16-4 16,-18 4-2-16,18-4-1 16,-13 18-2-16,8 1-3 0,4 4 0 15,2 6 0-15,7 7-2 16,2 3 2-16,3 10 6 16,4 7-7-16,2-11 8 15,2 1-6-15,2 1 9 16,-1-12-7-16,-2-2 9 15,-1-13-8-15,0-7 1 16,0-8 2-16,-2-5-3 16,3-12 0-16,0-11-1 15,-1 6 0-15,0-11 0 16,1 7 0-16,-3-1 0 16,-1 2-2-16,0 5 3 0,-16 15 3 15,22-7-2-15,-22 7-1 16,21 13-1-16,-21-13 1 15,22 25-1-15,-22-25 1 16,25 31 1-16,-14-16-2 16,2-1 2-16,-13-14 1 15,19 12-1-15,-19-12-4 16,14 1 3-16,-14-1-7 16,7-16-3-16,-5 3-6 0,-6-4-12 15,2 4-17 1,-12-7-45-16,2-2 2 15,-10-5-3-15,1 4 70 16</inkml:trace>
  <inkml:trace contextRef="#ctx0" brushRef="#br2" timeOffset="494549.6643">17604 16655 89 0,'-14'7'100'16,"14"-7"-4"-16,0 0-4 0,0 0-80 16,0 0-9-16,0 0 2 15,0 0-1-15,0 0-7 16,0 0-8-16,0 0-20 15,0 0-55-15,-2 20-4 16,2-20 6-16,3 19-11 16</inkml:trace>
  <inkml:trace contextRef="#ctx0" brushRef="#br2" timeOffset="494773.1542">17926 16358 134 0,'13'8'103'16,"-13"-8"-12"-16,9 16-13 15,-8 0-101-15,-8 6-6 16,1 7-2-16,-5 5-1 16,0 11-3-16,-3-2-2 15,3 6-3-15,-11 2-27 16,9-4-5-16,-7-15 33 15,7-6 39-15</inkml:trace>
  <inkml:trace contextRef="#ctx0" brushRef="#br2" timeOffset="495157.9354">17031 16809 87 0,'-17'18'88'0,"17"-18"1"16,-13 8 1-16,13-8-70 16,0 0-7-1,-3-14-3-15,3 14 0 0,0 0-7 16,19-13 7-16,-3 7-11 16,3-1 2-16,4-3-7 15,6 0-13-15,2-5-25 16,17 12-38-16,-8-20-4 15,17 9-9-15,-7-11 8 16</inkml:trace>
  <inkml:trace contextRef="#ctx0" brushRef="#br1" timeOffset="509764.4851">21565 8669 1 0,'6'-15'0'15,"-6"15"59"-15,0 0 13 16,0 0-47-16,0 0-5 16,-12-13-2-16,12 13-3 15,0 0-1-15,-13 0-2 16,13 0-4-16,0 0 0 0,-17 5-2 16,17-5-3-16,-16 10-1 15,16-10 0-15,-19 16 0 16,19-16-1-16,-20 20 4 15,10-6-7-15,0 2 5 16,0 1 1-16,1 4 1 16,-3 0 1-16,2 2-1 15,0 5-1-15,-1 1-1 16,-1 2 5-16,2 1-4 16,-1 4 0-16,3 0-2 15,4 3 0-15,3 3-1 16,2 0 2-16,0 0-2 0,5-3 1 15,1-3-1-15,5-3-1 16,0-3 1-16,-1-5 0 16,2-5 0-16,0-7 0 15,1-4 0-15,1-5-3 16,-1 0-3-16,-14-4-12 16,26 3-22-16,-26-3-44 15,25-9-3-15,-12 1-3 16,0-4 77-16</inkml:trace>
  <inkml:trace contextRef="#ctx0" brushRef="#br1" timeOffset="510530.587">21794 9159 70 0,'-18'12'89'0,"18"-12"-1"16,-13 7-40-16,13-7-38 16,0 0-8-16,0 0-5 0,0 0-3 15,0 0-1-15,0 0-1 16,0 0 1 0,17-19 2-16,-17 19 5 15,17-19 4-15,-17 19 3 0,18-21-1 16,-10 6-1-16,-2 1 1 15,0 0-1-15,-3-2 0 16,-1 0-3-16,0 1 1 16,-2 1-2-16,0 0 3 15,0 14-1-15,-3-19 0 16,3 19 0-16,0 0-2 16,0 0 1-16,0 0-1 0,0 0-2 15,-14 20 0-15,14-20 1 16,-2 26-3-1,2-12 3-15,0 1 0 16,2-1 0-16,0 4 1 0,1-5 0 16,0 2 1-16,0 0 0 15,3-2-1-15,-6-13-1 16,13 23-3-16,-13-23-2 16,17 16-3-16,-17-16-2 15,25 3-11-15,-12-11-13 16,3 3-31-16,-2-10-19 15,0-5 0-15,-1-4 65 16</inkml:trace>
  <inkml:trace contextRef="#ctx0" brushRef="#br1" timeOffset="510721.0808">21819 8773 92 0,'-9'15'87'0,"9"-15"-27"15,0 0-62-15,-1 16-84 16,1-16-2-16,20 6 26 0</inkml:trace>
  <inkml:trace contextRef="#ctx0" brushRef="#br1" timeOffset="511340.0521">22037 8954 77 0,'-6'18'99'15,"6"-18"-3"-15,-16 14-4 16,16-14-84-16,0 0-7 0,0 0-2 16,0 0 2-16,0 0-2 15,0 0-2-15,0 0 3 16,0 0 0-16,0 0 0 15,17 15 1-15,-17-15-1 16,12 15-1-16,-12-15 1 16,22 22 0-16,-9-9-2 15,1 1 1-15,3 1 1 16,1 1 0-16,0 0-1 16,1 1 2-16,0-4-1 15,0-2 1-15,-2 0 1 16,-3-3 1-16,-14-8 0 0,22 6 0 15,-22-6 1-15,0 0-1 16,13-7 1-16,-13 7-1 16,1-16 0-16,-1 16-1 15,-1-22 0-15,0 6-1 16,1-4 2-16,1 0-1 16,2-3-2-16,-2-2 1 15,4 4 0-15,-1-1 0 16,2 3-2-16,-2 3 2 15,-4 16-2-15,6-18-2 16,-6 18-6-16,0 0-9 16,0 0-10-16,0 0-18 15,13 3-27-15,-13-3-21 0,17-2-2 16,-17 2 57-16</inkml:trace>
  <inkml:trace contextRef="#ctx0" brushRef="#br1" timeOffset="511748.2874">22439 8634 38 0,'0'0'97'0,"0"0"-2"15,-13-4-4-15,13 4-75 16,0 0-10-16,0 0-5 16,0 0-2-16,19-6-4 15,-19 6-2-15,22 9 4 16,-9 4 1-16,0 1 1 16,3 8 0-16,1 4 2 15,-1 2 0-15,0 6 1 16,-1 2 2-16,4 3-1 15,-1-6-2-15,-4 3 1 16,-1-1 0-16,-2-1 0 16,-3 5 0-16,-5-1 0 15,-5 4-1-15,-5 1 0 0,-6 0-8 16,-4-1-13 0,-1 1-64-16,-5-10-3 15,-1-8-5-15,-2-12 35 0</inkml:trace>
  <inkml:trace contextRef="#ctx0" brushRef="#br1" timeOffset="518783.9487">23418 9002 4 0,'13'-1'73'0,"-13"1"-6"16,0 0-28-16,0 0-12 16,0 0-6-16,-3-13-5 15,3 13-5-15,0 0-1 16,-22-12-4-16,22 12-1 16,-23-4-3-16,7 2 2 15,-1 4-1-15,-3-1 0 16,-4 3 3-16,1 7-2 15,0-4 1-15,0 6 1 16,0 0-1-16,1 5-1 16,2 1-2-16,4 4-1 0,3 0-1 15,2-1-1 1,7 4-1-16,1-4-2 16,6 2 0-16,4-4-1 15,3-1 3-15,4-4-1 0,5-8 3 16,4-4-2-16,2-8 2 15,2-8 2-15,0-7 1 16,1-4 0-16,-4-10 0 16,1-2 0-16,-6-5-1 15,-3-4 1-15,-5-6-1 16,-5 2 1-16,-2-6-5 16,-2 2-1-16,-5 0 0 0,-2 4-2 15,0 7 3-15,-1 3-3 16,0 8 5-1,0 8-5-15,-1 10 8 16,7 13-2-16,0 0 1 0,-17-8-2 16,17 8-3-16,-7 13 0 15,4 7-1-15,0 2 7 16,4 6-5-16,-1 4 3 16,5 6-1-16,-1 6 4 15,0 4 0-15,2 4 1 16,1-3 0-16,2 2-5 15,0-1 2-15,1-1-1 16,-2-4 0-16,4-6-1 16,4-5 0-16,0-6 1 15,-1-8-1-15,1-8 0 16,2-10 0-16,2-6-1 16,-3-6 1-16,2-6-1 0,-5-5 2 15,-1-1 0-15,-3-4 0 16,-2 3 2-16,-3 0 1 15,-3 3 1-15,-2 2 0 16,0 18-2-16,-2-16 1 16,2 16-4-16,0 0-1 15,0 0-2-15,0 0-3 16,2 21-2-16,4-4 0 0,-1 0-2 16,4 2 1-1,1 1 2-15,3 2 3 16,2-2 0-16,-2-3 2 15,0-2 3-15,0-5 1 0,-13-10 2 16,21 8-1-16,-21-8 3 16,0 0-2-16,15-21 0 15,-18 4 0-15,-3-7-1 16,-7-2 1-16,-1-5-1 16,-5-1 1-16,-1-1-3 15,-1 4 1-15,1 3 1 16,1 6 2-16,5 4-4 15,14 16-2-15,-19-15-1 16,19 15-2-16,0 0 2 16,6 24-4-16,-6-24-1 15,26 27-3-15,-7-11 3 16,4 0 2-16,3-2 2 0,4-1 2 16,3-7-2-16,3-8 3 15,0-2-1-15,0-6 3 16,2-7-3-16,-2-5 2 15,-3-5-1-15,-5-9 1 16,-7-3 3-16,-5-3-5 16,-7-7 5-16,-6 0-4 15,-6 1 3-15,-4 3 1 16,-3 5-1-16,-5 7 0 16,-1 8-2-16,-3 8 5 15,2 11-8-15,-2 9 2 16,4 6-3-16,0 12 0 0,2 7 4 15,6 5-2-15,3 4-1 16,2 8 1-16,5 4 2 16,3 3 1-16,2 0 2 15,4-1-2-15,0-4-3 16,1-1-1-16,0-5 1 16,-1-5-6-16,-1-9-3 15,0-1-14-15,-2-13-13 16,-9-13-14-16,0 0-31 15,0 0 0-15,-3-17 66 16</inkml:trace>
  <inkml:trace contextRef="#ctx0" brushRef="#br1" timeOffset="519017.1966">23804 8943 32 0,'-23'-16'88'16,"6"9"-1"-16,1-2-1 15,3 2-62-15,13 7-13 16,0 0-5-16,-13-15-7 15,13 15-3-15,16-7-3 16,1 4-1-16,9 3 0 16,6-1-1-16,5 1 3 15,5-2 2-15,3 2 1 16,0 0 2-16,-1 0-5 16,-5-1-9-16,0 2-15 15,-8-2-24-15,5 4-25 0,-6 0-1 16,-4 0 62-16</inkml:trace>
  <inkml:trace contextRef="#ctx0" brushRef="#br1" timeOffset="523952.6487">24406 8993 26 0,'0'0'92'15,"0"0"0"-15,0 0-4 0,0 0-66 16,3-13-13-16,-3 13-8 16,0 0-4-16,0 0-2 15,0 0 0-15,1 25 0 16,1-9 2-16,2 5-1 15,0 11 3-15,4 4 4 16,0 9 1-16,1 8 1 16,1 4-2-16,1 9 2 15,1 6 1-15,1 2-3 16,-1-4 2-16,1 0-4 16,-2-4 2-16,4-7-4 15,-3-5 4-15,1-11-5 0,-2-10 0 16,-1-7-3-16,-3-7-2 15,-7-19-6-15,9 13-5 16,-9-13-10 0,-11-28-6-16,0-2-10 15,-8-19-6-15,2-4 6 0,-6-8 11 16,-2-4 18-16,4-3 14 16,-3 5 18-16,7 5 9 15,0 3 14-15,7 13 6 16,-2-2-2-16,5 5-8 15,3-3-13-15,1 1-9 16,6 0-5-16,2-1-6 16,4 3-2-16,3 1-1 0,2 7 0 15,2 6 0-15,1 11-1 16,3 3 1-16,-1 10 1 16,-1 5 0-1,-1 8 1-15,2 4-1 0,-2 3 0 16,-4 1-1-16,0 1 2 15,-7 2-1-15,-1 2-1 16,-3-3 0-16,-6-4 0 16,-5 0 1-16,-1-2-2 15,-3-2 2-15,-2-4-1 16,15-10 1-16,-26 12 1 16,26-12 0-16,-20 0 1 0,20 0-3 15,-11-19 4-15,11 4-2 16,1 0 0-1,5-6-1-15,3 0 1 16,1-5-2-16,4 3 1 0,2 1 0 16,4 5-1-16,0 4-1 15,3 4-2-15,1 8 1 16,1 6-3-16,-1 8 2 16,-3 3-2-16,1 6 1 15,-3 2-1-15,-1 1 2 16,-5 2 2-16,0-2-2 15,-4-2 2-15,0-4 0 16,-5-3 1-16,-4-16 1 0,4 17 4 16,-4-17-2-1,0 0 2-15,0 0 1 16,-14-22-1-16,7 6 1 16,1-5-1-16,-1-1 0 0,1-2-2 15,3 1-2-15,3-3-2 16,4 0-4-16,6 5-4 15,3 0-3-15,6 6-2 16,0 1-2-16,3 5 2 16,-1 3 0-16,-1 5 7 15,-1 2 3-15,-4 5 7 16,-2 4 4-16,-13-10 3 16,14 31 2-16,-10-11-1 15,1 4-2-15,-2 2-2 16,2 3-1-16,0 1-6 15,2-2-2-15,3-4-3 0,0-5 0 16,5-2-1-16,-15-17 2 16,27 15-2-16,-13-18 1 15,-14 3 4-15,23-16 1 16,-15-3 3-16,-5-5-2 16,-6-4 2-16,-5-3-1 15,-3-1 2-15,-5 0 0 16,0 2 0-16,-3 5 0 15,1 8 1-15,2 4 0 16,1 6-2-16,15 7-4 16,-17-4-7-16,17 4-3 15,0 0-6-15,0 0-1 16,7 13 2-16,-7-13 0 0,31 8 3 16,-10-6 7-16,2 1 9 15,5-1 6-15,-2-4 5 16,3 0 1-16,-4-4 0 15,3 2-1-15,-4-5-2 16,1 2-2-16,-3-3-5 16,-1 3-1-16,-2 0-1 15,-3 1 0-15,-3 0-1 16,-13 6 0-16,16-4 0 16,-16 4 0-16,0 0 0 15,0 0 0-15,0 0 0 16,-15 13-1-16,15-13 0 15,-18 13 0-15,18-13 0 0,-22 24 0 16,9-6-1-16,0 2 1 16,0 6-3-16,3 1 1 15,1 3-3-15,3-1 1 16,4-3-3-16,2-6 1 16,4-2 0-16,-4-18 0 15,14 13 3-15,-14-13 1 16,23-22 2-16,-11 0 2 15,-1-6 1-15,1-7 1 16,-3-10-2-16,-1-7 0 16,-2-5-2-16,-3-7 4 15,-3 1-4-15,-1 1-3 0,-2 1 2 16,0 10-2-16,-3 8 2 16,2 11-2-16,1 9 3 15,3 23-7 1,-5-17 3-16,5 17-2 0,0 0 0 15,-1 27-1-15,4 1 2 16,0 4 1-16,1 7 1 16,0 8 3-16,4 4 3 15,-3 5 1-15,3-1 1 16,-1 1 1-16,-1-8-2 16,-1-2 0-16,5-7-2 15,2-5 0-15,1-6-3 0,3-7 4 16,0-6-3-16,3-8 1 15,2-8-2-15,2-5 1 16,-3-7-2-16,-1-6 0 16,-1-5 0-16,-4-8-2 15,0-1 2-15,-4 2 1 16,-1 1 1-16,-5 3 0 16,-1 4 3-16,-1 8-1 15,-2 15 3-15,-2-14-3 16,2 14-2-16,-4 13 0 15,4 1-3-15,0 6 1 16,1 5-2-16,1-1 0 16,1 8-2-16,1 1 4 0,0 2-1 15,4-3 1-15,-3-3 1 16,3-5-1 0,0-5 0-16,1-3-2 15,-9-16 2-15,22 14-2 0,-8-17 1 16,-1-5-1-16,1-8 2 15,-2-4 0-15,0-5 2 16,-2-2 2-16,-2-2 1 16,0 3 3-16,-6 1-1 15,1 7 1-15,-3 3-1 16,0 15-1-16,0 0 0 16,0 0-4-16,0 0-3 0,0 0-3 15,-5 25 2 1,5-5-2-16,2 3-1 15,0 3-2-15,2 4-4 16,-1-4-10-16,6 4-17 0,-4-11-37 16,10 3-9-16,-2-12 0 15,4-6 71-15</inkml:trace>
  <inkml:trace contextRef="#ctx0" brushRef="#br1" timeOffset="524486.3378">26019 8996 30 0,'4'-13'88'0,"-4"13"-3"0,0-14-2 16,0 14-55-16,0 0-24 15,-14-6-4 1,14 6-5-16,-20 9 1 16,7-1 1-16,0 4 2 0,0 2 3 15,1 2 2-15,1 1-1 16,2 4 0-16,2 2 1 15,4 0 1-15,1 0-5 16,5-1 0-16,3-4-1 16,4 1 0-16,2-3-2 15,2-6 1-15,5-4 0 16,1-6-2-16,3-7 3 16,2-9-3-16,1-3 1 15,-2-11 1-15,1-6 1 16,-4-8-1-16,0-8 0 15,-4-5 4-15,-4-8-1 0,-4 1 0 16,-4-1 3-16,-2 6-1 16,-4 4 4-16,-1 9-1 15,-2 12 3-15,0 10-5 16,-2 11 4-16,6 13-2 16,0 0-3-16,-13 3-4 15,10 12-2-15,3 5-2 16,0 7 0-16,0 5 1 15,6 9 0-15,0 5 1 16,2 4 1-16,-1 1 4 16,4-1-3-16,-3-2-2 15,5-8-8-15,-6-5-9 16,6-5-23-16,-11-13-38 0,4-2-3 16,-6-15 1-16</inkml:trace>
  <inkml:trace contextRef="#ctx0" brushRef="#br1" timeOffset="524659.6067">26038 8786 120 0,'-15'-3'94'16,"15"3"-4"-16,0 0-35 16,0 0-53-16,0 0-13 15,16-21-12-15,13 17-16 16,1-10-23-16,14 8-27 15,3-1 1-15,12 5 40 0</inkml:trace>
  <inkml:trace contextRef="#ctx0" brushRef="#br1" timeOffset="530750.9252">22758 9941 13 0,'0'0'54'0,"0"0"-10"16,0 0-2-1,0 0-3-15,-1-13-5 16,1 13-4-16,0 0-4 0,0 0-5 16,0 0-6-16,0 0-8 15,0 0-3-15,0 0-3 16,0 0-2-16,-6 13 1 16,6-13 0-16,0 0 1 15,-4 18 0-15,4-18 2 16,-9 21-1-16,2-5 2 15,-2 1-1-15,-4 8 0 16,-1-1 1-16,-5 8-1 16,0 0-2-16,-3 1 0 15,-1 0 2-15,0 1-1 16,2 0-1-16,0-5-1 0,4-2 1 16,3-4-1-16,2-4 1 15,2-4 1-15,3-2-3 16,7-13 0-16,-7 14 0 15,7-14 0-15,0 0-1 16,11 13 1-16,-11-13 1 16,20 13-3-16,-7-4 3 15,2 1 2-15,2 0-1 16,2 0 3-16,0 3-2 16,1-3 1-16,0 0-3 15,0-1 2-15,0 0-2 16,-1-2 0-16,0 0-1 15,-2-3 0-15,-1 2 2 0,-1 0 0 16,-15-6-1-16,21 10 0 16,-21-10-1-1,16 7-1-15,-16-7-3 0,0 0-4 16,12 13-9-16,-12-13-20 16,0 0-44-16,0 0-2 15,0 0-2-15,0 0 43 16</inkml:trace>
  <inkml:trace contextRef="#ctx0" brushRef="#br1" timeOffset="531472.7893">22959 10189 77 0,'0'0'91'0,"0"0"-2"15,1 13-4-15,-1-13-72 16,0 0-7-16,0 0-5 16,0 0 1-16,0 0-4 15,0 0 0-15,-6 18-1 16,6-18 2-16,0 18 0 0,3-5 0 15,2 3 1-15,-1 3 1 16,3 4 2-16,0 2-3 16,1-2 3-1,2 1 1-15,0-1-1 0,-2-1 1 16,1-3 1-16,0-5-2 16,-9-14-1-16,14 18 1 15,-14-18-2-15,13 2-3 16,-13-2-3-16,17-8-2 15,-17 8 2-15,16-23 0 16,-7 5 1-16,0-2 1 16,-1-3 1-16,1-1 1 0,-2-5 4 15,-1-2 0-15,1-3-2 16,0 2 1-16,1 3-1 16,0 0 0-1,-1 5 0-15,-1 4 1 0,-1 4-1 16,-5 16 3-16,7-15 1 15,-7 15-2-15,0 0-1 16,0 0 0-16,-6 23-2 16,6-23 0-16,-6 28-2 15,3-11 0-15,3 2 0 16,0 3 1-16,2 1 0 16,-1 0 2-16,2 0 0 15,0 0 0-15,3 0 1 16,0 0-3-16,-1 0 3 15,1-4-3-15,1-2 5 16,2-2-6-16,-9-15-1 16,20 20-6-16,-7-14-13 0,-13-6-28 15,28-2-37-15,-15-8-3 16,4-3-4-16</inkml:trace>
  <inkml:trace contextRef="#ctx0" brushRef="#br1" timeOffset="532906.6781">23544 10464 23 0,'0'0'82'0,"0"0"-2"15,0 0 2-15,0 0-51 16,0 0-15-16,0 0-4 16,0 0-2-16,0 0-1 0,0 0-2 15,0 0-1-15,0 0 0 16,0 0 0-16,0 0-1 16,0 0-6-16,9 13 3 15,-9-13 0-15,0 0-1 16,0 0 0-16,17 13-1 15,-17-13 0-15,13 11 0 16,-13-11 4-16,13 20-5 16,-7-5 0-16,0 1-2 15,-3 4 1-15,-2 3-1 16,-1 0-2-16,-3 6-1 16,-2 1-4-16,-3 0-8 15,-6-4-19-15,5 3-46 0,-8-7-2 16,0-6-2-1,-3-12 45-15</inkml:trace>
  <inkml:trace contextRef="#ctx0" brushRef="#br1" timeOffset="534140.8723">23618 10126 3 0,'0'0'76'0,"0"0"3"15,0 0-26-15,0 0-22 16,0 0-8-16,0 0-1 15,0 0-5-15,0 0-1 16,0 0-4-16,0 0-2 16,0 0-1-16,0 0-3 15,0 0 0-15,0 0-2 16,0 0 0-16,0 0-1 0,0 0 2 16,0 0-2-16,0 0 3 15,0 0 0-15,0 0-2 16,0 0 3-16,0 0-3 15,0 0 0-15,0 0-2 16,10 16 1-16,-10-16-2 16,0 0 0-16,10 16 0 15,-10-16-2-15,10 13 1 16,-10-13-1-16,15 16 2 16,-15-16-1-16,17 17 1 15,-17-17-1-15,17 20 0 16,-17-20 1-16,21 22-1 15,-13-9 1-15,-8-13 0 0,23 23 0 16,-11-10-1-16,1-2 0 16,0-1-1-16,-13-10 1 15,23 19-1-15,-23-19-1 16,23 16 1-16,-23-16-1 16,16 13 0-16,-16-13 1 15,16 7 0-15,-16-7-1 16,0 0 2-16,0 0 0 15,14 5 1-15,-14-5 0 16,0 0 0-16,0 0 0 16,0 0 1-16,0 0-2 15,0 0 1-15,3-18-1 0,-3 18 0 16,7-16 0-16,-2 3 1 16,2-2-1-16,2-1 1 15,-1-5 0-15,2 1 0 16,2-1 0-16,-1-2 1 15,-1 1-1-15,1 0-1 16,-1 1 0-16,0 0 1 16,0 1 0-16,-1 0 0 15,-1 3-1-15,-1 1 0 16,-1 3 0-16,-6 13 0 16,10-17 2-16,-10 17-2 15,0 0 0-15,6-13 2 16,-6 13-2-16,0 0 2 0,0 0-1 15,0 0 0-15,0 0-1 16,0 0 1-16,0 0-2 16,0 0 0-1,0 0 0-15,0 0-2 0,0 0-3 16,0 0-6-16,0 0-6 16,0 0-15-16,0 0-18 15,0 0-40-15,0 0-3 16,14 13 0-16,-14-13 61 15</inkml:trace>
  <inkml:trace contextRef="#ctx0" brushRef="#br1" timeOffset="535459.9803">24342 9847 71 0,'0'0'49'0,"0"0"-1"15,0 0-11-15,0 0-9 16,0 0-7-16,0 0-4 16,0 0-2-16,0 0-3 15,0 0-2-15,0 0-1 16,0 0-1-16,0 0-2 15,0 0 0-15,0 0-1 16,0 0 0-16,0 0-1 16,0 0-1-16,0 0 2 0,0 0-3 15,0 0 0 1,0 0 0-16,0 0 0 16,0 0-1-16,0 0 3 0,0 0-1 15,0 0 0-15,0 0 1 16,0 0 0-16,0 0 0 15,0 0 0-15,0 0 0 16,0 0-3-16,0 0 2 16,0 0-2-16,0 0 0 15,0 0 0-15,0 0 0 16,0 0 1-16,0 0-1 16,0 0 0-16,0 0 0 15,0 0 0-15,0 0 0 16,0 0 1-16,0 0-2 15,0 0 0-15,0 0 2 16,0 0-1-16,0 0 0 0,0 0 0 16,0 0 0-16,0 0 1 15,0 0 2-15,0 0-3 16,0 0 2-16,0 0 0 16,0 0 0-16,0 0-1 15,0 0 0-15,0 0-1 16,0 0 0-16,0 0 0 15,0 0 0-15,3 13-2 16,-3-13 1-16,0 0 0 16,0 0 0-16,15 18 0 15,-15-18-1-15,16 16 0 16,-16-16 0-16,18 20 0 0,-6-6 1 16,1-2 2-16,0 4-3 15,1-2 1-15,2 1-1 16,0-1 0-16,1 0 0 15,1 1 1-15,-1-5 0 16,0 1-2-16,2 0 1 16,0-4 1-16,0 0 1 15,-4-1 0-15,0 0 0 16,-1-2-1-16,-1 2 1 16,-13-6 0-16,20 5 0 15,-20-5 0-15,0 0 1 16,0 0-1-16,16 5-1 15,-16-5 2-15,0 0-2 0,0 0 2 16,0 0-1-16,0 0 0 16,0 0-1-16,0 0 1 15,0 0 1-15,0 0-2 16,0 0 0-16,0 0-3 16,-8 13 1-16,8-13-1 15,0 0 0-15,-12 20 0 16,3-7-1-16,-1 0 2 15,-1 4 2-15,-4 2-1 16,2 1 1-16,-2 2 1 16,-1-1-1-16,0 0 1 15,3-1-3-15,1-1 1 0,1-4-2 16,4 3 3-16,-1-4-1 16,3-1-3-16,5-13 3 15,-8 20-4 1,8-20 10-16,-4 16-6 0,4-16 5 15,0 0-8-15,-4 13 2 16,4-13-9-16,0 0-6 16,0 0-28-16,0 0-50 15,0-16-3-15,0 16 0 16,-8-24 43-16</inkml:trace>
  <inkml:trace contextRef="#ctx0" brushRef="#br1" timeOffset="538275.147">26789 8771 54 0,'0'0'83'0,"0"0"0"16,2-13-33-16,-2 13-30 15,0 0-8-15,0 0-1 16,0 0 0-16,0 0-3 16,0 0-3-16,0 0 0 15,0 0-1-15,0 0-2 16,0 0 0-16,-6 15-1 16,6-15-2-16,-1 17 2 15,2-4 1-15,1 0 1 16,-1 1-2-16,2 4 1 15,0 0-1-15,1 4 0 16,-1 0 0-16,3 1 0 0,-2-2-1 16,2 2 1-16,0-1-1 15,2-3 0-15,1-3 1 16,-9-16-2-16,20 23 2 16,-20-23-2-16,23 11 3 15,-23-11-2-15,23-3 2 16,-23 3 0-16,23-11 0 15,-23 11 0-15,21-23-2 16,-13 7 2-16,-2-1-2 16,0-1 0-16,-2-2-1 15,-2-3 2-15,0 1-2 16,-2 2 1-16,2 0-1 0,-1 0 1 16,-1 2 1-16,3 3 0 15,-3 2 0-15,0 13 0 16,-1-16 1-16,1 16 0 15,0 0 0-15,0 0 0 16,0 0-1-16,0 0 0 16,0 0-1-16,0 0-1 15,0 0-2-15,0 0 0 16,0 0 0-16,-9 19 1 16,9-19-1-16,0 20 2 15,2-7-1-15,-1 3 1 16,-1 1 1-16,4 0 2 15,-1 2-2-15,4-2 0 0,1-1 1 16,2 0-2-16,-2-2 3 16,-8-14-2-16,25 21-1 15,-12-14 2 1,0-1-3-16,0 1-1 0,-13-7-4 16,24 7-3-16,-24-7-11 15,24 3-23-15,-24-3-42 16,17-7-3-16,-17 7-1 15,19-23 70-15</inkml:trace>
  <inkml:trace contextRef="#ctx0" brushRef="#br1" timeOffset="539159.211">27430 8791 25 0,'-7'18'84'0,"7"-18"0"0,0 0-4 15,0 0-59-15,0 0-13 16,0 0-2-16,0 0 0 16,0 0-1-1,0 0-2-15,0 0 2 0,0 0 0 16,0 0-1-16,0 0 2 16,0 0-4-16,0 0 2 15,0 0-1-15,0 0 2 16,0 0-1-16,0 0-2 15,0 0 2-15,-13 14-5 16,13-14 3-16,0 0-1 16,0 16 1-16,0-16-3 0,-2 19 2 15,2-19 0 1,0 18 0-16,0-18 1 0,0 18-2 16,0-18 1-1,2 14 0-15,-2-14 0 0,0 0-1 16,7 16 2-16,-7-16-1 15,0 0 1-15,0 0-2 16,17 10 3-16,-17-10-1 16,0 0 0-16,16 3 0 15,-16-3-1-15,0 0 0 16,16 0-2-16,-16 0 3 16,13-3-3-16,-13 3-1 15,20-4 1-15,-20 4-1 16,21-6 2-16,-21 6-1 15,20-7 1-15,-20 7 0 16,16-7 1-16,-16 7 0 16,0 0 1-16,13-12-1 0,-13 12 0 15,0 0 0-15,0 0-1 16,7-14 2-16,-7 14-2 16,0 0 2-16,0 0-2 15,-2-13 1-15,2 13-1 16,0 0 2-16,0 0 0 15,-14-16-1-15,14 16 0 16,-16-12-1-16,16 12 1 16,-19-7-1-16,19 7 1 15,-24-6-3-15,9 6-2 16,1 2-1-16,1 1-2 16,0 1-3-16,-1-1-2 0,14-3-7 15,-25 6-13-15,25-6-44 16,-19 7-11-16,19-7-3 15,0 0 28-15</inkml:trace>
  <inkml:trace contextRef="#ctx0" brushRef="#br1" timeOffset="540231.8864">27652 8783 1 0,'0'0'74'0,"0"0"6"15,0 0-5-15,0 0-42 16,0 0-23-16,6-13-2 15,-6 13 2-15,0 0 1 0,0 0 0 16,0 0 1-16,0 0 1 16,0 0-1-16,0 0-2 15,0 0 0-15,0 0-3 16,0 0-1-16,0 0-1 16,0 0 0-16,0 0-1 15,0 0-1-15,0 0-1 16,0 0 0-16,0 0-1 15,0 0 0-15,14 13 0 16,-14-13-2-16,8 13 2 16,-8-13-2-16,14 21 1 15,-14-21 0-15,20 25-1 0,-8-11 0 16,1 1 2-16,-3-1 0 16,3-2-1-16,0-2 2 15,-13-10-1-15,24 21 0 16,-24-21 0-16,24 18 0 15,-24-18 0-15,21 11 0 16,-21-11-1-16,18 12 0 16,-18-12 1-16,12 1-1 15,-12-1 2-15,0 0-1 16,0 0 0-16,0 0-1 16,13-4 2-16,-13 4-1 15,0 0 0-15,0 0 0 16,8-16-1-16,-8 16 0 0,4-14 0 15,-4 14 0 1,13-23-1-16,-3 7 2 16,0-3-1-16,2-3 0 0,1-1 1 15,0-1-1-15,3 2 0 16,-3 2 1-16,0 1-1 16,-3 3 0-16,-2 2 2 15,0 1-2-15,-8 13 2 16,14-18-2-16,-14 18 2 15,7-17-1-15,-7 17 0 16,0 0-1-16,10-16-1 16,-10 16-1-16,0 0-6 0,0 0-8 15,0 0-27-15,0 0-48 16,0 0-4-16,0 0-1 16,0 0 15-1</inkml:trace>
  <inkml:trace contextRef="#ctx0" brushRef="#br1" timeOffset="540956.6852">28358 8816 18 0,'0'0'81'0,"0"0"2"15,0 0-1-15,0 0-57 16,0 0-4-16,0 0-4 16,13-6 0-16,-13 6-2 15,0 0-2-15,0 0-5 16,0 0-2-16,0 0-3 15,0 0-3-15,16-4 1 16,-16 4-2-16,20-5 0 0,-7 1 0 16,4-2 3-16,1 2-2 15,3-2 2-15,1 2-1 16,-2 0-2 0,0 2 3-16,0-1 0 0,-2 0-1 15,0 2-1-15,-2-1 1 16,-3 2-2-16,-13 0 1 15,22 0-4-15,-22 0-4 16,13 0-4-16,-13 0-8 16,0 0-16-16,0 0-22 15,0 0-28-15,0 0-3 16,0 0 7-16</inkml:trace>
  <inkml:trace contextRef="#ctx0" brushRef="#br1" timeOffset="541400.1767">28390 8927 51 0,'0'0'85'0,"0"0"1"0,14 6-4 16,-14-6-64-16,0 0-7 16,0 0-3-16,17-8-1 15,-17 8-2-15,0 0-2 16,21-2-2-16,-21 2 0 16,21-2-1-16,-8 1 0 15,2 1 1-15,2 0-1 16,0-2 1-16,2 1 0 15,1-2 1-15,2-1-1 16,-1 1 1-16,0 1 1 16,0-1-1-16,-2-1 1 15,0 1-2-15,-3 2 3 0,-3-1-1 16,-13 2-1-16,18 0-2 16,-18 0-3-16,0 0-7 15,0 0-18-15,0 0-56 16,6 13-5-16,-6-13-1 15,-16 6 11-15</inkml:trace>
  <inkml:trace contextRef="#ctx0" brushRef="#br1" timeOffset="542271.767">29276 8315 57 0,'0'0'89'16,"0"0"-2"-16,-2-14-3 15,2 14-63-15,0 0-13 16,0 0-6-16,0 0-4 16,0 0-2-16,-9 18-1 15,5-5-1-15,-2 8 0 0,-1-1 1 16,-2 4-1-1,-1 5 4-15,-1 0 0 16,1 0 4-16,-3 1-2 16,1-1 2-16,2-1-1 0,-1 0 4 15,0-3-2-15,1-2 0 16,2-3 1-16,0 0-2 16,3-2 1-16,0-2-2 15,4-3 1-15,1-13-4 16,1 21 1-16,-1-21 2 15,10 16-3-15,-10-16 1 16,16 13 2-16,-16-13 0 16,18 13 0-16,-18-13 1 15,18 10-1-15,-18-10-1 16,22 13 2-16,-9-6 0 16,-13-7 1-16,25 15-2 0,-11-7 1 15,-14-8-1-15,26 16 1 16,-26-16-1-16,24 15 2 15,-11-5-3-15,-13-10 1 16,24 19 0-16,-24-19-2 16,20 15 3-16,-20-15-2 15,16 13 1-15,-16-13-2 16,0 0 0-16,14 12-1 16,-14-12-4-16,0 0-7 15,0 0-15-15,0 0-34 16,0 0-21-16,0 0-3 15,0 0 9-15</inkml:trace>
  <inkml:trace contextRef="#ctx0" brushRef="#br1" timeOffset="542910.0015">29472 8599 72 0,'0'0'86'0,"13"-7"-3"16,-13 7-5 0,0 0-72-16,13-3-5 15,-13 3 0-15,0 0 1 16,-2 13 0-16,2-13 1 0,2 18 0 16,1-4 3-16,-1 0-5 15,3 4-1-15,1-2 0 16,-1 2 2-16,4 0-2 15,1 0 2-15,-1-3 0 16,1-2-3-16,0 1 2 16,3-4 0-16,0 1 0 15,0-4 0-15,1 0 0 16,1-3-1-16,1 1 2 16,-2-5 0-16,2-3-1 15,-2 0 0-15,-1-3-1 16,0-1 3-16,0-2-3 15,-13 9 0-15,19-26 0 0,-12 10 3 16,1-2-2-16,-3-7 2 16,0 1-2-16,-1-4-3 15,-1 1 5-15,1 2-1 16,-1 4 0-16,0 2-2 16,0 4 3-16,-3 15-3 15,0 0 6-15,0 0-3 16,0 0 0-16,0 0 0 15,0 0-1-15,-6 16-1 16,6-16-1-16,-4 18 0 16,4-18-3-16,-2 21 1 15,4-6-2-15,-1-1 3 0,2 5-2 16,1 0-3-16,2 2-2 16,1 1-4-1,3 1-8-15,-1-4-19 16,11 4-43-16,-1-13-4 0,7-6 0 15,-1-7 42-15</inkml:trace>
  <inkml:trace contextRef="#ctx0" brushRef="#br1" timeOffset="543200.3971">30058 8820 127 0,'5'16'89'16,"-5"-16"-8"-16,0 0-7 16,21 9-87-16,-21-9 0 15,0 0 1-15,0 0 5 16,0 0 4-16,0 0 5 16,0 0 6-16,2 17 1 15,-2-17-3-15,0 25-3 16,2-12-2-16,1 1-1 15,0 3-2-15,1 1-6 16,2 2-9-16,-3-4-13 16,7 5-35-16,-5-5-18 0,7-3-2 15,-12-13 24 1</inkml:trace>
  <inkml:trace contextRef="#ctx0" brushRef="#br1" timeOffset="544078.1119">30252 8549 48 0,'0'0'82'0,"0"0"0"16,0 0-2-16,8-15-63 16,-8 15-9-16,0 0-2 15,0 0 0-15,0 0-2 16,4-13-2-16,-4 13 0 15,0 0-3-15,0 0-1 16,0 0 0-16,14 9-1 0,-14-9 1 16,13 16 2-1,-13-16 0-15,19 25 2 16,-9-11 0-16,2 0 5 16,-1 2-4-16,1-1 2 0,-1 2-3 15,1 0 1 1,-3-1 0-16,1 3-2 0,-3-3 2 15,1 3-4-15,1-4 2 16,-2 3-2-16,2-5 4 16,-9-13-3-16,17 21 1 15,-17-21 1-15,19 12-1 16,-19-12 2-16,19 3-1 16,-19-3-1-16,19-6-1 15,-19 6 0-15,15-14 1 16,-15 14-1-16,13-23-1 15,-8 5-1-15,-1-1-2 16,-1-5-3-16,0 1 1 0,-2-2 1 16,-1 2 0-16,-1 0 2 15,-1 4 2-15,0 5-1 16,-3 1 5-16,5 13 2 16,-7-19-1-16,7 19 1 15,-7-13-2-15,7 13-1 16,0 0-1-16,0 0 0 15,-16-4 0-15,16 4-1 16,0 0-1-16,-13 14 0 16,13-14 1-16,-10 16 1 15,10-16-1-15,0 0-1 16,-2 18-1-16,2-18 1 0,6 13-1 16,-6-13 1-16,13 23-4 15,-13-23 4-15,20 23-5 16,-8-9 2-16,5 1-1 15,-17-15-9-15,31 20-10 16,-19-19-39-16,10 1-13 16,0-10-3-16,2-5 5 15</inkml:trace>
  <inkml:trace contextRef="#ctx0" brushRef="#br1" timeOffset="544711.1731">30796 8338 81 0,'0'0'92'15,"0"0"-3"-15,0 0 0 16,0 0-63-16,-3-13-18 16,3 13-3-16,0 0-1 15,0 0 1-15,0 0-1 0,0 0 0 16,0 0-3-16,0 0 2 16,0 0-2-16,15 10-1 15,-15-10-1 1,0 0 1-16,0 0-1 0,13 15 2 15,-13-15-2-15,14 14 2 16,-14-14-1-16,23 16 1 16,-8-4-1-16,1-1-1 15,2 1 0-15,5-2 0 16,1 1 1-16,3-1 0 16,-1 1-1-16,-2-3 1 15,0 1 0-15,-3 0 0 16,-3-2-1-16,-3 0 2 0,-2-1-1 15,-13-6 0 1,16 8 1-16,-16-8-1 16,0 0 2-16,13 9-1 15,-13-9 0-15,0 0-1 0,0 0-2 16,0 0 1-16,-4 16 1 16,4-16-2-16,-16 17 1 15,6-4 0-15,-5 3 0 16,-2 7 0-16,1 2 3 15,-2 5 1-15,-4 2-6 16,2-1-5-16,-5 1-19 16,8 7-57-16,-9-7-3 0,0-5-5 15,-10-9-5-15</inkml:trace>
  <inkml:trace contextRef="#ctx0" brushRef="#br1" timeOffset="550465.5559">25168 10075 1 0,'0'0'55'0,"0"0"23"16,0 0-1-16,-15 0-50 16,15 0-16-16,0 0-3 15,-3-14 0-15,3 14-2 16,0 0 0-16,0 0 1 16,0 0 2-16,0 0-1 15,0 0-2-15,0 0 3 16,0 0-3-16,0 0 0 15,0 0 1-15,0 0-2 16,0 0 0-16,0 0-2 16,0 0 1-16,0 0-1 0,0 0-2 15,0 0 2-15,0 0-2 16,0 0 1-16,0 0-1 16,0 0 0-16,0 0-2 15,0 0 0-15,0 0 2 16,13 3-1-16,-13-3 0 15,16 1 0-15,-16-1 0 16,25 2 1-16,-8-1 0 16,0-1 0-16,1-1 0 15,0 4-2-15,1-5 1 16,-1 2 0-16,-3 0 0 16,0 2 0-16,-15-2 1 15,23 0 1-15,-23 0-1 0,22-5 1 16,-22 5-1-1,18 0-2-15,-18 0-2 16,18-1-4-16,-18 1-6 16,14 4-12-16,-14-4-14 0,0 0-47 15,0 0-3-15,12 16 2 16,-12-16 65-16</inkml:trace>
  <inkml:trace contextRef="#ctx0" brushRef="#br1" timeOffset="550868.3437">25261 10293 29 0,'0'0'84'0,"0"0"1"15,0 0-4-15,0 0-65 16,0 0-5-16,-1-13-2 15,1 13-1-15,0 0 1 16,0 0-1-16,0 0-2 16,0 0 1-16,0 0-4 15,14-8 0-15,-14 8-1 16,15-3-2-16,-15 3 1 16,20-6-1-16,-7 3 1 15,4 0-1-15,-1-1 1 16,4 0-1-16,1 1 0 15,-1 0 1-15,0 0 0 16,0 1 1-16,-1 0-1 0,-2 2 0 16,-1-3 0-16,-3 3-2 15,-13 0-7-15,19 0-6 16,-19 0-19-16,0 0-38 16,14-5-17-16,-14 5-3 15,0 0 27-15</inkml:trace>
  <inkml:trace contextRef="#ctx0" brushRef="#br1" timeOffset="555067.1162">25785 9869 1 0,'0'0'76'0,"0"0"6"16,0 0 0-16,6-13-50 16,-6 13-16-16,0 0-4 15,0 0-2-15,0 0-1 0,0 0-3 16,0 0-3-16,0 0 0 15,7 17-2-15,-4-2-1 16,3-2-1-16,-2 3 1 16,3 2 0-1,1 4 0-15,-1 0 2 0,-1 2-2 16,1 2 3-16,1-4-2 16,1 4-1-16,0-4 0 15,1-1 2-15,-3-4-1 16,3-2 1-16,-10-15-2 15,19 20 2-15,-19-20-1 16,13 7 1-16,-13-7 0 16,0 0-2-16,13-5-1 0,-13 5 1 15,6-18 1-15,-5 5-1 16,1-4 2-16,1-2-1 16,-2-4 0-1,2 0 0-15,-2 0 0 0,1 0 1 16,-1 1-1-16,1 3 1 15,-2 2-1-15,1 3 2 16,-1 14-2-16,1-18 1 16,-1 18-1-16,0 0-2 15,3-14-2-15,-3 14-1 16,0 0-1-16,0 0-2 16,0 0 3-16,0 0-1 15,0 0 4-15,9 20-2 16,-9-20 4-16,3 28 1 15,-2-13 1-15,1 9 1 16,-1-4-2-16,1 4 1 16,-1-2-1-16,2 0 0 0,0-1 0 15,0-2-1-15,1-2 0 16,0-2 0-16,1-2 0 16,-5-13-1-16,14 18 1 15,-14-18-1-15,16 8 0 16,-16-8-1-16,20-2-2 15,-20 2-7-15,23-10-5 16,-23 10-11-16,23-16-22 0,-23 16-37 16,21-20-1-16,-21 20 0 15</inkml:trace>
  <inkml:trace contextRef="#ctx0" brushRef="#br1" timeOffset="555751.3538">26110 10449 1 0,'-7'13'67'0,"7"-13"8"16,0 0 3-16,0 0-54 15,0 0-7-15,0 0-3 16,0 0-2-16,0 0-5 0,0 0-5 16,14-16 6-16,-14 16-9 15,10-23 5-15,-3 7-9 16,2-1 7-16,-3 0-6 16,1-4 6-16,2 1 0 15,-2 2 0-15,3-3 0 16,-1 3 1-16,-1-1 0 15,1 3 1-15,0 2 3 16,-9 14-2-16,14-22 1 16,-14 22 1-16,0 0 1 15,0 0-3-15,0 0 1 16,0 0-3-16,0 0 0 0,9 13-1 16,-9-13-1-16,-3 13-1 15,3-13-1-15,1 16 1 16,-1-16-1-16,0 20 2 15,0-20-1-15,0 24 0 16,0-9 2-16,0 1-2 16,2 4 0-16,1-1-1 15,-3 1 6-15,3 0-3 16,-1-1 4-16,1 0-3 16,-1-1 2-16,1 0-2 15,-2-4 3-15,-1-1-1 16,0 0-4-16,0-13 1 15,0 23-1-15,0-23 1 0,0 22-1 16,0-22 1-16,0 0-2 16,1 16 2-16,-1-16-3 15,0 0-4-15,0 0-7 16,0 0-9-16,0 0-19 16,0 0-50-16,0 0 0 15,0 0-4-15,5-13 30 16</inkml:trace>
  <inkml:trace contextRef="#ctx0" brushRef="#br1" timeOffset="556833.2374">26335 9860 43 0,'0'0'91'16,"0"0"-1"-16,0 0-2 15,0 0-64-15,0 0-17 16,-6-13-2-16,6 13 0 16,0 0 0-16,0-18 1 0,0 18-1 15,0 0 0-15,-1-16-1 16,1 16 0 0,0 0-1-16,0 0-1 15,6-13-1-15,-6 13-1 0,0 0-2 16,13-3 1-16,-13 3 0 15,14 1-1-15,-14-1 0 16,17 8-1-16,-17-8 1 16,16 14 1-16,-16-14-1 15,16 22 1-15,-7-8 0 16,-1 3 1-16,1 1 0 16,-2 1 1-16,0 1 0 15,2 0 1-15,-2-1 0 0,0 1-1 16,-1-3 1-16,0 1 0 15,0-3-1 1,0-2 2-16,-6-13-1 16,13 18 0-16,-13-18 0 0,13 8 0 15,-13-8 1-15,13 3-1 16,-13-3 0-16,13-6 0 16,-13 6-2-16,12-14 1 15,-12 14-2-15,13-25 1 16,-7 8-2-16,0-3 2 15,0-2 2-15,-2 1-3 16,-1-2 1-16,0 0 0 0,1 1 0 16,-4 0 1-1,2 2-2-15,-4 3 2 16,2 1-2-16,-1 0 0 16,1 2-1-16,0 14 2 0,-6-21-1 15,6 21 1-15,0 0-1 16,-13-11 1-16,13 11-2 15,0 0 0-15,-16 8-1 16,16-8-1-16,-13 19 2 16,7-4-3-16,2-2 1 15,1 1 0-15,2 3 3 16,1 1 2-16,1-4-1 16,5 1 1-16,1-2 1 15,-7-13-1-15,20 15 1 16,-7-7-1-16,2-7-1 15,-1 2-1-15,1-3-3 16,-1 1-4-16,0-2-10 0,4 2-11 16,-5-3-23-16,4 2-34 15,-4-3-3-15,3 1 0 16</inkml:trace>
  <inkml:trace contextRef="#ctx0" brushRef="#br1" timeOffset="557510.9214">26726 10290 1 0,'-1'13'50'0,"1"-13"23"16,0 0-36-16,0 18-13 15,0-18 0-15,0 0 1 16,0 0-3-16,0 0-3 16,0 0-5-16,0 0-4 15,0 0-4-15,15-15-2 16,-15 15-2-16,5-21 0 16,-2 8 0-16,0-2 0 15,-2-1 3-15,2 2-1 16,0-3-1-16,0 2 1 15,1-1 1-15,0 0-1 0,1 2 0 16,-5 14-1-16,7-24 0 16,-7 24 0-16,7-15 1 15,-7 15 0-15,0 0-2 16,0 0 1-16,0 0-2 16,0 0 0-16,1 13-1 15,-1-13-1-15,2 13-1 16,-2-13-1-16,3 19 2 15,0-6 0-15,1 0 1 16,0 3 1-16,1 1-1 16,-2 3 1-16,1-1 0 15,0 1 1-15,1-3-1 0,-3 2 0 16,3-1-2-16,-2-3 1 16,0 4 2-16,2-3-3 15,0 0 8-15,-1 0-7 16,-1-3 6-16,0 0-7 15,-3-13 8-15,7 20-2 16,-7-20 2-16,0 0 0 16,3 13-6-16,-3-13 6 15,0 0-5-15,0 0 1 16,0 0-4-16,0 0-8 16,0 0-6-16,0 0-21 15,0 0-55-15,0 0-6 16,0 0 2-16,0 0 20 0</inkml:trace>
  <inkml:trace contextRef="#ctx0" brushRef="#br1" timeOffset="558283.4713">27023 9741 45 0,'0'0'95'0,"0"0"0"16,0 0-4-16,0 0-51 16,0 0-30-16,0 0-4 15,0 0-5-15,0 0 0 16,7 14 0-16,-7-14-2 15,0 0 0-15,-2 15 1 16,2-15 0-16,0 17-1 0,2-3 1 16,1 1-1-1,-1 2 2-15,2 0 0 16,0 1 2-16,1 3-2 16,-2 0 1-16,2-1-1 0,-2 0-1 15,2 0 1-15,-1 0-1 16,-3-1 1-16,2-3-1 15,-1-2 1-15,1-1 0 16,-3-13 0-16,2 19 1 16,-2-19-1-16,0 0 3 15,0 0-3-15,0 0 1 16,0 0-1-16,0 0-1 16,0 0-4-16,0 0-6 15,0 0-13-15,0 0-26 16,0 0-41-16,8-20-4 15,-8 20 1-15,-10-20 51 16</inkml:trace>
  <inkml:trace contextRef="#ctx0" brushRef="#br1" timeOffset="558811.8787">26927 9979 20 0,'-18'14'92'0,"18"-14"-2"16,-13 5-3-16,13-5-45 16,0 0-31-16,-4-13-2 15,4 13-3-15,0 0 0 16,4-13-2-16,-4 13 0 0,0 0 0 16,0 0-1-16,0 0 0 15,3-13-1-15,-3 13 2 16,0 0-1-16,0 0 0 15,0 0-1-15,15-18 0 16,-15 18 0-16,0 0 0 16,18-13 0-16,-18 13-2 15,13-7 1-15,-13 7-1 16,18-7 1-16,-18 7 0 16,23-6 1-16,-9 5-2 15,2-4 1-15,1 4 0 16,1-3 0-16,0 4 2 15,1-2-2-15,0 1 1 0,-5 2-1 16,1-2 1-16,-2 4-1 16,-13-3 2-16,20 2-2 15,-20-2 0-15,14-1 1 16,-14 1 0-16,0 0 2 16,15 1-3-16,-15-1 1 15,0 0-2-15,0 0 0 16,0 0-4-16,0 0-9 15,0 0-13-15,0 0-28 16,0 0-39-16,7 16-3 16,-7-16-3-16,0 0 48 0</inkml:trace>
  <inkml:trace contextRef="#ctx0" brushRef="#br1" timeOffset="559667.706">27397 9884 1 0,'0'0'29'0,"0"0"41"16,0 0 2-16,0 0-45 15,0 0-9 1,0 0-1-16,0 0 1 16,0 0 1-16,0 0 0 0,0 0 0 15,0 0-4-15,0 0-1 16,0 0-3-16,0 0 1 16,0 0-1-16,0 0-1 15,0 0-1-15,0 0-1 16,0 0-1-16,0 0-2 15,0 0 1-15,0 0-4 16,10 13 0-16,-10-13 0 0,0 0-1 16,0 0 0-1,0 0-1-15,0 0 0 16,0 0-1-16,0 0-1 16,0 0 0-16,0 0-3 0,0 0-4 15,0 0-6-15,0 0-9 16,0 0-14-16,0 0-21 15,14 11-30-15,-14-11-2 16,0 0 2-16</inkml:trace>
  <inkml:trace contextRef="#ctx0" brushRef="#br1" timeOffset="560041.8873">27664 9865 105 0,'0'0'89'15,"11"13"-2"-15,-11-13-32 16,0 0-50-16,0 0-1 16,0 0-1-16,0 0 1 15,0 0-1-15,0 0 0 16,0 0-2-16,0 0-1 0,0 0-2 16,0 0-3-16,0 0-3 15,0 0-7-15,0 0-12 16,0 0-17-16,0 0-37 15,0 0-3-15,0 0 1 16,5 13 74-16</inkml:trace>
  <inkml:trace contextRef="#ctx0" brushRef="#br1" timeOffset="560301.6758">27838 9826 106 0,'8'13'93'0,"-8"-13"-5"0,0 0-25 16,0 0-57-16,0 0-3 15,0 0-3-15,0 0-3 16,0 0-7-16,0 0-17 15,0 0-19-15,0 0-37 16,0 0-2-16,0 0-2 16</inkml:trace>
  <inkml:trace contextRef="#ctx0" brushRef="#br1" timeOffset="560897.1961">28287 9693 84 0,'15'10'93'0,"-15"-10"0"16,0 0-5-16,0 0-75 0,0 0-6 15,0 0-2-15,0 0-4 16,0 0 0-16,0 0-3 16,1 16 0-1,-1-16 1-15,-1 14-1 0,1-14 1 16,1 24 0-16,-1-11 2 15,0 0 1-15,-1 1 0 16,1-1 0-16,0-13 0 16,1 23 1-16,-1-23-2 15,0 16 1-15,0-16-2 16,0 0-1-16,1 13-3 16,-1-13-7-16,0 0-11 15,0 0-18-15,0 0-35 0,-13 0-14 16,-1-2 0-1,1 1 30-15</inkml:trace>
  <inkml:trace contextRef="#ctx0" brushRef="#br1" timeOffset="561168.8909">28133 9856 93 0,'0'0'94'15,"0"0"-2"-15,0 0-6 16,0 0-72-16,0 0-11 15,0 0-3-15,13-10-3 16,-13 10-3-16,19-7 0 0,-7 4 2 16,7-1 1-1,1-1 1-15,2 1 2 16,4 1 1-16,-1 2 3 16,2-2-1-16,-2 1 1 0,2-1-3 15,-5 3-9-15,-4-2-25 16,8 3-51-16,-10-4-2 15,2 2-3-15,-18 1 19 16</inkml:trace>
  <inkml:trace contextRef="#ctx0" brushRef="#br1" timeOffset="562486.2138">28618 9702 78 0,'0'0'85'15,"0"0"-3"-15,0 0-21 16,0 0-52-16,0 0-2 15,0 0-1-15,11-15 1 16,-11 15 1-16,0 0-1 16,0 0 0-16,9-16-3 0,-9 16 1 15,0 0-4-15,20-1-1 16,-20 1 0 0,16 3-1-16,-16-3-1 0,17 9 1 15,-17-9 1-15,17 17 0 16,-17-17 1-16,13 20-1 15,-13-20 2-15,13 25-1 16,-8-11 1-16,1 0 0 16,-1 1-1-16,-2-2 1 15,3 1-2-15,-2-1 2 16,2 0-2-16,-6-13 1 16,7 20 0-16,-7-20 0 15,10 15 0-15,-10-15 0 16,0 0 1-16,13 6-1 0,-13-6 0 15,0 0-1-15,0 0 2 16,13-13-3-16,-13 13 1 16,0 0 0-1,8-19-1-15,-8 19 0 0,7-20 1 16,-4 7 0-16,1-2 0 16,0-1 1-16,2-1-1 15,-2 0 0-15,4-1 0 16,-1 1 2-16,-1 1-1 15,-2 2 0-15,-4 14 0 16,7-17 1-16,-7 17 1 16,4-13 0-16,-4 13 0 0,0 0-1 15,0 0 1 1,0 0 0-16,0 0-1 16,0 0 1-16,0 0-4 15,0 0-1-15,0 0-2 0,0 0 1 16,-2 15-3-16,2-15 3 15,0 0-2-15,5 16 0 16,-5-16 2-16,6 19 2 16,-6-19 2-16,7 22 0 15,-4-9 0-15,2 1-2 16,-1 2 2-16,0-2-2 16,1 4 2-16,0-1-1 15,1 2-1-15,1 0 2 0,2-4-2 16,0 1 3-1,-1-1-1-15,-8-15 1 16,18 21-1-16,-18-21 1 16,14 9-2-16,-14-9-3 0,0 0-7 15,14-3-15-15,-1 3-34 16,-13 0-30-16,22-21 1 16,-10 5-5-16</inkml:trace>
  <inkml:trace contextRef="#ctx0" brushRef="#br1" timeOffset="564068.8886">29020 10139 24 0,'0'0'68'15,"0"0"-1"-15,0 0-26 16,0 0-32-16,0 0-2 16,0 0 2-16,0 0 0 15,0 0 1-15,9 13 0 16,-9-13-1-16,0 0-2 16,0 0-3-16,0 0-1 15,0 0-1-15,0 0 0 16,0 0 0-16,0 0 1 15,0 0-1-15,0 0 1 0,0 0 0 16,0 0-1-16,0 0 0 16,0 0 1-16,0 0 0 15,0 0 0 1,0 0 1-16,0 0-1 0,0 0 1 16,0 0 0-16,0 0 1 15,0 0-1-15,0 0 0 16,0 0 1-16,0 0 0 15,0 0-1-15,0 0 2 16,0 0 0-16,0 0-2 16,0 0 2-16,0 0-3 15,0 0 1-15,0 0-2 0,0 0 1 16,0 0 0-16,0 0-1 16,0 0 1-16,0 0-3 15,1-13 2-15,-1 13-2 16,0 0 2-16,0 0-3 15,2-14 1-15,-2 14 0 16,0 0 0-16,0-15 2 16,0 15-1-16,0-16 0 15,0 16-1-15,1-20 3 16,-1 20-2-16,4-22 0 16,-4 22 0-16,13-20-3 15,-13 20 4-15,18-14-3 16,-18 14 2-16,18-9-3 0,-18 9 3 15,18-4-2-15,-18 4 0 16,14 1 2-16,-14-1-2 16,0 0 1-1,13 7 0-15,-13-7 2 0,0 0-2 16,12 16 0-16,-12-16 0 16,4 16 1-16,-4-16-1 15,4 22 0-15,-2-8-1 16,-1 1-1-16,1-1 3 15,-1 2-2-15,1 1 0 16,-1-1 0-16,1 0 1 16,-1-2-1-16,-1-14 1 0,4 25-1 15,-4-25 1-15,6 22 1 16,-6-22-1 0,4 14 1-16,-4-14-1 15,0 0 0-15,0 0-1 0,0 0 2 16,0 0-1-16,0 0 0 15,0 0 1-15,0 0-1 16,0 0 2-16,13-20-2 16,-13 20 2-16,2-25-2 15,1 9 1-15,0-1-1 16,2-3 1-16,1-2-3 16,1 2 0-16,1 0 2 0,-1 5-2 15,0 2 3-15,-7 13-2 16,0 0 2-16,13-11 0 15,-13 11 0 1,0 0-1-16,6 19-1 16,-6-19 1-16,4 21-3 0,-1-8 2 15,1 0-1-15,1 3-1 16,0-1 1-16,0 2 0 16,-1 0 1-16,2 1-2 15,-2-1 1-15,2 2-4 16,1-5-1-16,0 6-4 15,-7-20-10-15,16 28-21 16,-16-28-42-16,15 5-2 0,-15-5-1 16,11-17 49-16</inkml:trace>
  <inkml:trace contextRef="#ctx0" brushRef="#br1" timeOffset="565003.6637">29301 9650 75 0,'0'0'89'0,"0"0"-3"16,0 0-2-16,0 0-67 15,0 0-8-15,0 0-2 16,0 0-3-16,3-15-1 16,-3 15-1-16,0 0 0 15,0 0-1-15,0 0 0 16,0-14-2-16,0 14 0 0,0 0 1 16,0 0 1-16,0 0-1 15,0 0 2-15,0 0 0 16,0 0 0-16,15 11-1 15,-15-11 0-15,0 0-2 16,11 19 1-16,-11-19-2 16,12 23 2-16,-6-10-2 15,-1 2 1-15,4-1 0 16,-2 2 2-16,1 1-1 16,-1-1 0-16,0-1 1 15,3 1-1-15,-1-2 0 16,-9-14 1-16,23 22 1 15,-10-12-2-15,0-6 2 0,0 0-2 16,3-4 2-16,-3-3 1 16,0-2-3-16,-13 5 3 15,21-16-2 1,-21 16 1-16,18-26-1 0,-11 9 1 16,-1-2-1-16,-2-3 0 15,-1-2-2-15,0-1 0 16,-2 1-4-16,2-1-3 15,-2 1 3-15,-2 2-1 16,1 2 0-16,-1 5 0 16,1 15 4-16,-11-17 0 15,11 17 6-15,-13-4 0 0,13 4-1 16,-13 11 0-16,13-11 0 16,-10 19 3-1,10-19-4-15,-1 23-1 16,1-10-1-16,6 0 2 0,-1 0-4 15,6 1 3-15,-1 4-1 16,1-2-3-16,2-2 1 16,3 0-1-16,-2-1-3 15,4-3-7-15,-2-2-6 16,4 2-16-16,-3-7-21 16,6 2-29-16,-4 0-1 15,0 1 7-15</inkml:trace>
  <inkml:trace contextRef="#ctx0" brushRef="#br1" timeOffset="565737.1123">29564 10019 56 0,'-7'19'80'0,"7"-19"-4"16,0 0-2-16,0 0-66 16,11-19-7-16,-11 19 2 0,9-16 4 15,-9 16 5-15,6-14 2 16,-6 14 1 0,0 0-3-16,4-19-6 15,-4 19-4-15,6-13-2 0,-6 13 0 16,0 0-2-16,9-13 0 15,-9 13 0-15,0 0 0 16,0 0 0-16,15 3 0 16,-15-3 0-16,12 14 0 15,-12-14 2-15,13 26-2 16,-4-8 1-16,-2 1 0 16,0 1 1-16,2 1 0 15,-3 2 0-15,-1 3 2 16,1-1-1-16,-2-2 0 15,1-3-1-15,-1 0 2 16,0-2-1-16,-1-4 0 16,-3-14 0-16,9 19 0 0,-9-19 1 15,0 0 0-15,0 0 1 16,14-7-2-16,-14 7 2 16,8-25 0-16,-6 9 0 15,3-1-1-15,-2-3 0 16,1-2 1-16,2 1-1 15,1 2 1-15,-1 0-2 16,2 5 1-16,0 1 0 0,-8 13-1 16,14-13-1-16,-14 13-1 15,0 0 0 1,16 10-2-16,-16-10 1 16,9 24-1-16,-4-8 0 0,0 1 0 15,0 2 2-15,1 1-2 16,3 2 6-16,-2 0-3 15,0-1 2-15,-1-1-2 16,3 2 2-16,2-3 0 16,-1 0-7-16,3-6-3 15,2 1-16-15,1-10-29 16,7 4-32-16,1-14-2 16,2-6-1-16</inkml:trace>
  <inkml:trace contextRef="#ctx0" brushRef="#br1" timeOffset="567104.4994">30262 9669 73 0,'-14'18'89'16,"14"-18"-3"-16,0 0-4 16,0 0-60-16,-13 6-16 15,13-6-2-15,0 0 0 0,0 0 0 16,0 0-1-1,0 0 1-15,0 0 2 16,0 0-1-16,0 0-2 16,0 0 1-16,0 0-2 0,0 0 0 15,14 3-1-15,-14-3 2 16,13 3-2-16,-13-3 1 16,22 0-2-16,-8 0 1 15,4 0 0-15,2-3 0 16,2 2 0-16,-1-1 0 15,1 1-2-15,0 1 0 16,-4 0 1-16,0 1-4 0,-4-1-4 16,-1 4-7-16,-13-4-14 15,19 9-15 1,-19-9-41-16,0 0-3 16,8 15 0-16,-8-15 41 0</inkml:trace>
  <inkml:trace contextRef="#ctx0" brushRef="#br1" timeOffset="567405.0318">30350 9888 116 0,'-2'14'95'16,"2"-14"-4"-16,0 0-3 15,18-5-79-15,-5-3-7 16,2 0-1-16,-1 0-2 15,1 1 1-15,2 1-1 16,-1 1 2-16,-2 2 0 0,1 1 0 16,-1 1 1-16,-1 1-1 15,3 0-2-15,0 0 1 16,1 0 0-16,6-2 0 16,0 1-2-16,0 1-6 15,-4-3-13-15,3 5-24 16,-6-7-37-16,2 4-3 15,-18 1 0-15,15-12 9 16</inkml:trace>
  <inkml:trace contextRef="#ctx0" brushRef="#br1" timeOffset="568004.1888">30655 9236 92 0,'13'10'99'0,"-13"-10"-11"15,0 0 0-15,0 0-73 16,14 3-17-16,-14-3 2 16,20-3-1-16,-20 3-4 15,15-3 3-15,-15 3 6 0,22 1-1 16,-22-1 2-16,26 2-1 16,-8-2-1-16,2 0-1 15,4-2 0-15,0 1 0 16,5-3 0-16,-3-2 0 15,3 1-2-15,0 0 1 16,0-1 0-16,-2 0 0 16,-3 2-2-16,-5 0 0 15,-3 4-5-15,-3 0-5 16,-13 0-14-16,0 0-24 16,16 10-38-16,-16-10-3 15,-10 13 0-15,10-13 47 16</inkml:trace>
  <inkml:trace contextRef="#ctx0" brushRef="#br1" timeOffset="568807.6057">30802 9406 97 0,'0'0'91'0,"0"0"-4"16,0 0-2-16,0 0-74 15,0 0-8-15,13-3-2 16,-13 3 1-16,0 0 0 16,0 0-1-16,0 0 0 0,13 7 2 15,-13-7-2-15,13 10 0 16,-13-10 0 0,25 12 0-16,-10-6-2 0,0-1 2 15,2 3 0-15,2-3-1 16,-2 1-1-16,3 1 2 15,-2-1-1-15,-1 1 0 16,0 2 0-16,-2 0 3 16,-1 1-3-16,-5 3 3 15,-9-13 2-15,14 23-3 16,-9-10 1-16,-4 1-1 16,-7-1-1-16,2 5 0 15,-3-2 1-15,-3 1-2 16,-2 2-2-16,-2 2 5 15,-4 1-3-15,3 0 3 16,0-2 0-16,2-2-2 16,0 1 1-16,3-3 0 0,1-1 0 15,9-15-2-15,-10 21 2 16,10-21-1-16,-3 13-1 16,3-13 0-16,0 0 0 15,0 0 0-15,0 0-1 16,9 15 2-16,-9-15-1 15,0 0 2-15,14 8-2 16,-14-8 2-16,16 3 0 0,-16-3-2 16,19 3 2-1,-19-3-2-15,27-1 0 16,-8 1 0-16,0-2 0 16,0 1 0-16,-2-1 0 0,5-2 0 15,-2 2 1-15,0 0-1 16,-4 0 1-16,-3 1 0 15,0-1 0-15,-13 2 1 16,20 0-1-16,-20 0 1 16,15 2-1-16,-15-2 2 15,0 0 0-15,13 1-1 16,-13-1-1-16,0 0 0 16,0 0 1-16,0 0-1 15,0 0 0-15,0 0-1 16,0 0-2-16,0 0-4 15,13 6-9-15,-13-6-18 16,0 0-59-16,0 0 0 0,0 0-5 16,0 0-1-16</inkml:trace>
  <inkml:trace contextRef="#ctx0" brushRef="#br1" timeOffset="570156.6865">31306 9481 83 0,'-16'-10'89'16,"16"10"1"-16,0 0-8 15,0 0-73-15,0 0-6 16,6-13-2-16,-6 13-3 15,0 0-1-15,1 19 0 16,0-5 4-16,2 5 2 16,0 0-1-16,3 2 0 0,0 4 1 15,2 1 2-15,4 1 4 16,-3-4-2-16,2 0-2 16,-1-1-2-16,0-2 1 15,-1 0-2-15,0-2 0 16,-2-5 1-16,-7-13-2 15,14 20 0-15,-14-20 1 16,0 0-1-16,16 9 1 16,-16-9 0-16,0 0-1 15,13-12 0-15,-13 12 2 16,7-17-3-16,-7 17 2 16,5-28-1-16,-2 12 0 15,1-4-1-15,-1 0 0 16,0-2 0-16,4 2 0 15,-4 4 1-15,1 0-2 16,-4 16-1-16,7-18 3 16,-7 18 2-16,0 0-1 0,0 0 1 15,0 0-1-15,0 0 0 16,0 0 1-16,0 0 2 16,-3 13-6-16,3-13-1 15,0 14 1-15,0-14-3 16,3 27 4-16,2-8-3 15,-4 4 1-15,3 3 2 16,-2 2 3-16,2-1 0 16,-2-1-2-16,2-1 2 15,-1-5-2-15,-2-1 1 16,5-6-3-16,-6-13-3 16,7 18-4-16,-7-18-3 0,15 9-6 15,-2-6-10-15,1-7-26 16,5 1-33-16,-6-2-1 15,1 0 1-15,-14 5 30 16</inkml:trace>
  <inkml:trace contextRef="#ctx0" brushRef="#br1" timeOffset="570655.1474">31515 10110 27 0,'16'17'78'16,"-2"-9"-22"-16,-14-8 4 15,28-12-34-15,-15 2-26 16,-13 10-3-16,20-19 12 16,-7 8 7-16,-8-2 5 15,-5 13 19-15,16-26-8 16,-14 13-14-16,4-2-13 15,1-1 4-15,-3 1-7 16,0 0-3-16,-1 2 4 16,-3 13 0-16,2-14 4 15,-2 14 1-15,0 0-1 16,0 0 1-16,0 0-2 0,-6 13 2 16,6-13-4-16,-1 16-1 15,1-16-2-15,0 21-1 16,1-8-1-16,-1 3-1 15,1 1 3-15,1-1-3 16,-2 2 2-16,6-3-1 16,-6 1 1-16,5-3 0 15,1 0-1-15,-6-13-1 16,13 18-1-16,-13-18 0 16,19 13-5-16,-19-13-6 15,19 2-9-15,-19-2-16 16,21-10-47-16,-12-3-1 15,-3-1-2-15,-3-8 0 0</inkml:trace>
  <inkml:trace contextRef="#ctx0" brushRef="#br1" timeOffset="570865.8073">31704 9744 181 0,'0'0'98'0,"0"0"-15"16,-2 14-21-16,2-14-99 16,0 0-51-16,2 16-7 15,-2-16-1-15,1 17-2 0</inkml:trace>
  <inkml:trace contextRef="#ctx0" brushRef="#br1" timeOffset="571572.6098">31633 9579 157 0,'0'0'93'0,"7"-16"-13"16,1 2-5-1,0-4-81-15,-1 1-4 0,5 0 0 16,0 4 3-16,-4 0 5 16,-8 13 2-16,16-7 9 15,-16 7 2-15,13 11-3 16,-9 2-3-16,2 3 4 15,1 3-3-15,3-2 1 16,1 2-1-16,-4 0 0 16,0 1 0-16,2 0-1 0,-1-3 1 15,-1 1-7-15,-2-1 1 16,-1 0 0-16,0 1 0 16,4 2-1-16,2-4 0 15,-4 0 1-15,2-1 0 16,-8-15 1-16,18 22-1 15,-18-22 1-15,15 12 0 16,-15-12-1-16,18-2 0 16,-5-2 1-16,0-5-2 15,-8-4 1-15,7-1 0 16,-2-5-1-16,-8-1 0 16,2-3 3-16,-4 0-1 15,-3-2-4-15,-1-1 6 0,-5 0-5 16,2 3-1-1,-3 6 2-15,5 1 4 16,5 16-6-16,-13-20 4 16,13 20 4-16,-15-6-5 0,15 6 1 15,0 0 2-15,0 0-5 16,-9 11-2-16,9-11 3 16,-7 18-4-16,7-18-2 15,0 26-1-15,7-12 3 16,-3 6-4-16,2-1-1 15,8 0-9-15,2 0-17 16,0-6-25-16,4 1-27 16,2-5 0-16,-5-2-3 15</inkml:trace>
  <inkml:trace contextRef="#ctx0" brushRef="#br1" timeOffset="572032.0099">32047 9941 109 0,'12'25'73'0,"-12"-25"-19"16,14 16-6-16,-14-16-68 16,15-13 1-16,-15 13 8 15,16-12 9-15,-16 12 6 16,-3-16 15-16,3 16 16 15,4-17 1-15,-4 17-15 16,-1-23-12-16,1 23-6 0,5-26-2 16,1 11 0-16,-3 1 0 15,-3 1 0-15,0 13 1 16,3-17 0-16,-3 17 1 16,0 0 0-16,0 0 0 15,0 0-1-15,0 0 0 16,-3 16 0-16,3-16 0 15,-4 24-2-15,1-8 1 0,1 1 0 16,-2 2 1 0,5 3 0-16,1-2 0 15,-4 2 2-15,2-2-1 16,6 1 1-16,-4-2-1 0,2-3-2 16,2 0-1-16,-6-16-2 15,8 16-8-15,-8-16-18 16,0 0-35-16,0 0-20 15,62-32-1-15,-62 32-3 16</inkml:trace>
  <inkml:trace contextRef="#ctx0" brushRef="#br1" timeOffset="572956.5633">30883 10381 54 0,'0'0'83'0,"0"0"-1"16,14-1 3-1,-14 1-61-15,0 0-6 0,0 0-2 16,0 0-2-16,0 0-1 16,0 0-3-16,0 0-3 15,0 0-6-15,0 0-2 16,0 0-1-16,0 0-1 15,16-19 1-15,-16 19 2 16,9-19 0-16,-9 19 0 16,7-23 0-16,-4 10 0 0,-3 13 1 15,3-27-2 1,-2 14 1-16,1 0 0 16,-2 13 1-16,1-23 2 15,-1 23-1-15,3-13 3 0,-3 13-1 16,0 0 2-16,0 0-3 15,0 0 0-15,0 0-2 16,-9 16 0-16,9-16-2 16,-4 20 0-16,4-20 0 15,0 24-2-15,0-9 2 16,0 2 0-16,1 2 1 16,4-2 0-16,-1 1-1 15,2-4 0-15,0 2 2 0,2-2-2 16,-8-14 0-1,18 21-4-15,-18-21-3 16,20 12-9-16,-20-12-10 16,24 5-20-16,-24-5-42 0,22-12 1 15,-10-2-1-15,1-1 43 16</inkml:trace>
  <inkml:trace contextRef="#ctx0" brushRef="#br1" timeOffset="573164.2554">31020 10096 150 0,'0'0'96'0,"0"0"-5"16,-10-16-4 0,10 16-81-16,0 0-8 0,4-15-3 15,-4 15-4-15,0 0-10 16,0 0-18-16,0 0-34 15,-4 26-15-15,-1-8-3 16,3 0-2-16</inkml:trace>
  <inkml:trace contextRef="#ctx0" brushRef="#br1" timeOffset="574336.842">32369 9327 92 0,'0'0'86'16,"0"0"-3"-16,0 0-2 0,0 0-71 16,0 0-6-16,0 0-3 15,0 0-1-15,0 0 1 16,0 0 1-16,-55 0-7 16,36 10 2-16,2 0 1 15,0 4-1-15,5 1 0 16,-4 2 0-16,9 3-2 15,-3 0-1-15,9 6 8 16,-4 0 4-16,7 2-3 16,1-2 2-16,-3 0-2 0,5 0 1 15,-3-3 0-15,1-2 0 16,-3-21 8-16,0 0-4 16,0 0-1-1,0 0 1-15,0 0 0 0,0 0-1 16,73 54 1-16,-73-54-1 15,0 0-13-15,71-6-4 16,-71 6-2-16,0 0-11 16,71-4-14-16,-71 4-22 15,0 0-29-15,0 0 1 16,0 0 0-16</inkml:trace>
  <inkml:trace contextRef="#ctx0" brushRef="#br1" timeOffset="574657.5175">32164 9581 108 0,'0'0'86'15,"0"0"0"-15,0 0-18 16,0-19-67-16,0 19-3 15,13-25-1-15,-13 25 2 16,17-23-1-16,-7 10 6 0,-10 13 5 16,0 0 3-16,0 0-8 15,78-33 4 1,-78 33-3-16,65-10 1 16,-65 10-4-16,78-3-3 0,-78 3-13 15,71 0-8-15,-71 0-18 16,72 3-42-16,-72-3-9 15,0 0 2-15,59 9 38 16</inkml:trace>
  <inkml:trace contextRef="#ctx0" brushRef="#br1" timeOffset="575195.9886">32593 9275 136 0,'0'0'95'15,"0"0"1"-15,0 0-33 16,0 0-52-16,0 0-3 0,0 0-3 16,0 0-1-16,0 0-3 15,0 0-2-15,0 0-2 16,0 0 0-16,0 0 0 15,0 0 1-15,15 76 1 16,-15-76 0-16,2 62 3 16,-2-62 4-16,1 72 2 15,-1-72-2-15,12 70 3 16,-12-70-4-16,20 67 2 16,-20-67-3-16,25 64 0 15,-25-64-5-15,0 0 1 16,33 73 0-16,-33-73-2 15,0 0 1-15,0 0-5 0,0 0-8 16,0 0-17-16,0 0-29 16,0 0-34-16,0 0-1 15,0 0 0-15</inkml:trace>
  <inkml:trace contextRef="#ctx0" brushRef="#br1" timeOffset="575543.821">32694 9257 83 0,'0'0'96'15,"0"0"-3"-15,0 0-3 0,0 0-56 16,0 0-36-16,0 0-2 16,0 0 2-16,0 0-3 15,0 0 2-15,0 0 3 16,0 0 0-16,36 87 1 15,-36-87-1-15,20 69 2 16,-20-69 1-16,30 82 4 16,-30-82-2-16,36 75 1 15,-36-75-2-15,29 67 2 16,-29-67-1-16,23 59 1 16,-23-59-6-16,0 0-1 15,0 0-2-15,16 69-7 16,-16-69-10-16,0 0-20 0,0 0-42 15,0 0-10 1,0 0-3-16,0 0 14 16</inkml:trace>
  <inkml:trace contextRef="#ctx0" brushRef="#br1" timeOffset="576051.7359">32559 9325 137 0,'0'0'98'0,"0"0"-6"16,0 0-2-16,13-58-89 16,-13 58-6-16,60-33-2 0,-60 33 1 15,70-26-1-15,-70 26 3 16,97-8 3-16,-97 8-2 16,100 11 1-1,-100-11-2-15,103 30 0 0,-43-11 1 16,-60-19 7-16,85 46-2 15,-85-46 1-15,0 0-1 16,59 75 1-16,-59-75 0 16,0 0 1-16,-35 78 1 15,35-78-4-15,-63 61 6 16,63-61 0-16,-74 55-4 16,74-55-1-16,0 0 1 15,-79 60-3-15,79-60 0 0,0 0-6 16,0 0-2-1,0 0-1-15,0 0 7 16,0 0-1-16,0 0 0 16,76 45 1-16,-76-45 9 0,82 7 1 15,-82-7 1-15,101 10 0 16,-101-10-1-16,113 12 0 16,-113-12 0-16,107 12 1 15,-107-12-4-15,96 12-5 16,-96-12-4-16,65 15-10 15,-65-15-22-15,0 0-54 16,0 0 2-16,0 0-5 0,0 0-3 16</inkml:trace>
  <inkml:trace contextRef="#ctx0" brushRef="#br3" timeOffset="598784.1479">21356 9767 9 0,'0'0'78'15,"0"0"-2"-15,0 0-3 16,0 0-62 0,10 13-10-16,-10-13-4 15,0 0-2-15,0 0 0 0,0 0-1 16,0 0 4-16,0 0 3 16,0 0 3-16,0 0 5 15,-15 10 0-15,15-10-1 16,0 0 0-16,-17 10-5 15,17-10-2-15,-17 10-3 16,4-6-2-16,-3 6-3 16,-3-4 2-16,-1 1 2 0,-6-1 1 15,-3-2 3 1,0 2 0-16,-4-3 3 16,-4 0 0-16,-4-4 2 15,-1-2 0-15,-2-2-1 0,-1 0 1 16,-1-4-2-16,-3-1 0 15,-3-3-2-15,1-3 1 16,-1-1-5-16,-1-5-1 16,-2-1-1-16,-1-4-2 15,-2-2 2-15,-4-5-2 16,0 0 1-16,-3-4-2 16,-4-2 6-16,-1 1-3 15,-2-4 4-15,-1-3-2 0,-1-4 2 16,5 4-1-16,4-3 1 15,1 2 2 1,5-2-3-16,3 1 3 16,3-1-1-16,4 3 0 0,2 0 1 15,1-6-1-15,4 0 3 16,2-2-7-16,1 2 4 16,4 2-3-16,4-1 3 15,0 2 0-15,4 2 0 16,1 5-1-16,0 0-2 15,2 0 4-15,-1 2-2 16,0-2 1-16,2 1-2 16,0 3-1-16,2 0 0 15,0 3 0-15,4 2 0 0,3 6 2 16,-1 2-1 0,5 2 1-16,2 3 3 0,0 4-2 15,1 0 3-15,3 3-1 16,4 13 4-16,-7-20-1 15,7 20 1-15,-5-16 0 16,5 16-2-16,0 0 3 16,0 0-3-16,-4-13 1 15,4 13-2-15,0 0-1 16,0 0-2-16,0 0 1 16,0 0-2-16,0 0-3 15,0 0-3-15,0 0-3 16,0 0-11-16,0 0-24 15,0 0-42-15,0 0-4 16,0 0 27-16</inkml:trace>
  <inkml:trace contextRef="#ctx0" brushRef="#br3" timeOffset="599252.172">18565 7962 1 0,'-13'18'84'16,"13"-18"8"-16,0 0-1 15,-13 11-63-15,13-11-18 16,0 0-7-16,0 0-6 15,0 0-8-15,9-19 1 16,-9 19 1-16,11-19-4 16,-11 19 6-16,13-26 0 15,-2 12 5-15,2-1 1 16,-3-1 6-16,4 2-4 16,-2 1 6-16,-12 13-1 15,21-20-1-15,-21 20 0 16,16-13-2-16,-16 13 1 15,0 0-2-15,0 0 0 0,0 0-3 16,0 0 1-16,0 0-3 16,15 16 1-16,-15-16-2 15,8 14-4-15,-8-14-4 16,17 16-6-16,-2-5-8 16,-15-11-18-16,32 24-37 15,-18-12-2-15,1 1 80 16</inkml:trace>
  <inkml:trace contextRef="#ctx0" brushRef="#br3" timeOffset="600868.1864">17349 6106 1 0,'0'0'30'15,"-2"-23"55"-15,2 23-13 16,-4-17-55-16,4 17-8 15,0 0-2-15,-17-16-5 16,17 16-1-16,-16-2-5 0,16 2 0 16,-20 18 1-16,10-1-1 15,1 5 1-15,2 4 1 16,1 3 1-16,2 5-1 16,4-2 3-16,3 3-1 15,-2-1 10-15,6-1-10 16,2-1 9-16,2-4-9 15,4-1 7-15,5-3-5 16,-1 4 6-16,4-6 4 16,4-1-12-16,1 4 12 15,2-2-11-15,-1-2 8 16,0 2-9-16,-3 2 8 0,-3 2-12 16,-6 2-3-16,-5 2 2 15,-7-3-4-15,-6 6 2 16,-8 0 0-16,-7 1 2 15,-4 0 2-15,-6-7 9 16,0-2-5-16,-1-1 9 16,1-6-6-16,4-5 6 15,3-4-5-15,5-4 5 16,14-6-7-16,0 0-1 16,-13-3-1-16,13 3 0 15,0 0-2-15,19-14 1 16,-5 9-3-16,2 2 2 15,1 3-3-15,4 3 0 0,-1 3-1 16,0 6 0-16,-1 2 1 16,-3 6-1-16,-6 5 3 15,-4 5-1-15,-2 2 5 16,-4 4-4-16,-3 0 8 16,-3 3-7-16,-1 0 8 15,1 1-5-15,0-2 4 16,2-1-6-16,1-2 2 15,3-5 2-15,3 2-5 16,1-6 2-16,5-3-3 16,3-6 0-16,1-1-4 15,3-7-6-15,5-2-23 0,-1-14-51 16,11-10-2-16,0-14 45 16,1-9 43-16</inkml:trace>
  <inkml:trace contextRef="#ctx0" brushRef="#br3" timeOffset="604202.7401">17848 6167 1 0,'0'0'0'16,"0"0"59"-16,0 0 14 15,0 0-64-15,0 0-5 16,0 0-2-16,0 0 0 16,0 0 1-16,0 0-1 15,0 0 2-15,0 0 3 16,0 0-1-16,0 0-2 15,0 0 0-15,0 0-2 16,-10-15-2-16,10 15-1 16,0 0 0-16,-17-7-2 15,17 7 3-15,-18 4 0 0,18-4 1 16,-17 13-1-16,7 0 1 16,1 5-1-16,2 2 0 15,-2 4 2 1,2 7-2-16,1 1-1 0,1 1 6 15,-1 1-6-15,0-5 9 16,2-1-7-16,1-5 8 16,1-5-10-16,1-5 9 15,1-13-6-15,0 0 1 16,0 0-1-16,20-4 0 16,-7-13-2-16,2-6-8 15,1-5 9-15,-1-6-9 16,1-4 9-16,-1-2-10 0,-1 1 11 15,-1 1-11-15,-4 9 11 16,-2 6 0-16,-3 7 0 16,-4 16-2-1,0 0 0-15,9 19 0 0,-9 14-2 16,0 6 10-16,-1 8-10 16,1 3 7-16,0 3 2 15,1-4-2-15,0-5 2 16,1-7-3-16,4-11 2 15,-2-8-12-15,-4-18 10 16,19 5-17-16,-2-13-21 16,-3-11-24-16,7-4-28 0,-1-6 48 15</inkml:trace>
  <inkml:trace contextRef="#ctx0" brushRef="#br3" timeOffset="604611.3001">17959 6649 1 0,'2'13'92'16,"-2"-13"-9"-16,0 0-7 15,0 0-80 1,0 0-3-16,13-6 4 16,-13 6 0-16,10-16 1 0,-10 16 6 15,8-26 3-15,-6 10 2 16,-2 2 0-16,0-2-1 16,0 3-1-16,-2 0 1 15,2 13-4-15,-2-13-4 16,2 13 0-16,0 0-1 15,0 0 0-15,-6 16 0 16,6-16-3-16,3 24 0 16,0-8 1-16,1 0-1 15,-1 1-2-15,2 2-6 16,0-3-14-16,3 4-21 16,-6-2-37-16,5 0-1 0,-4-3 75 15</inkml:trace>
  <inkml:trace contextRef="#ctx0" brushRef="#br3" timeOffset="605027.2919">18101 6666 1 0,'-2'14'75'0,"2"-14"9"16,0 0-4-16,0 0-73 0,0 0-5 16,0 0-1-16,13-7 1 15,-13 7 0-15,0 0-1 16,12-16 1-16,-12 16 2 16,7-18 1-16,-4 3-1 15,1 1 0-15,0 1 0 16,1 0-3-16,-5 13 1 15,7-19 1-15,-7 19 0 16,0 0-1-16,0 0 0 16,0 0-1-16,14-1 1 15,-14 1 0-15,0 0-1 16,12 23 0-16,-8-10-4 0,1 0 0 16,0 1-5-16,-2 0-7 15,3 7-17-15,-5-8-20 16,7 4-36-16,-8-17-1 15,3 22 82-15</inkml:trace>
  <inkml:trace contextRef="#ctx0" brushRef="#br3" timeOffset="605503.8329">18304 6191 1 0,'-20'22'64'0,"20"-22"27"16,-20 4-4-16,20-4-76 15,0 0-12-15,-16-18-2 16,16 18 1-16,-7-19 1 16,7 19 0-16,-6-20 3 0,6 20 2 15,0-22 0-15,0 22 1 16,10-16-2-16,-10 16-1 16,23-12-2-16,-9 10 0 15,5 3-3 1,0 6-1-16,1 6-1 0,-1 5-1 15,0 5-3-15,-6 1 1 16,0 9-2-16,-5 2 11 16,-2-3-6-16,-5-1 9 15,-1 0-8-15,-1-7 6 16,-2 2-14-16,-4-6-24 16,5-4-35-16,2-16-12 15,-12 16 67-15</inkml:trace>
  <inkml:trace contextRef="#ctx0" brushRef="#br3" timeOffset="605920.8917">18499 6203 35 0,'0'0'89'15,"0"0"-6"-15,0 0-54 16,0 0-36-16,0 0-1 15,0 0-3-15,0 0 2 16,0 0 3-16,13-2 4 16,-13 2 3-16,0 0 6 0,0 0 1 15,1-15-1-15,-1 15 1 16,0 0-2 0,-7-18-1-16,7 18-2 0,-13-6 1 15,13 6-2-15,-16 2 0 16,16-2 1-16,-17 13-2 15,8 0 0-15,3 3-1 16,-1 8 1-16,3 1 7 16,1 5-8-16,0 0 6 15,5 1-7-15,-1-2 7 16,3-5-8-16,4-4 8 16,-8-20-10-16,21 22 2 0,-8-18-3 15,2-4-2 1,0 2-14-16,-2-7-24 15,8 4-37-15,-7-3-3 16,2-1 62-16</inkml:trace>
  <inkml:trace contextRef="#ctx0" brushRef="#br3" timeOffset="606271.3844">18578 6626 31 0,'-3'18'79'15,"3"-18"-5"-15,5 21-52 16,-5-21-27-16,0 0-5 0,17 4 7 16,-17-4 2-1,13-7 5-15,-13 7 2 16,11-15 6-16,-9 2 4 16,1 0 1-16,-3 13 0 0,6-23-3 15,-6 23-1-15,0-20-5 16,0 20-2-16,0 0-3 15,0 0-4-15,0 0-1 16,0 0 0-16,0 0-2 16,0 19-4-16,2-3 3 15,1-1-2-15,2 4 3 16,-2 3 2-16,1-2-1 16,-1 2-1-16,0-4-6 15,-2 4-10-15,-4-7-20 16,8-1-39-16,-5-14-5 15,0 0 57-15</inkml:trace>
  <inkml:trace contextRef="#ctx0" brushRef="#br3" timeOffset="606544.2229">18743 6232 1 0,'0'0'95'16,"0"0"1"-16,0 0-9 16,0 0-78-16,0 0-19 15,0 0-2-15,-5 23-2 16,2-6 2-16,2 5 1 0,0 1 11 16,1 3-4-16,1 3 11 15,2-5-7-15,1-1-7 16,2-4-16-16,-5-6-30 15,-1-13-22-15,5 19 2 16,-5-19 73-16</inkml:trace>
  <inkml:trace contextRef="#ctx0" brushRef="#br3" timeOffset="606744.9303">18647 6373 1 0,'-15'-6'74'15,"15"6"16"-15,0 0-7 0,0 0-62 16,2-20-18-16,-2 20-3 16,19-20-13-16,-4 8 7 15,3-3 0-15,5 3-6 16,2 0-10-16,1 10-16 16,-3-9-41-16,4 13-1 15,-6-1 65-15</inkml:trace>
  <inkml:trace contextRef="#ctx0" brushRef="#br3" timeOffset="606904.0317">18982 6362 1 0,'9'20'59'15,"-9"-20"-23"-15,0 0-37 16,16-3-68-16,-13-10 44 15</inkml:trace>
  <inkml:trace contextRef="#ctx0" brushRef="#br3" timeOffset="607047.2778">19115 6285 1 0,'14'7'58'16,"-14"-7"5"-16,0 0-50 0,0 0-82 15,0 0 4-15,0 0 65 16</inkml:trace>
  <inkml:trace contextRef="#ctx0" brushRef="#br3" timeOffset="608691.9882">18002 7234 1 0,'0'0'53'16,"15"0"29"-16,-15 0-19 15,0 0-45-15,0 0-11 16,0 0-4-16,0 0 0 16,0 0 0-16,0 0-6 15,0 0 6-15,1-13-1 16,-1 13 4-16,0-17-2 15,0 17 3-15,-4-20-2 16,4 20 0-16,-12-17 1 16,12 17-1-16,-17-12-1 15,17 12 0-15,-24 0-4 0,11 6 1 16,-2 5-2-16,2 1-1 16,0 2 3-16,3 4-5 15,2 2 6 1,2 2-5-16,3 1 6 0,4 0-9 15,4-2 8-15,0 0-5 16,5-1 2-16,2-7 0 16,1-2 1-16,3-3 1 15,1-8 0-15,2-5 4 16,0-5-1-16,-1-6-1 16,1-1 2-16,-1-3-1 15,-3-2-1-15,-3 2 2 16,-2 1-1-16,-4 3 1 0,-6 16-6 15,6-16 5-15,-6 16-3 16,0 0 0 0,0 0-1-16,-13 8-3 15,5 5-1-15,4 0-1 0,0 5 5 16,-1 0-3-16,0 2 0 16,2 0 2-16,0 3 1 15,0-4 0-15,3 0 3 16,0-5 0-16,0-14-1 15,0 17-5-15,0-17-3 16,0 0-12-16,19 12-25 16,-19-12-45-16,20-16-2 0,-6 4 36 15</inkml:trace>
  <inkml:trace contextRef="#ctx0" brushRef="#br3" timeOffset="609971.8779">18091 7585 1 0,'0'0'53'16,"0"0"33"-16,0 0-4 0,0 0-69 16,0 0-6-16,0 0-4 15,0 0-2-15,11-19 1 16,-11 19-2-16,3-18 2 16,-3 18 3-16,6-29-2 15,-3 16-1-15,-1 0 0 16,4-3 1-16,1 1 0 15,-7 15 0-15,16-18-2 16,-16 18 0-16,16-6-1 16,-16 6-2-16,16-2-1 15,-16 2-1-15,13 18-2 16,-13-18 1-16,13 29 0 0,-9-12 2 16,1 2 1-16,-2-1 3 15,-2 3 1-15,0-5 2 16,-1-2 1-16,0-14 0 15,-1 20 0-15,1-20-1 16,0 0-2-16,0 0 0 16,0 0-1-16,0 0 1 15,10-13-1-15,-4-4 0 16,3-2 1-16,-1 0-2 16,2 1 2-16,-1 0 0 15,1 2-2-15,-1 3 2 16,-9 13-1-16,16-10-1 15,-16 10 0-15,0 0-1 0,15 5 0 16,-15-5-1-16,11 17 2 16,-7-4-2-16,0 1 1 15,1 2 1-15,0 3 1 16,-2-3 0-16,2 1 0 16,-3-2 0-16,-2-15 0 15,8 20-1-15,-8-20-2 16,0 0 2-16,17 6-2 15,-17-6 1-15,19-18-2 16,-6 2 0-16,0-5-2 16,1-2 1-16,1-5 1 0,-2-1-1 15,0 1 5-15,-3 2-1 16,-2 5 2-16,-1 6 2 16,-7 15 5-16,8-18-1 15,-8 18-1-15,0 0 0 16,0 0-4-16,0 22 0 15,0-8 0-15,-2 2-3 16,2 4-5-16,-1 2-2 16,2 3-10-16,-2-4-12 15,5 4-40-15,-2-7-19 16,2 1-1-16,-1-3 89 16</inkml:trace>
  <inkml:trace contextRef="#ctx0" brushRef="#br3" timeOffset="610589.108">18714 7210 43 0,'-10'17'83'0,"10"-17"-5"16,-12 18-49-16,12-18-30 15,0 0 5-15,-13 13-1 16,13-13 1-16,0 0 2 16,-17 2 1-16,17-2 5 15,-19-4-3-15,19 4 0 0,-19-10-5 16,19 10 3-1,-17-16-6-15,17 16 3 16,-13-13-5-16,13 13 3 16,-1-16-3-16,1 16 4 0,7-13-3 15,-7 13-1-15,19-3 0 16,-19 3 0-16,23 3 3 16,-10 5-5-16,-13-8 3 15,23 21-2-15,-15-5 4 16,-2 3-4-16,-1 0 4 15,-1 1-5-15,-4 0 2 16,0 0-2-16,-2 2-5 0,-3-5-6 16,2 3-9-1,3-20-21-15,-10 26-41 16,10-26-2-16,0 0 55 16</inkml:trace>
  <inkml:trace contextRef="#ctx0" brushRef="#br3" timeOffset="611021.9322">18812 7187 25 0,'20'11'97'16,"-20"-11"-9"-16,15 10-5 16,-15-10-82-16,17 5-15 0,-17-5-1 15,14 6-2 1,-14-6 6-16,15 1-1 15,-15-1 8-15,13-4 6 16,-13 4 2-16,0 0 9 0,8-15 0 16,-8 15 3-16,0 0-6 15,2-13 1-15,-2 13-3 16,0 0-1-16,-16-4-3 16,16 4-1-16,-13 3-2 15,13-3-1-15,-16 11 4 16,16-11-7-16,-14 21 5 15,5-6-5-15,3 4 6 16,-1 1-6-16,1 4 8 16,0 1-6-16,4 0-1 15,0 0 2-15,4-5-2 16,0-2-3-16,4-3-5 0,-6-15-3 16,20 19-17-16,-20-19-26 15,32 3-31-15,-15-8 1 16,2 2 61-16</inkml:trace>
  <inkml:trace contextRef="#ctx0" brushRef="#br3" timeOffset="611363.8843">18937 7587 34 0,'-2'14'88'0,"2"-14"-8"16,0 0-9-16,0 0-77 15,0 0-3-15,15-16 1 0,-15 16 0 16,15-30 2-16,-8 14 7 16,-1-1 7-16,-3-1 4 15,-2 2-1-15,-2 3 1 16,1 13-1-16,-3-17 0 16,3 17-4-16,0 0-2 15,0 0-1-15,0 0-3 16,0 0 2-16,-2 17-4 15,2-1-2-15,2 4-2 16,-2 4 1-16,1 6-2 16,-1-1 2-16,-1 2-2 15,-1-2-3-15,2-1-3 0,-2-8-9 16,3 2-19-16,-1-22-45 16,0 0 2-16,0 0 41 15</inkml:trace>
  <inkml:trace contextRef="#ctx0" brushRef="#br3" timeOffset="611589.5539">19148 7203 47 0,'0'0'103'0,"0"0"-12"16,6 13-8-16,-6-13-85 0,0 0-9 15,0 0-6-15,-4 17 1 16,1-4-3-16,1 3-1 16,-4 0-6-16,6 5-10 15,-7-2-40-15,6 1-1 16,-1-5 54-16</inkml:trace>
  <inkml:trace contextRef="#ctx0" brushRef="#br3" timeOffset="611756.0176">19113 7320 61 0,'13'-9'97'0,"-13"9"-5"0,0 0-12 16,0 0-92-16,0 0-19 16,15-3-23-16,-15 3-36 15,0 0-3-15,16-3 44 16</inkml:trace>
  <inkml:trace contextRef="#ctx0" brushRef="#br3" timeOffset="611943.5001">19382 7366 30 0,'0'0'49'0,"0"0"-23"16,13-2-61 0,-13 2-15-16,0 0 31 0,0 0 19 15</inkml:trace>
  <inkml:trace contextRef="#ctx0" brushRef="#br3" timeOffset="612092.6609">19473 7366 51 0,'8'17'84'15,"-8"-17"-68"-15,8 13-12 16,-10-26-87-16,2 13 12 16</inkml:trace>
  <inkml:trace contextRef="#ctx0" brushRef="#br3" timeOffset="613340.6342">20261 6673 1 0,'0'0'53'0,"0"0"32"15,-19-8-1-15,19 8-61 0,0 0-8 16,0 0-5-16,0 0-4 16,-13-2-2-16,13 2-4 15,0 0 0-15,0 0 0 16,0 0 1-16,20-1 1 15,-7-1 0-15,1 1 2 16,8-2-1-16,1 1 2 16,10 2-4-16,1 0 1 0,4-1 0 15,7 2-1-15,0-1 0 16,4 0-1-16,0 0 2 16,0 0 0-16,0-1 1 15,-1 0-1-15,-5-1-2 16,-5 1 1-16,-4 1-1 15,-5 0 0-15,-6 1-6 16,-3 2-4-16,-20-3-7 16,23 7-12-16,-23-7-18 15,9 15-38-15,-9-15-2 16,-10 21 54-16</inkml:trace>
  <inkml:trace contextRef="#ctx0" brushRef="#br3" timeOffset="613875.1698">20291 6820 3 0,'0'0'97'0,"0"0"-5"15,0 0-1 1,0 0-74-16,0 0-7 16,0 0-4-16,0 0-3 0,0 0-2 15,0 0-2-15,0 0 0 16,19 0 0-16,-19 0 1 15,23 3-1-15,-6-1 0 16,5-1 2-16,1 1 0 16,7-2 0-16,3-2 1 15,6 1-2-15,4-5 1 16,5 3 1-16,0-1-1 16,1-2 1-16,0 0-2 15,-2 2 1-15,-3-3-1 16,-7 2 1-16,-4 4 0 15,-7-3-2-15,-4 2 4 16,-3-2-4-16,-5 4 3 0,-14 0-3 16,18-2 1-16,-18 2-2 15,0 0-5-15,0 0-8 16,0 0-6-16,0 0-15 16,0 0-28-16,0 0-23 15,-15 10-2-15,15-10 80 16</inkml:trace>
  <inkml:trace contextRef="#ctx0" brushRef="#br3" timeOffset="614640.1177">20841 6566 8 0,'0'0'92'16,"0"0"-1"-16,0 0-4 15,17-8-70-15,-17 8-10 0,0 0-4 16,13-12 0-16,-13 12 0 16,0 0-2-16,0 0 2 15,0 0-1-15,14-1 1 16,-14 1-1-16,0 0-2 16,0 0 0-16,16 1 1 15,-16-1 0-15,13 3-3 16,-13-3 2-16,17 3-1 15,-17-3 2-15,21 9-1 16,-21-9 2-16,24 10-3 16,-9-3 1-16,1 0 0 0,1 0 0 15,0 2 0-15,0-2-1 16,2 2 2-16,0 1-2 16,-3 0 1-16,-2 0 1 15,-1-4-2-15,-13-6 2 16,22 12-2-16,-22-12 2 15,16 7-2-15,-16-7 2 16,0 0-1-16,13 1 1 16,-13-1-1-16,0 0 1 15,0 0 0-15,0 0 0 16,0 0 0-16,0 0-1 16,3 13 1-16,-3-13-1 15,0 0 2-15,-8 15-3 16,8-15 0-16,-10 15 3 0,10-15-2 15,-10 18 0-15,10-18 0 16,-16 24 1 0,6-8-2-16,-3 2 2 15,0 0 0-15,-3 2-2 0,-1 2-1 16,-5 1-2-16,2 5-7 16,-6-5-12-16,9 6-64 15,-6-5-1-15,3-4-6 16,-2-10 72-16</inkml:trace>
  <inkml:trace contextRef="#ctx0" brushRef="#br3" timeOffset="615807.5195">21568 6213 1 0,'0'0'67'0,"0"0"26"15,0 0-5-15,0 0-63 16,0 0-18-16,0 0-3 15,0 0-3-15,0 0-1 16,0 0-1-16,0 0-2 16,-10 22 0-16,10-9 0 15,0 5 1-15,1 7 7 16,2 1-7-16,0 8 6 16,1 4 1-16,2 4-2 15,1 3 2-15,2 5-2 16,-2 1 1-16,2-1-7 15,-1 5 6-15,2-3-2 16,-1 0-4-16,1-5 3 0,0 1-2 16,-1-3 2-16,-2-5-1 15,0-2 7-15,-1-7-7 16,0-2 7-16,-3-4-5 16,1-4 6-16,-2-3-6 15,-2-5 6-15,0-13-3 16,1 20-4-16,-1-20 3 15,0 0-2-15,0 13 0 16,0-13 0-16,0 0-1 16,0 0 2-16,0 0-3 15,0 0 1-15,0 0-1 16,0 0 2-16,-6 13 0 0,6-13-1 16,0 0 1-16,0 0-2 15,0 0 3-15,0 0-1 16,0 0 0-16,0 0 0 15,0 0 0-15,0 0 0 16,0 0 1-16,0 0-1 16,0 0-2-16,0 0 2 15,0 0 0-15,0 0 2 16,0 0-3-16,0 0 2 16,0 0-2-16,13-10 3 15,-13 10-3-15,0 0 1 16,0 0-1-16,18-6 0 15,-18 6 0-15,17-6 0 0,-4 3 0 16,0 0-1-16,6-1 3 16,-3 3-3-16,4-4 0 15,0 2-1-15,0 1 2 16,0 0-2-16,-1 1 1 16,-2-1 1-16,-2 2-4 15,-1-1 2-15,-14 1-3 16,16 1-2-16,-16-1-12 15,0 0-17-15,0 0-44 16,0 0-12-16,0 0 1 16,-22-21 79-16</inkml:trace>
  <inkml:trace contextRef="#ctx0" brushRef="#br3" timeOffset="616191.3207">21562 6237 5 0,'0'0'96'0,"0"0"-1"0,0 0-8 15,0 0-76-15,4-14-10 16,-4 14-2-16,22-9-2 16,-6 5 0-16,3 0 1 15,5-3 1-15,4-2 3 16,3 0 1-16,4 1-1 16,4-4-1-16,-2 2 1 15,2 1-1-15,-3 1-4 16,-2 2-5-16,-6 6-5 15,-3 0-4-15,-5 4-12 16,-5 0-20-16,0 7-37 16,-15-11-2-16,18 17 86 0</inkml:trace>
  <inkml:trace contextRef="#ctx0" brushRef="#br3" timeOffset="616658.9252">22073 6510 1 0,'0'0'56'0,"0"0"31"15,13-14-3-15,-13 14-51 16,0 0-24-16,0 0-6 16,0 0 1-16,0 0-3 15,-6 14-1-15,6-14-2 16,-3 22 2-16,2-5-1 15,1 0 0-15,-2 5 0 16,1 5 0-16,-2 7 1 16,-1 0 1-16,-1 4-1 15,-1 1 0-15,-2-2 1 16,-1-1-1-16,0-1 2 16,1-6-2-16,-1-6 1 0,2-3-1 15,4-7-7-15,3-13-12 16,0 0-28-16,0 0-36 15,-7-20-3-15,8-6 52 16</inkml:trace>
  <inkml:trace contextRef="#ctx0" brushRef="#br3" timeOffset="617031.2783">22093 6551 39 0,'0'0'93'0,"0"0"-3"15,0 0-18-15,0 0-63 16,0 0-9-16,0 0-5 0,0 0-3 16,0 0 0-16,12 13 1 15,-12-13 3-15,7 24 3 16,0-8 1-16,0 1 5 16,3 3 0-16,2 1 0 15,1 3-1-15,3 2 1 16,-2-1-2-16,3-1-2 15,-1 1 2-15,0-2-2 16,-1-2 1-16,-4-3-1 16,-1-4 1-16,-10-14-1 15,18 18 1-15,-18-18 0 16,0 0 0-16,5 13-2 0,-5-13-3 16,0 0-3-16,0 0-5 15,0 0-7-15,0 0-14 16,0 0-20-16,0 0-39 15,-14-12 3-15,14 12 76 16</inkml:trace>
  <inkml:trace contextRef="#ctx0" brushRef="#br3" timeOffset="619076.3605">22100 6735 12 0,'0'0'78'16,"0"0"-18"-16,0 0-30 0,2-16-11 15,-2 16-4-15,0 0-3 16,0 0-5-16,0 0-3 16,0 0-3-16,0 0 1 15,0 0-3-15,0 0-1 16,0 0 1-16,0 0 2 15,16-11 1-15,-16 11 0 16,12-12 1-16,-12 12 1 0,11-16 1 16,-11 16-1-1,4-17 1-15,-4 17-1 16,-3-13 0-16,3 13 0 16,-9-13 1-16,9 13-2 0,0 0 2 15,-13-7-2-15,13 7-1 16,0 0-1-16,-14 3 2 15,14-3-3-15,-16 11-1 16,16-11-2-16,-24 19 0 16,8-4 0-16,1 2 1 15,1 2-1-15,1 2-1 16,1 4 2-16,4 1 2 16,2 1 0-16,3 1 0 15,4-4 0-15,2-1-1 16,5-3 1-16,0-2-2 15,2-5 0-15,3-2 0 16,2-5 0-16,-1-3 2 0,-1-6 0 16,2-1 1-16,-2-5 2 15,-13 9 1-15,18-26 1 16,-10 9-2-16,-4-1 2 16,-3 1-2-16,2 0 1 15,-1-1-2-15,-4 0 1 16,2 0-2-16,0 3 0 15,0-1 1-15,2-3-2 16,0 3-1-16,3-1 1 16,-2 2-1-16,1 2-1 15,-4 13 3-15,6-14-2 16,-6 14 1-16,0 0 0 0,0 0 0 16,0 0 0-16,0 0 1 15,4 19 1-15,-4-19-3 16,10 20 2-16,-3-7-1 15,8 3 2-15,-2 0-2 16,3-1 2-16,0 0-1 16,1 1-2-16,0-2 3 15,1 1-2-15,-3-2 0 16,0-2 0-16,-1-1 0 16,-1-3 1-16,-13-7 0 15,22 11 0-15,-22-11-1 16,17 1 2-16,-17-1-1 15,15-7 0-15,-15 7 1 0,0 0-1 16,7-18 0-16,-7 18 0 16,0 0 1-16,0 0 0 15,0 0 1-15,0 0-1 16,0 0 0-16,0 0-2 16,0 0 1-16,0 0-3 15,0 0 0-15,0 0-2 16,0 0 2-16,0 0-2 15,14 19 3-15,-14-19 0 16,8 16 0-16,-8-16 3 16,7 26-1-16,-3-12 0 15,2 2 0-15,1 2 2 0,2-2-2 16,-1 1 0-16,4-4-1 16,-1 0-2-16,-11-13 1 15,22 13 1 1,-22-13 0-16,16-2-3 0,-16 2 3 15,13-11-3-15,-13 11 1 16,9-26 1-16,-8 10-1 16,0-4 2-16,1 4-1 15,-1-3 3-15,1 5-2 16,-2 14 4-16,0-19 0 16,0 19 1-16,0 0-2 15,0 0-1-15,1 14-2 16,2 1-5-16,-1-2-3 0,0 4-8 15,1-2-7-15,3 3-17 16,-3-3-35-16,1-1-16 16,-4-14 20-1,5 16 71-15</inkml:trace>
  <inkml:trace contextRef="#ctx0" brushRef="#br3" timeOffset="619292.5411">22599 6597 40 0,'0'0'100'0,"0"0"-7"15,0 0-18-15,-5-18-105 16,5 18-58-16,0 0-2 16,0 0-5-16</inkml:trace>
  <inkml:trace contextRef="#ctx0" brushRef="#br3" timeOffset="620077.5569">22575 6920 1 0,'0'0'34'15,"0"0"0"1,0 0-15-16,0 0-9 16,0 0-2-16,0 0 0 0,0 0 3 15,0 0 7-15,0 0 4 16,0 0 1-16,0 0 0 15,0 0-1-15,0 0-2 16,0 0-1-16,0 0-2 16,0 0-2-16,0 0-5 15,0 0-2-15,0 0-3 16,0 0-1-16,0 0-5 16,-2 13-1-16,2-13-2 15,2 19-1-15,-1-3 1 16,4 5-1-16,-4 4 8 15,6 6-6-15,-1 4 7 16,4 3-4-16,5 3 1 0,-1 4-1 16,2 3-2-16,-2-3 1 15,5 4-9-15,-4 3 4 16,0 1-8-16,-3 2 3 16,-5-5-1-16,-1-2-1 15,-2-8 3-15,-2-2 2 16,-5-9 4-16,-2-12 3 15,5-17 4-15,-17 7 1 16,17-7 2-16,-29-23 3 16,11 4-2-16,-3-8-2 15,1-5 0-15,0-4-2 16,1 0 1-16,5 0 0 0,1 0-1 16,8 0 1-16,8 1-2 15,6 3-1-15,7 2-1 16,6 1-1-16,5-1 4 15,3 1-10-15,1 0 4 16,6 3-16-16,-5-3-3 16,0 6-18-16,-8 0-22 15,-1 4-23-15,-7 2 39 16</inkml:trace>
  <inkml:trace contextRef="#ctx0" brushRef="#br3" timeOffset="620311.0999">22488 6718 21 0,'0'0'96'0,"0"0"-14"16,0 0-23-16,0 0-105 15,0 0-39-15,0 0-5 16,0 0 54-16</inkml:trace>
  <inkml:trace contextRef="#ctx0" brushRef="#br3" timeOffset="621307.6784">22568 6210 1 0,'0'-16'48'16,"0"16"44"-16,-12-14-1 15,12 14-52-15,-14-6-14 16,14 6-8-16,-15-9-4 15,15 9-4-15,0 0-5 16,-8-14-1-16,8 14-1 16,4-13-2-16,-4 13-2 0,14-9 2 15,-14 9-3-15,25-6 2 16,-6 1 0-16,1 3 1 16,3-1-2-16,0 3 1 15,2-4 0-15,-2 3-1 16,-2-4 4-16,1 2-2 15,-5 2 1-15,-1-2 0 16,-1 0 0-16,-15 3 1 16,20-3-1-16,-20 3 0 15,13-1-2-15,-13 1 2 16,0 0 0-16,0 0-1 16,0 0 0-16,0 0 0 15,0 0 1-15,0 17-2 16,0-17 0-16,0 0-2 15,-3 19 0-15,3-19 0 16,4 24-1-16,1-9 0 16,0 4 2-16,1 1-1 0,3 4 2 15,-1 2 1-15,2 6-2 16,1 1 3-16,-1 3 2 16,1 2 1-16,-1-2-2 15,2 3-2-15,2 0 1 16,-1 0 0-16,0-2 1 15,2 1-4-15,1 2 1 16,-2 1-4-16,2 2 4 16,-2-1-2-16,-2-3-1 0,-2-3-1 15,-1 0 1 1,-4-4 1-16,-2-5 0 16,-1-2 1-16,-4-8 1 0,-2-1 2 15,0-3 1-15,4-13 2 16,-13 17-1-16,13-17 2 15,-18 6 0-15,18-6 0 16,-20 1 1-16,20-1 1 16,-26-4-1-16,13 1-1 15,-3 0-1-15,3 2 0 16,-1-1-1-16,1 1-1 16,13 1 0-16,-23-2-3 15,23 2 0-15,-19-1-1 16,19 1-2-16,0 0-5 15,-16 0-9-15,16 0-13 16,0 0-37-16,0 0-27 0,0 0-1 16,0 0 63-16</inkml:trace>
  <inkml:trace contextRef="#ctx0" brushRef="#br3" timeOffset="622299.4916">23272 6152 68 0,'0'0'49'15,"0"0"-6"-15,0 0-15 0,0 0-10 16,0 0-7-16,0 0-4 16,0 0-2-16,-7-14 1 15,7 14 1-15,0 0 0 16,0 0 2-16,0 0-5 16,0 0 2-16,5-16 0 15,-5 16 0-15,0 0-1 16,0 0 0-16,0 0 1 15,5-13-2-15,-5 13 1 16,0 0 0-16,0 0-1 16,0 0-1-16,-8 14-3 15,8-14-2-15,-1 16 1 0,1-3 0 16,0 2 0-16,0 4-1 16,1 1 0-16,1 4 1 15,1 8 2-15,-2 3 5 16,2 4-3-16,0 2 0 15,1 3 1-15,-1 3-2 16,-1-1 1-16,1 2-1 16,-1 1 1-16,1-3-6 15,-1 2 1-15,-2 0 1 16,1-4 0-16,1 0 0 16,-1-1-1-16,-1-6 3 15,0-5-3-15,-1-3 2 16,-1-7-1-16,2-4 1 0,-1-3 0 15,1-15-1-15,-3 20 1 16,3-20 1-16,0 0-1 16,0 13-1-1,0-13 1-15,0 0-2 0,0 0 2 16,0 0 0-16,0 0-1 16,0 0-2-16,0 0 3 15,13-6 1-15,-13 6-2 16,0 0 2-16,16-3-1 15,-16 3 0-15,17-1 0 16,-17 1 2-16,23-4-3 16,-10 2 1-16,3-2 0 0,0-2 1 15,1 2-1-15,2-1 0 16,-2 1 0 0,-1 0-1-16,-3 1 2 15,0-2-3-15,-13 5-3 0,17-1-5 16,-17 1-6-16,0 0-12 15,0 0-25-15,0 0-38 16,0 0-1-16,-13-14 72 16</inkml:trace>
  <inkml:trace contextRef="#ctx0" brushRef="#br3" timeOffset="622680.5894">23201 6164 1 0,'-7'17'78'16,"7"-17"16"-16,0 0-10 15,0 0-68-15,19-19-21 16,-6 11 0-16,1-2 0 0,2 0 0 16,1 1 3-16,2-1 2 15,0 1 4 1,0 2 2-16,-2 3 1 16,0 2-1-16,0 2-2 0,1 2 0 15,1-2-4-15,-2 4 0 16,0-3-6-16,-1 2-7 15,-2 2-14 1,-14-5-20-16,25 7-38 0,-25-7-4 16,9 13 75-16</inkml:trace>
  <inkml:trace contextRef="#ctx0" brushRef="#br3" timeOffset="623144.2695">23589 6268 1 0,'0'0'68'16,"0"0"13"-16,0 0-34 15,0 0-37-15,0 0-3 16,-13 3-2-16,13-3-1 15,0 0 2-15,-11-13 0 0,11 13 0 16,-8-13-1 0,8 13 0-16,-4-15-1 15,4 15-1-15,2-17 0 16,-2 17-2-16,7-13 0 0,-7 13 0 16,13-12 1-16,-13 12-2 15,20-10 2-15,-20 10-3 16,25 2-1-16,-12 1 1 15,-13-3-3-15,23 16-1 16,-13-4-1-16,-3 6 1 16,-3 2-2-16,-4 0 3 15,-3 5 5-15,-4-1 1 16,-3 2 1-16,-2-1-3 16,1-5-5-16,-3-3-19 15,3-1-51-15,-2-6-4 16,13-10 24-16,-17-7 55 15</inkml:trace>
  <inkml:trace contextRef="#ctx0" brushRef="#br3" timeOffset="623580.2525">23752 6204 1 0,'15'2'48'16,"-15"-2"11"-16,23-2-17 15,-23 2-73-15,14-3 5 16,-14 3 11-16,16-1 6 16,-16 1 7-16,0 0 11 15,0 0 17-15,0 0 13 0,0 0 0 16,0 0-10-16,0 0-11 16,0 0-5-16,0 0-3 15,-10-14-3 1,10 14 1-16,-19-3-4 0,19 3 1 15,-21 4-3-15,21-4 0 16,-25 10-1-16,25-10-1 16,-22 20-1-16,12-7-1 15,3 2 2-15,1 2-2 16,6 3 1-16,2-1 0 16,5 1 4-16,2-5 1 15,5 0 0-15,5-4 0 0,2-3-4 16,3-3 5-16,0-5-4 15,-2 1-1-15,2-5-9 16,-2-1-5-16,-3-2-12 16,-19 7-25-1,24-16-34-15,-24 16-8 0,0 0 79 16</inkml:trace>
  <inkml:trace contextRef="#ctx0" brushRef="#br3" timeOffset="624278.3977">23847 6519 1 0,'0'0'64'15,"6"13"18"-15,-6-13-2 16,0 0-71-16,0 0-7 16,0 0 2-16,0 0 2 15,0 0 1-15,0 0 2 16,0 0 1-16,0 0 2 15,3-19-2-15,-3 19-3 16,17-24-3-16,-8 8-6 0,1-2 4 16,0 4-6-16,2-6 6 15,-1-2-6 1,2 2 1-16,-1 4-1 16,-2-3 2-16,0 6 2 0,-10 13-3 15,17-19 5-15,-17 19-3 16,0 0 3-16,0 0 1 15,0 0-1-15,0 0-2 16,0 0 2-16,0 0-1 16,3 18 0-16,-3-18-2 15,2 21 3-15,-1-6 0 16,2-2 0-16,-1 3-2 16,0 1-3-16,0-3-5 15,1 5-8-15,-5-3-17 16,7 0-54-16,-5-3-3 15,0 0 22-15,0-13 68 16</inkml:trace>
  <inkml:trace contextRef="#ctx0" brushRef="#br3" timeOffset="624540.5633">23791 6657 14 0,'-13'3'82'0,"13"-3"-28"16,0 0-18-16,0 0-7 0,0 0-5 15,0 0-8-15,0 0-14 16,0 0-17-16,0 0-34 15,0 0-35-15,-11 13-3 16,11-13 66-16</inkml:trace>
  <inkml:trace contextRef="#ctx0" brushRef="#br3" timeOffset="624695.2164">23732 6869 23 0,'0'0'92'16,"6"13"-16"-16,-6-13-47 16,0 0-112-16,0 0-9 15,-13 5 48-15</inkml:trace>
  <inkml:trace contextRef="#ctx0" brushRef="#br3" timeOffset="625594.6841">23631 6969 7 0,'0'0'85'0,"0"0"-1"16,0 0-43-16,-4-13-30 15,4 13-4-15,3-16-1 16,-3 16-2-16,5-17 2 0,-5 17 1 15,10-23-3 1,1 8 0-16,0 1-2 16,5-2 0-16,0 2-5 0,4-1 1 15,-1 5-1-15,2 3-1 16,0 4 2-16,-3 4 0 16,0 5 1-16,-4 7 1 15,-2 3 1-15,-5 3-1 16,-1 2 1-16,-5 4-2 15,-1-2 1-15,-3 2 1 16,-4-1-5-16,0 2-3 0,-3-6-10 16,1 3-12-16,-4-5-24 15,7-2-27 1,6-16 16-16,-17 15 64 16</inkml:trace>
  <inkml:trace contextRef="#ctx0" brushRef="#br3" timeOffset="626012.5373">23910 6880 1 0,'21'-9'75'16,"-21"9"3"-16,0 0-34 16,16-7-36-16,-16 7-3 0,0 0-3 15,0 0 0 1,0 0 0-16,13-5 1 15,-13 5 0-15,0 0 0 16,0 0 0-16,7-16-3 0,-7 16 1 16,3-14-1-16,-3 14 0 15,0-14 0-15,0 14 2 16,-4-13-1-16,4 13 2 16,0 0 0-16,-16-3 0 15,16 3 0-15,0 0 0 16,-17 14 2-16,17-14-4 15,-15 22 2-15,15-22-2 16,-8 27 0-16,5-9-1 16,1-1 1-16,1 2-1 15,2-5-1-15,2 2 0 16,-3-16-3-16,12 20-1 0,-12-20-8 16,18 7-15-1,-18-7-34-15,29-11-21 0,-10 1 21 16,0-5 62-16</inkml:trace>
  <inkml:trace contextRef="#ctx0" brushRef="#br3" timeOffset="628380.5057">24106 6998 51 0,'0'0'44'15,"0"0"-4"-15,-13-3-5 16,13 3-7-16,0 0-7 16,0 0-7-16,0 0-3 15,0 0-4-15,0 0-1 16,0 0-2-16,0 0 0 15,-10-14 1-15,10 14-2 16,0 0 3-16,-3-18 0 16,3 18-1-16,0 0-1 15,-3-17 1-15,3 17-1 0,-2-13-1 16,2 13 2-16,0 0-3 16,3-15-1-16,-3 15-1 15,0 0-1 1,0 0-4-16,0 0-1 0,0 0 0 15,16 22-2-15,-13-6-1 16,1 4 1-16,-1 3 1 16,2 6-1-16,-1-1 6 15,-1 2 2-15,0-4 6 16,0-2-6-16,-2-2 7 16,1-6-5-16,0-3 4 15,-2-13-3-15,0 0 5 16,0 0-7-16,0 0-5 0,9-16 6 15,-7 0-6-15,-1-4 6 16,2-3-5-16,0-2 7 16,1 1-9-1,2-1 8-15,1 1-2 0,0 4 1 16,3 4-1-16,2 3-1 16,-12 13-2-16,24-8-3 15,-24 8-1-15,22 18-2 16,-12-2 0-16,-1 2 1 15,-2 4 0-15,-1 0 2 16,-3-1 3-16,0-2 2 16,-1-3 3-16,-2-16 1 0,5 17 0 15,-5-17 0 1,0 0-2-16,0 0 0 16,7-13-2-16,-6 0 2 0,2-1-2 15,0-5 0-15,2 2 0 16,-3-1 1-16,4 1 3 15,-3 4-2-15,-3 13 3 16,10-14-4-16,-10 14 1 16,13 8-2-16,-7 5-1 15,1 8-5-15,0 5-6 16,1 4-1-16,-6 0-17 16,6 9-47-16,-8-6-7 15,-2-8 36-15,-5-9 48 16</inkml:trace>
  <inkml:trace contextRef="#ctx0" brushRef="#br3" timeOffset="629230.158">24282 5969 9 0,'0'0'97'0,"14"9"-8"16,-14-9-5-16,0 0-83 16,13-6-5-16,-13 6 2 15,16-3 0-15,-16 3-1 16,22 0 3-16,-9 2 3 15,1-2 1-15,2 0-1 16,1 0-1-16,2 1-2 0,1-1 0 16,0 0-1-16,-2-3 1 15,1 3-1-15,-5-1 0 16,0 1 3-16,-14 0-2 16,16-2 2-16,-16 2 1 15,0 0 1-15,0 0-2 16,0 0 1-16,0 0 0 15,0 0 0-15,0 0 0 16,0 0-3-16,3 16-1 16,-3-16 0-16,0 0 0 15,-1 20-4-15,1-7 3 16,0 5-2-16,0 5 1 0,0 0 1 16,0 6 1-1,3 2-1-15,-2 5 1 0,3 0 1 16,-1 5 4-16,4 2 0 15,-1-2-1-15,3 2-1 16,0-1 1-16,-1 1-1 16,1 0 1-16,1 2-1 15,0-2-3-15,0-1-1 16,-1 0 1-16,-1 1 0 16,0 1 0-16,-1-7 1 15,-3-2-1-15,-2-5 1 16,-1-4 1-16,-2-7 0 15,-4-2 1-15,5-17-1 0,-11 17 2 16,11-17 0-16,-19 10-2 16,19-10-3-16,-24 3-6 15,9-4-8-15,15 1-30 16,-30 0-45-16,11 1-1 16,-3-2 40-16</inkml:trace>
  <inkml:trace contextRef="#ctx0" brushRef="#br1" timeOffset="657046.0416">22136 11906 13 0,'0'0'77'0,"0"0"1"16,0 0-20-16,0 0-32 0,0 0-23 15,0 0-10-15,0 0-6 16,0 0-2-16,0 0-5 16,0 0 4-16,0 0 8 15,0 0 2-15,0 0 10 16,0 0 0-16,0 0-19 15,0 0-41-15,0 0 1 16,0 0 4-16,2-18 51 16</inkml:trace>
  <inkml:trace contextRef="#ctx0" brushRef="#br1" timeOffset="657992.3774">22231 11758 43 0,'0'0'83'0,"-18"17"1"15,18-17-4-15,-22-6-58 16,22 6-14-16,-13-11-3 15,13 11-1-15,-9-13-4 16,9 13 2-16,-5-19-1 16,5 19 0-16,3-20 1 15,-3 20-1-15,10-19 2 16,-10 19-2-16,14-14 1 16,-14 14-1-16,17-8 0 15,-17 8 1-15,19 12-1 16,-10 1-1-16,-2 4-2 15,-1 4 2-15,0 0-1 0,2 5 0 16,-2-1 1-16,0 1-2 16,0-3 1-16,-2-3 0 15,0 0 3-15,3-3-3 16,-1 1 2-16,0-2-3 16,-6-16 0-16,16 17 0 15,-16-17 4-15,21 3 0 16,-8-9-1-16,2-5 2 15,2-5-2-15,-1-10 2 16,0 1-1-16,-2-1 2 16,-1-3-3-16,-3 0 1 15,-4 3-1-15,-3 2 2 16,-3 2 0-16,-4 5-1 0,-2 3 2 16,6 14-1-16,-17-18-1 15,17 18 1-15,-20-10-1 16,20 10-1-1,-18 2-1-15,18-2-3 0,-13 18 1 16,10-2-3-16,3 3-4 16,5 6-5-16,-1-4-4 15,9 4-8-15,0-8-12 16,11 2-19-16,0-16-28 16,4-6 5-16,0-10 38 15</inkml:trace>
  <inkml:trace contextRef="#ctx0" brushRef="#br1" timeOffset="658325.9641">22635 11468 83 0,'0'0'99'16,"0"0"-8"-16,2 14-7 15,-2-14-74-15,0 0-17 16,20 7-2-16,-7 6 0 16,-1 2 2-16,4 5 1 15,-1 5 4-15,1 1 2 0,0 7 3 16,-3 4-5-16,-1 5 0 16,-4 3-7-16,-2 1-1 15,-3 6-4 1,-4 0 2-16,-4 1-2 0,-6-2-3 15,-5 1-2-15,-12-8-11 16,1 1-40-16,-9-10-5 16,-6-11 20-16,-4-12 55 15</inkml:trace>
  <inkml:trace contextRef="#ctx0" brushRef="#br1" timeOffset="658675.3241">22142 11458 55 0,'0'-23'87'15,"0"23"0"-15,0 0-4 16,-24-16-64-16,9 14-10 15,-2 5-1-15,-3 4-2 16,-5 4-2-16,1 1 1 16,-1 4-2-16,0 6 0 15,-1 5 0-15,5 12 0 16,1 9-1-16,2 7 0 16,7 7-1-16,2 10-5 15,9 6 0-15,6 1-4 0,10-1-8 16,10-4-17-16,4-12-27 15,18-10-30-15,8-13 1 16,10-21 14-16</inkml:trace>
  <inkml:trace contextRef="#ctx0" brushRef="#br1" timeOffset="661245.0285">23620 12339 18 0,'0'0'85'15,"0"0"-2"-15,0 0-22 16,0 0-34-16,0 0-8 15,0 0-2-15,-2-13-5 0,2 13-3 16,0 0-4-16,0 0 1 16,0 0-2-16,0 0 0 15,0 0-1-15,0 0-1 16,0 0 0-16,-13 16-2 16,13-16 2-16,0 0-1 15,-10 19-1-15,10-19 0 16,-16 24 1-16,2-6-1 15,-4 2 1-15,-2 3 0 16,-3 3-2-16,-3 1 2 16,-1 4-1-16,-1-4 0 15,1-1-1-15,4-3 1 16,3-3 0-16,1-2 0 0,4-5 2 16,15-13-2-16,-21 18 2 15,21-18-1-15,0 0 0 16,-15 13 0-1,15-13-1-15,0 0 0 0,0 0-1 16,0 0 2-16,0 0-2 16,0 0-1-16,0 0 2 15,0 0 1-15,0 0-3 16,0 0 3-16,15 9-2 16,-15-9 1-16,0 0 2 15,14 16-2-15,-14-16 2 16,18 19-4-16,-18-19 5 0,25 23-5 15,-9-9 2 1,5 1-1-16,0 1 0 0,5-2 1 16,3 0-3-16,1-1 5 15,1 2-5-15,0-5 6 16,-2 0-3-16,0 0 1 16,-2-1 0-16,-2-1 1 15,-3 0-1-15,-5-1 2 16,-1-1-1-16,-3-2 0 15,-13-4 1-15,16 7 0 16,-16-7-1-16,0 0 1 16,0 0-2-16,0 0-2 15,0 0-2-15,0 0-7 0,0 0-9 16,3 15-26 0,-3-15-44-16,0 0-3 15,-15-3-1-15,15 3 57 16</inkml:trace>
  <inkml:trace contextRef="#ctx0" brushRef="#br1" timeOffset="662228.1829">23843 12502 79 0,'0'0'91'0,"0"0"-2"15,0 0-36-15,0 0-36 16,0 0-2-16,0 0-3 15,0 0-2-15,0 0 0 16,0 0-4-16,0 0-3 16,0 0 0-16,0 0-1 0,0 0-3 15,0 0 1 1,0 19-1-16,0-19 0 16,6 23 0-16,-2-10 0 15,1 3 3-15,-1-2-2 0,2 4 2 16,-2 2 2-16,-1-3-3 15,3 1 2-15,-3 2 3 16,1 0-4-16,0-1 1 16,-1 0-1-16,3-4 2 15,-2-2-5-15,-4-13 1 16,13 21-1-16,-13-21 0 16,16 8 1-16,-16-8 0 15,16-1 0-15,-16 1-1 16,19-10 1-16,-19 10 3 15,16-18-7-15,-9 4-2 16,0-3 2-16,2-5-2 0,-2-4 1 16,-1-3-2-16,1-1 4 15,0 0-3-15,-1-2 7 16,0 4-1-16,-2 4 3 16,0 5-3-16,-2 5 4 15,-2 14 1-15,4-15-2 16,-4 15 4-16,0 0-3 15,0 0 0-15,0 0-2 16,0 0 1-16,0 0-4 16,0 0 0-16,0 0-3 15,0 0 1-15,0 15-1 16,0-15 2-16,0 0-1 16,4 18 2-16,-4-18 1 0,3 19 1 15,-3-19 2-15,5 25-3 16,-3-12 3-16,3 3-2 15,-1-2 0-15,-1 2 0 16,1 0-1-16,1 0 1 16,-1 2 0-16,0 1 5 15,1 3-6-15,-1-1 5 16,0 0-2-16,2-3 2 16,-3 1-3-16,4-3 0 15,-7-16-1-15,10 23-4 16,-10-23 5-16,13 10-5 15,-13-10 4-15,16 5-5 0,-16-5 5 16,16-6-3-16,-16 6-2 16,16-10-10-16,-16 10-13 15,17-15-30-15,-1 8-36 16,-16 7-3-16,20-22-3 16</inkml:trace>
  <inkml:trace contextRef="#ctx0" brushRef="#br1" timeOffset="663195.9722">24426 12736 61 0,'0'0'83'0,"0"0"0"16,0 0-30 0,0 0-26-16,0 0-7 15,0 0-11-15,0 0 2 16,0 0-5-16,0 0-2 0,0 0 1 15,0 0-6-15,0 0-2 16,6 14 1-16,-6-14 5 16,0 0-4-16,0 0 2 15,0 0 2-15,16 11 4 16,-16-11-3-16,0 0 2 16,0 0-1-16,0 0-1 15,0 0 0-15,0 0-2 0,0 0 1 16,0 0-7-1,1-13 6-15,-1 13 0 16,0 0-1-16,0 0-1 16,0 0 1-16,0 0-1 0,0 0 1 15,0 0 7-15,0 0-7 16,0 0-2-16,0 0 0 16,0 0 1-16,0 0-3 15,-7 13 1-15,7-13 0 16,0 0-1-16,0 0 1 15,7 13 0-15,-7-13 2 16,0 0-2-16,0 0 3 16,0 0 0-16,15-3 0 15,-15 3-1-15,0 0 0 16,0 0 2-16,4-13 0 16,-4 13-4-16,0 0 4 15,0 0 0-15,-3-16 1 0,3 16-1 16,0 0-5-16,0 0-12 15,0 0-13-15,-13-4-37 16,13 4-26-16,0 0-5 16,-16 15-2-16</inkml:trace>
  <inkml:trace contextRef="#ctx0" brushRef="#br1" timeOffset="664681.2689">24461 12647 1 0,'10'13'63'16,"-10"-13"7"-16,0 0-33 15,0 0-22-15,0 0-7 16,0 0-1-16,0 0-3 16,0 0-4-16,0 0-8 15,0 0-4-15,1 13-2 0,-1-13-1 16,0 0 4-16,0 0 6 16,0 0 7-16,-3 14 3 15,3-14 8-15,0 0 3 16,0 0 2-16,0 0-2 15,0 0-3-15,0 0-4 16,0 0-5-16,0 0 5 16,-7 14-2-16,7-14 2 15,0 0-3-15,0 0 0 16,0 0-5-16,0 0-6 16,0 0-2-16,0 0-4 15,0 0 1-15,0 0 2 0,0 0 4 16,0 0 3-1,0 0 4-15,0 0 7 16,0 0 2-16,0 0 0 0,0 0 1 16,0 0-1-16,0 0-3 15,0 0 0-15,0 0-1 16,0 0-2-16,0 0 2 16,0 0 0-16,0 0-2 15,0 0-1-15,0 0 1 16,0 0 4-16,0 0-6 15,0 0 0-15,0 0-3 16,0 0 1-16,0 0-1 16,0 0 6-16,0 0-5 15,16 12-7-15,-16-12 7 16,12 17 2-16,-12-17-2 16,14 26-2-16,-7-8 2 15,-1 0-8-15,-2 4 6 0,-2 3-2 16,-2 3-6-16,-7 0-9 15,-2 5-9-15,-10-4-26 16,2 7-35-16,-11-6-2 16,2-1-3-16</inkml:trace>
  <inkml:trace contextRef="#ctx0" brushRef="#br1" timeOffset="665529.481">24651 12460 30 0,'0'0'90'0,"-14"9"-6"16,14-9 2-16,0 0-66 0,0 0-7 15,0 0-2-15,0 0-4 16,0 0 1-16,0 0-1 15,0 0 0-15,0 0 0 16,0 0 0-16,0 0 0 16,0 0-2-16,0 0 0 15,0 0-3-15,0 0 2 16,0 0-3-16,0 15-1 16,0-15 1-16,1 15-2 15,-1-15 0-15,5 24 0 16,-3-10 3-16,1-1-5 15,-1 3 3-15,2 0 0 0,3-2-1 16,0-1-1-16,2 0 0 16,4-1 2-16,0-2-2 15,4-3 3-15,2-3-3 16,1-1 2-16,1-4-1 16,0-5 3-16,-1-1-1 15,-1-3-2-15,-2-5 3 16,-2-2-2-16,-2-5 2 15,-4 1-3-15,-2-7 3 16,-1 1-2-16,-4-2 0 16,0 2 1-16,-2-1 0 15,1 4-1-15,-2 5 1 16,2 3 2-16,-1 16-2 0,0 0 2 16,0 0-1-16,0 0-1 15,0 0 0-15,0 0 2 16,0 0-4-1,3 16 0-15,-3-16 0 0,0 19-1 16,0-19 1-16,5 24 0 16,-4-7-2-16,3 5 2 15,1 1 0-15,-1 3 0 16,2-1-3-16,0 1-4 16,1-2-5-16,-2-4-11 15,8 1-23-15,-13-21-43 16,25 11 0-16,-12-14-4 0,4-3 65 15</inkml:trace>
  <inkml:trace contextRef="#ctx0" brushRef="#br1" timeOffset="666345.8847">25186 12247 39 0,'0'0'92'0,"0"0"-3"16,0 0-5 0,0 0-61-16,0 0-8 0,0 0-5 15,0 0 0 1,0 0-3-16,0 0-2 0,0 0 0 15,0 0-1-15,0 0-3 16,0 0 2-16,0 0 0 16,0 0-2-16,0 0-1 15,0 0 1-15,16 17 0 16,-16-17 0-16,16 18 1 16,-16-18-1-16,20 14 0 15,-20-14 1-15,23 17-2 0,-23-17 1 16,22 21-1-16,-22-21 0 15,22 18-1 1,-12-3 2-16,1-2-2 16,0 0 1-16,0 0 1 0,-1 0-1 15,-10-13 0-15,19 21 0 16,-19-21 1-16,17 18 0 16,-17-18 0-16,15 13 0 15,-15-13-1-15,0 0 1 16,13 13-1-16,-13-13 1 15,0 0 0-15,0 0-2 16,0 0 2-16,0 0 0 16,0 0-1-16,0 0 0 15,0 0-1-15,0 0 3 16,0 0-1-16,0 0 0 16,0 0 0-16,0 0 1 15,0 0 0-15,0 0 0 0,0 0 1 16,0 0-2-16,0 0 1 15,0 0-2-15,0 0 2 16,0 0-1-16,5 13 0 16,-5-13 0-16,0 0 0 15,0 0-1-15,0 0 0 16,0 0 1-16,0 0-2 16,-11 15 0-16,11-15 0 15,-12 13 0-15,12-13-1 16,-8 24 1-16,0-9 2 15,-2 6-3-15,-1 3 2 16,-4 2 1-16,1 3 2 0,0 4-4 16,-4 2-12-16,4 2-27 15,-5-6-53-15,3-3-2 16,-5-10-4-16,2-15 13 16</inkml:trace>
  <inkml:trace contextRef="#ctx0" brushRef="#br1" timeOffset="669496.8835">23439 11537 1 0,'0'0'64'0,"0"0"20"16,0 0 1-16,0 0-44 16,0 0-18-16,0-13-4 15,0 13-2-15,0 0-4 16,0 0-4-16,0 0-5 16,0 0-2-16,-4 19 0 15,4-6-1-15,1 6-1 0,1 4-1 16,2 4 0-16,0 5 0 15,1 1 3-15,2 2 0 16,-1-4-2-16,2 1 1 16,0-4 1-16,-1-4-3 15,4-2-2-15,1-6 4 16,-12-16-2-16,26 17 1 16,-12-17-1-16,4-7 1 0,-1-9-4 15,3-6 2 1,-1-8 1-16,0-5-1 15,-1-2-1-15,-2-5 1 16,0-3 2-16,-3 6 0 0,-1 3 5 16,-4 6-1-16,-3 4 2 15,-2 9 0-15,-2 4 2 16,-1 13-1-16,0 0 0 16,0 0-1-16,0 0-3 15,0 0-1-15,0 0-4 16,0 0-1-16,-1 13-2 15,-1 1 0-15,2 6-2 16,-1 6 1-16,1 4 1 0,1 7 2 16,-1 1 1-1,4 1 1-15,-1 3-5 16,3-6-7-16,7 3-21 16,-6-13-35-16,12-3-19 0,-3-13-1 15,4-7 24-15</inkml:trace>
  <inkml:trace contextRef="#ctx0" brushRef="#br1" timeOffset="670013.6967">24062 11618 29 0,'0'0'88'0,"0"0"-3"16,16 9-1-16,-16-9-54 15,0 0-24-15,0 0-2 16,-3 13-3-16,3-13-1 16,0 0 0-16,2 15-2 15,-2-15 0-15,9 13 2 16,-9-13-1-16,0 0 2 15,18 15 0-15,-18-15 2 16,13 4 1-16,-13-4 1 16,0 0 2-16,13-3-1 15,-13 3 1-15,0 0-3 16,0 0 1-16,0-16-2 0,0 16 0 16,-8-17-1-16,0 4-1 15,3 0 1 1,-4 0-2-16,-1-1 2 15,10 14 0-15,-19-19 1 0,19 19 0 16,-23-6 1-16,23 6-2 16,-24 9 2-16,11-2-2 15,-2 6 0-15,1-3-4 16,-1 3-2-16,1 0-6 16,4 1-8-16,10-14-10 15,-15 26-28-15,5-11-32 16,12 2-2-16,-4 1 1 0</inkml:trace>
  <inkml:trace contextRef="#ctx0" brushRef="#br1" timeOffset="670981.1904">24477 11500 43 0,'0'0'80'0,"0"0"1"16,0 0-38-16,-13-15-15 15,13 15-2-15,0 0-2 16,0 0-3-16,-16-11-4 16,16 11-2-16,0 0-4 15,0 0-3-15,-16 13-5 16,16-13-2-16,0 0-2 16,-4 18 0-16,5-3-2 15,3 2 2-15,1 6-3 0,-1 5 5 16,2 2-2-16,-1 4 1 15,3 4 0-15,-1-3 1 16,0-5 1-16,0-3-2 16,1-6-1-16,-1-7 0 15,-7-14 2-15,17 13-3 16,-17-13 1-16,20-9 0 0,-11-5-3 16,1-3 2-1,2-7 1-15,-1-7 1 16,1-5-1-16,-1-3 2 15,1-3-2-15,-2 0 1 16,0 3 2-16,2 2 0 0,-2 5 1 16,-2 7 0-16,-2 7 0 15,-6 18-1-15,10-16 1 16,-10 16-2-16,0 0 0 16,3 18-1-16,-4-3 0 15,-1 5 1-15,-1 7-2 16,2 2 2-16,-2 4-3 15,4 5 0-15,1 1-9 16,1-3-3-16,7 4-4 16,0-5-6-16,7-2-8 15,2-10-12-15,8 2-18 16,1-14-24-16,6-5 6 0,2-9 54 16</inkml:trace>
  <inkml:trace contextRef="#ctx0" brushRef="#br1" timeOffset="671399.489">25149 11543 70 0,'-13'19'98'15,"13"-19"-2"-15,0 0-7 16,0 0-66-16,0 0-20 16,-3-13-4-16,3 13 0 15,0 0-1-15,15-12 0 16,-3 9 1-16,1 2 1 15,3-1 1-15,5-1 0 16,0 3 0-16,5-1 2 16,0 1-1-16,-1 1-1 15,-2-1 0-15,0 0-1 16,-2 0-1-16,-2 2 0 0,-3-4-5 16,-3 4-7-16,-13-2-8 15,19 3-13-15,-19-3-22 16,0 0-30-16,0 0-3 15,-6 18 15-15</inkml:trace>
  <inkml:trace contextRef="#ctx0" brushRef="#br1" timeOffset="671767.8553">25241 11687 108 0,'0'0'88'15,"0"0"-1"-15,0 0-43 16,-13 9-37-16,13-9-2 16,0 0-2-1,0 0-2-15,0 0 0 0,15-5-1 16,-15 5 0-16,17 2 4 16,-4 1-3-16,3-3 1 15,3 0-2-15,-1 0 2 16,3 0 1-16,2 1-3 15,0-1 2-15,-2 2-1 16,1-1 0-16,-5 1-1 16,-1 0 1-16,-1 3-1 15,-2-4 0-15,-13-1 1 0,13 5-2 16,-13-5-2-16,0 0-5 16,0 0-11-1,0 0-24-15,0 0-42 16,3 14-3-16,-3-14-3 0,-15 1 68 15</inkml:trace>
  <inkml:trace contextRef="#ctx0" brushRef="#br1" timeOffset="672397.9856">25742 11140 48 0,'6'-14'95'15,"-6"14"-2"-15,0 0-4 16,0 0-70-16,0 0-8 15,0 0-2-15,0 0 0 16,0 0-1-16,0 0-3 16,0 0 1-16,0 0-4 0,0 0 1 15,0 0-3 1,0 0-2-16,1 20 0 16,-1-20 1-16,7 26-2 15,-2-9 1-15,-1 5 1 0,2 4 2 16,-2 1 1-16,-1 5 0 15,1 1 1-15,-1 5-1 16,0-4-1-16,0 4-1 16,0-1 1-16,0 2-1 15,0 2 0-15,1-1 0 16,-1 1-1-16,1-2 1 16,-2 0-1-16,2-1 3 15,-1-1-3-15,0-7 1 16,0-3 1-16,0-2 0 15,-2-5 0-15,2-6-2 16,0-1 2-16,-3-13-3 0,0 0 4 16,7 15-4-16,-7-15 2 15,0 0-3-15,0 0 2 16,0 0-7-16,0 0-4 16,0 0-13-16,14 1-20 15,-14-1-27-15,0 0-21 16,-4-24 2-16,7 9 44 15</inkml:trace>
  <inkml:trace contextRef="#ctx0" brushRef="#br1" timeOffset="673043.97">25919 11101 112 0,'0'0'101'0,"0"0"-3"15,0 0-4-15,0 0-84 16,0 0-8-16,0 0 2 15,0 0-1-15,0 0-2 0,0 0 0 16,0 0 1-16,0 0 0 16,0 0-1-16,0 0 1 15,0 0-3-15,0 0 1 16,12 15-3-16,-12-15 2 16,0 0-1-16,0 0 1 15,-1 20-1-15,1-20-1 16,1 22 3-16,0-9-2 15,-1 5 3-15,3 5-2 16,0 2 1-16,-1 1 0 16,1 4 0-16,-1 2-1 15,0 4 1-15,4-1-1 16,-2 2 0-16,0 1 1 0,1 2-1 16,-1-1 0-16,0 0 1 15,1-3 0-15,-3-1 0 16,1-4 1-16,-1-2-1 15,1-3 0-15,-2-3 0 16,1-5 0-16,-1-4 0 16,-1-14 1-16,3 20-1 15,-3-20 0-15,0 0 0 16,3 15 0-16,-3-15 1 16,0 0-2-16,0 0 0 15,0 0-3-15,0 0-3 16,0 0-9-16,0 0-17 0,0 0-56 15,0 0-7-15,0 0 0 16,0 0 24 0</inkml:trace>
  <inkml:trace contextRef="#ctx0" brushRef="#br1" timeOffset="674499.8128">26217 11298 55 0,'0'0'88'15,"0"0"1"-15,0 0-14 16,0 0-54-16,0 0-7 16,0 0-4-16,0 0-3 15,0 0-2-15,-5 17-4 16,5-17-2-16,-3 14-1 15,3-14 1-15,2 23 0 16,-1-8 3-16,2 1 1 16,2 2-1-16,-3 3 2 15,3-1 0-15,1 3 1 16,1 0-2-16,-1-1 0 16,1-1-2-16,1 1 0 0,1-2-1 15,3-4 0-15,-2-2 1 16,0-1-2-16,-10-13 1 15,24 12-1-15,-11-8 1 16,0-5 1-16,0-2 0 16,-13 3-1-16,25-12 0 15,-25 12 1-15,23-23-1 16,-13 10 2-16,-1-5-2 16,-1-1 1-16,1-3 0 15,-2 2 0-15,0 0-1 16,-2 2 2-16,-1 3 0 15,-4 15 0-15,6-19 2 0,-6 19-1 16,0 0-1-16,1-15 1 16,-1 15 1-16,0 0-4 15,0 0 3-15,0 0-3 16,0 0 0-16,0 0-1 16,-3 13 1-16,3-13 0 15,-3 13-1-15,3-13 1 16,-4 19 0-16,4-19 0 15,-3 28 0-15,5-11 1 16,-2 3-2-16,0 5 0 16,3-1 0-16,-2 2 0 15,3-1 0-15,-1-1-1 16,3-1 1-16,1-1-1 0,0-3 1 16,5-6 0-16,-12-13 0 15,22 18 0 1,-9-13 0-16,1-1 2 15,-1-5 1-15,1-4-1 0,1 2 1 16,-15 3-1-16,22-10 0 16,-22 10-1-16,17-11-4 15,-17 11-4-15,0 0-7 16,13-6-12-16,-13 6-16 16,0 0-25-16,0 0-23 15,13-12 1-15,-13 12 25 16</inkml:trace>
  <inkml:trace contextRef="#ctx0" brushRef="#br1" timeOffset="675050.0395">26779 11026 84 0,'0'0'95'0,"0"0"-5"15,0 0-1-15,16 0-78 0,-16 0-7 16,0 0 1-16,0 0-3 16,0 0 1-1,0 0-1-15,0 15-2 16,0-15 0-16,3 18-2 0,-3-18 0 15,6 31-1-15,0-8 4 16,-1 4-2-16,4 4 4 16,-2 0-1-16,1 7 3 15,-1-2-1-15,1 4-1 16,-2-4 1-16,0 2-3 16,-2-2 1-16,1-3-1 0,-1 0-1 15,0-1 1-15,-1-3-1 16,1-3 2-16,-1-3-2 15,2 0 1-15,-1-4-2 16,-1 0 1 0,0-4 0-16,0-2 1 0,-3-13-2 15,3 21 1-15,-3-21 1 16,1 13-2-16,-1-13 1 16,0 0-1-16,0 0 1 15,4 13-3-15,-4-13-3 16,0 0-7-16,0 0-14 15,0 0-26-15,0 0-36 16,0 0-3-16,-7-21-3 16</inkml:trace>
  <inkml:trace contextRef="#ctx0" brushRef="#br1" timeOffset="675516.3944">26942 10983 73 0,'0'0'97'0,"0"0"-1"16,0 0-6-16,0 0-64 16,3 13-18-16,-3-13-1 15,0 0 0-15,0 0 1 16,0 0-4-16,-7 16-1 15,7-16-1-15,0 0-2 16,6 14-1-16,-6-14-2 0,6 18 0 16,-6-18-1-16,8 30 2 15,-1-7 2-15,-2 4 1 16,2 5 2-16,-1 4-2 16,1 5 2-16,0 2-1 15,2 5 2-15,0-4-3 16,-4 0 0-16,3-1-2 15,-1-3 1-15,-1-1 0 16,-2-3 2-16,0-5-3 16,-1-3 0-16,-1-3 0 15,-1-2-1-15,2-4-4 16,0-3-7-16,1-2-6 16,-4-14-25-16,14 19-47 0,-14-19-2 15,13-2-3-15,-8-12 39 16</inkml:trace>
  <inkml:trace contextRef="#ctx0" brushRef="#br1" timeOffset="685972.4375">27251 10661 1 0,'15'7'71'0,"-15"-7"7"15,0 0-2-15,0 0-47 16,0 0-17-16,0 0-6 16,0 0-3-16,0 0-1 0,0 0 0 15,0 0 1-15,0 0 1 16,0 0 2-16,-15 9 0 15,15-9 2-15,0 0 1 16,0 0 0-16,0 0-1 16,0 0-2-16,0 0 0 15,-7-16-1-15,7 16-2 16,0 0-1-16,0 0 1 16,10-17-1-16,-10 17-1 15,0 0 1-15,19-16-1 16,-19 16 1-16,21-13-2 15,-8 6 2-15,2 1-3 16,-1 0 1-16,1 2 1 0,1-2-1 16,-2 5-1-1,-1-1 1-15,0 4 1 0,-13-2-1 16,19 10 1 0,-19-10-2-16,14 19 0 0,-14-19 0 15,6 27 0-15,-5-11-1 16,-2 3 1-16,-3 4-1 15,-2 0 0-15,-4 3 2 16,-2 0 0-16,1 0 2 16,-5-2-1-16,0-1 2 15,0 0 0-15,2-7-1 16,2 0 1-16,12-16 0 16,-22 22-1-16,22-22-1 15,-13 14 0-15,13-14-1 16,0 0 1-16,-8 13 0 15,8-13 0-15,0 0-1 0,0 0 2 16,0 0-1-16,20 15 0 16,-20-15 1-16,19 10-2 15,-19-10 2-15,26 10-2 16,-12-6 1-16,1 2-1 16,0 1 0-16,3-2 0 15,1-1 0-15,-1 0 2 16,4 1-3-16,-3-1 2 15,-1-1-2-15,3 0 2 16,-5 1 0-16,-1-1-2 16,0 3-5-16,-15-6-10 15,21 10-16-15,-21-10-53 16,15 11-2-16,-15-11-5 0,-6 15 18 16</inkml:trace>
  <inkml:trace contextRef="#ctx0" brushRef="#br1" timeOffset="700627.4572">21390 12550 27 0,'-13'10'85'16,"13"-10"-1"-16,0 0-4 16,-18-3-63-16,18 3-7 15,0 0-4-15,0 0-3 16,0 0-2-16,0 0-1 16,0 0 1-16,0 0 1 0,-8 23-1 15,14-8-1-15,0 2 1 16,3 5 1-16,1 2 4 15,3 4-1-15,1 3 1 16,-1 4-5-16,4 2 0 16,1 1 1-16,-2 1 0 15,1 0 1-15,-1 3-6 16,-2-3 3-16,-1 0-4 16,0-8 7-16,-1 0-1 15,-5-1 1-15,0-3-1 16,-3-1-2-16,2-3 3 15,-3-1-2-15,1-3 2 16,-1-3-3-16,-1 0 0 0,-1-3-5 16,-1-13 0-16,2 17-7 15,-2-17-6 1,0 0-10-16,0 0-14 16,0 0-22-16,0 0-17 0,0 0 3 15,3-28 56-15</inkml:trace>
  <inkml:trace contextRef="#ctx0" brushRef="#br1" timeOffset="701083.2655">21624 12655 39 0,'0'0'87'16,"0"0"-3"-16,0 0 0 16,0 0-67-16,0 0-7 15,0 0-4-15,0 0-2 16,0 0-2-16,0 0-2 16,0 0 1-16,0 0-3 15,-9 16 1-15,9-16 4 16,9 29-2-16,-2-10 2 15,2 5-2-15,2 4-1 16,1-1 0-16,2 3-1 16,1 1 2-16,-2 0-4 15,-2 1 4-15,1 0-2 16,-2-3 2-16,-1 0 2 0,-2-2-2 16,-3-1 3-16,1-4-2 15,-1-4 1-15,-1-3-2 16,0-2 1-16,-3-13 0 15,4 14-1-15,-4-14-1 16,0 0-4-16,6 13-7 16,-6-13-16-16,0 0-26 15,0 0-30-15,0 0-2 16,0 0-2-16</inkml:trace>
  <inkml:trace contextRef="#ctx0" brushRef="#br1" timeOffset="701777.4432">21979 12735 34 0,'0'0'89'0,"0"0"-6"16,0 0 0-16,0 14-66 15,0-14-9-15,0 0-3 16,-4 20-1-16,2-7-4 16,-1 5-1-16,0 3-2 15,5 1 3-15,-2 5-2 0,3-1 1 16,3 3-2-16,1-3 3 16,0 0 2-16,3-1 0 15,0-2 0 1,0 0 0-16,2-5 0 0,-1-3 1 15,-1-1-1-15,-10-14 1 16,19 21-1-16,-19-21-1 16,15 4 1-16,-15-4-1 15,13-7-2-15,-13 7-1 16,8-19 0-16,-2 4-3 16,-3-6 2-16,1-1 1 15,-1-2 1-15,0-2 0 0,0-2 4 16,-3 2 2-16,1 5 0 15,-4 3 3-15,3 5 0 16,0 13 1-16,-2-14-2 16,2 14 0-16,0 0-3 15,0 0-2-15,0 0 0 16,0 0-4-16,-5 16-1 16,5-16-2-16,2 17 2 15,-2-17-1-15,5 23 3 16,-3-7 0-16,2 0 1 15,2 1 3-15,-2 1-2 16,4 0 1-16,-3 1 0 16,4 1-2-16,-2-1 1 0,2-3-2 15,1 0-1-15,2-3-2 16,-12-13-3-16,21 17-3 16,-21-17-5-1,23 9-6-15,-23-9-10 0,26 0-16 16,-16-13-35-16,6 1-2 15,-1-7 19-15</inkml:trace>
  <inkml:trace contextRef="#ctx0" brushRef="#br1" timeOffset="702148.1336">22497 12537 43 0,'0'0'91'0,"0"0"-5"16,0 0 0-16,0 0-71 0,0 0-9 16,0 0-3-16,0 0-2 15,-14 17 0-15,9-1-4 16,1 6 2-16,0 2 3 16,2 2-1-16,1 3 3 15,2 6-1-15,1-2 3 16,3 3-2-16,3-1-1 15,0 1 0-15,1 0-5 16,0 1 4-16,-1-1-3 0,-1-1 1 16,2 1-2-16,-3-7 1 15,0-2 2 1,-2-1-1-16,-1-5 0 16,1-3-3-16,-4-18-5 0,7 22-8 15,-7-22-12-15,0 0-15 16,0 0-39-16,0 0-3 15,6-22 0-15</inkml:trace>
  <inkml:trace contextRef="#ctx0" brushRef="#br1" timeOffset="702511.7359">22732 12546 75 0,'6'-13'91'0,"-6"13"-2"0,0 0-5 16,0 0-73-16,-13 13-9 16,13-13-2-16,-10 18-2 15,6-2 0-15,-5 2 0 16,3 3 1-16,-1 5 3 16,3 3-2-16,-1 6 6 15,5-1-3-15,2 4 0 16,2-1-1-16,3 2-1 15,-1 2 0-15,3-2-3 16,-2 0 2-16,2-2-3 16,-4-5 2-16,1-2 1 15,0-2-1-15,0-2 0 16,-2-5-2-16,0-4-5 0,1-1-7 16,-5-16-12-16,8 13-17 15,-8-13-36-15,10-16-5 16,-4-2-2-16</inkml:trace>
  <inkml:trace contextRef="#ctx0" brushRef="#br1" timeOffset="702855.7826">22936 12714 59 0,'0'0'92'0,"0"0"0"0,0 0 2 15,0 0-81-15,0 0-4 16,0 0-6-16,0 0 2 16,0 0-5-16,0 0-2 15,-8 15 0-15,8-15 1 16,0 0 1-16,18 7-1 16,-5-3 2-16,3-1-1 15,2-1 2-15,1 1 1 16,1-2-1-16,-1 0 1 15,0-2-2-15,-3 1 0 16,-16 0-3-16,20 0-2 16,-20 0-5-16,0 0-5 0,14 4-13 15,-14-4-17-15,0 0-43 16,0 0 1-16,0 0-1 16,0 0 74-1</inkml:trace>
  <inkml:trace contextRef="#ctx0" brushRef="#br1" timeOffset="703104.6291">22957 12880 61 0,'16'9'90'0,"-16"-9"0"15,25-10-6-15,-9 4-79 0,-3 0-3 16,1 1-2-16,2-1 2 15,-16 6-1-15,23-2 0 16,-23 2 0 0,22 6 0-16,-22-6-4 0,23 6-6 15,-6 0-15-15,-4-11-32 16,6 2-29-16,-1-8 0 16,0-5 10-16</inkml:trace>
  <inkml:trace contextRef="#ctx0" brushRef="#br1" timeOffset="705713.3157">23005 12323 88 0,'0'0'40'0,"0"0"3"0,0 0-6 16,0 0-7-16,0 0-7 15,0 0-6-15,0 0-3 16,0 0-3-16,-13 6-2 15,13-6-3-15,0 0 1 16,0 0-2-16,0 0 1 16,0 0-2-16,0 0 1 15,0 0-3-15,0 0 1 16,0 0-1-16,0 0 0 16,0 0 0-16,0 0-1 15,0 0 1-15,0 0-2 16,0 0 2-16,0 0-1 15,0 0 0-15,0 0-1 0,0 0 1 16,0 0 0-16,0 0 0 16,0 0 0-16,0 0 0 15,13 16 0-15,-13-16 0 16,9 13 1-16,-9-13-1 16,13 20 0-16,-8-7 1 15,2 0-2-15,1 5 0 16,-1-1-1-16,-1 2 1 15,1-4 0-15,-1 7 1 16,1-5 1-16,0 4-3 16,2 0 1-16,1 1 0 15,0 0 0-15,0 1 0 0,2 1 1 16,1-1 3-16,0 3-5 16,-2 0 6-16,2-1-3 15,0 1-1 1,0-2 1-16,-1 1 0 0,-2-2-2 15,0 3-2-15,-2-3 2 16,3 1-3-16,-3 0 4 16,-1-1 0-16,2 0 0 15,1 0-1-15,-1 1 0 16,1-1-1-16,-1-5 3 16,1-1-3-16,-2 0 1 15,0 1 0-15,0-4 0 0,-1 2-2 16,-7-16 3-16,12 22 0 15,-12-22-1-15,12 23 0 16,-12-23 0 0,10 14 1-16,-10-14-1 0,0 0 3 15,0 0-2-15,13 10 0 16,-13-10 0-16,0 0 1 16,0 0 0-16,0 0-1 15,3-17 0-15,-3 17 0 16,-5-25 0-16,1 9 0 15,0-5 1-15,-2-4-1 16,-1-2 0-16,-1-5-1 16,0-2 1-16,0-4 0 0,3-2 0 15,-3-4 3-15,1-2-7 16,0-1 3-16,1-1-1 16,-1 0 2-16,-2 1-3 15,2-1 2-15,-3 0-1 16,1 2-2-16,1-1 6 15,-1 5-4-15,2 3 3 16,-2 1-2-16,3 1 1 16,2 4-3-16,0 5 3 15,1 4 0-15,1 5-1 16,1 0 0-16,0 3 2 16,-1 2-1-16,2 14 0 0,-1-20 1 15,1 20-1-15,-5-19-1 16,5 19-2-16,-2-19 4 15,2 19-3 1,-3-20 0-16,3 20 2 0,-3-22-3 16,3 22 2-16,0-16 0 15,0 16 1-15,0 0-2 16,1-14 2-16,-1 14-1 16,0 0 0-16,0 0 1 15,0 0-1-15,0 0 0 16,0 0 0-16,15-4 0 15,-15 4-2-15,13-3 1 16,-13 3-2-16,21-12 5 0,-8 11-2 16,5-5-1-16,-1 0 4 15,2 3-2 1,1 3 1-16,0-4-2 16,2 7 3-16,1-3-7 0,3 0 4 15,0 1 1-15,1 2-3 16,1-4-1-16,-3 1 3 15,1 0 0-15,2 1-2 16,-2 4 3-16,0-2-1 16,-2-1 0-16,4 3 0 15,1 1 3-15,2-2-3 16,3 2 1-16,2-3 0 0,3-1-1 16,0 1 1-16,4-1-1 15,-1-2 0 1,-2 0-1-16,2 1 2 15,-2-1-2-15,2-1 0 0,0-1 0 16,-3 1 0-16,-2 1 1 16,1-2 0-16,1 2 0 15,0-2 0-15,0 0 0 16,-2 2-2-16,2-1 4 16,3 1-2-16,1-2 0 15,2 1 0-15,-2 1-1 16,4 0 1-16,-4 0 0 15,0-2 1-15,-1 4-1 16,-2-2 0-16,-2 0 0 16,-2 0 0-16,0 0 0 15,0 1-1-15,-1 1 1 16,-2 1 0-16,-1-2 0 0,-1 2 1 16,0 0-1-16,-1 1-1 15,-1-1 2-15,-5 0 0 16,4 0-2-16,-2-2 2 15,0 2 0-15,0-2-1 16,-2 2 0-16,2-1 1 16,-3-2-3-16,3 0 2 15,-3 1 1-15,1-1-2 16,-4 0 1-16,-2 2-1 16,1-1 2-16,-3 1-1 15,0-1 1-15,-2 0-1 16,-1 1 1-16,-13-2 0 0,19 3 0 15,-19-3-1-15,16 1-1 16,-16-1 0-16,0 0-9 16,13 3-11-16,-13-3-38 15,0 0-37-15,0 0-2 16,-13-14-7-16</inkml:trace>
  <inkml:trace contextRef="#ctx0" brushRef="#br1" timeOffset="712747.073">25927 12684 1 0,'13'7'57'0,"-13"-7"23"15,0 0-2 1,0 0-56-16,0 0-7 0,0 0-4 16,0 0 0-16,0 0-1 15,13-3-2-15,-13 3 0 16,0 0-3-16,0 0 0 16,0 0-2-16,0 0 0 15,0 0-1-15,0 0-1 16,0 0 1-16,13 2 0 15,-13-2-1-15,0 0 1 16,20 1 0-16,-20-1-1 0,23 2 1 16,-7-1-1-1,1 1 0-15,3-2 0 16,2 1 0-16,-2-1-1 16,2 3 1-16,-2-3-1 0,-1 1 1 15,-5-1 2-15,-1 0-2 16,-13 0 2-16,19 2 1 15,-19-2 0-15,0 0 0 16,16 1 0-16,-16-1-1 16,0 0 0-16,0 0-4 15,0 0-4-15,0 0-5 16,0 0-10-16,13 5-24 16,-13-5-44-16,0 0 0 15,0 0-4-15,0 0 74 16</inkml:trace>
  <inkml:trace contextRef="#ctx0" brushRef="#br1" timeOffset="713375.3201">26091 12820 64 0,'23'26'106'0,"-23"-26"-4"15,15 13-8-15,-15-13-61 16,0 0-32-16,0 0-2 15,0 0-1-15,0 0-1 16,0 0-1-16,0 0 2 16,0 0 1-16,0 0 1 15,0 0 0-15,0 0 1 16,0 0 1-16,0 0 0 16,0 0 2-16,0 14-3 15,0-14 2-15,0 0-1 16,0 0 1-16,0 0-2 15,0 0 0-15,0 0 1 0,0 0-1 16,0 0 0-16,16-4-4 16,-16 4 4-16,14 0-2 15,-14 0 2-15,17-2-1 16,-4 2 1-16,0 0-1 16,0 0 1-16,0 0 2 15,2-1-1-15,0 1-1 16,1 0-1-16,2-2 0 15,-4 2 0-15,1 2 1 16,-15-2 0-16,23 1-1 16,-23-1 2-16,14 5-1 15,-14-5 0-15,0 0-3 0,13 5-6 16,-13-5-13-16,0 0-29 16,0 0-42-16,0 0-4 15,0 0-1-15,0 0 41 16</inkml:trace>
  <inkml:trace contextRef="#ctx0" brushRef="#br1" timeOffset="715907.4093">26593 12426 27 0,'0'0'88'0,"0"0"-1"16,0 0-16-16,0 0-47 16,0 0-7-16,0 0-5 15,0 0-2-15,0 0-3 16,0 0-2-16,0 0-3 16,0 0 0-16,0 0-1 15,0 13-2-15,0-13-2 16,7 14 2-16,-7-14-1 15,12 20-1-15,-2-4 2 16,0 2-1-16,3 0 1 16,0 7 0-16,4 1 1 0,4 4 1 15,-1 1-1-15,2 3 6 16,2 4-2-16,2-2-1 16,0 0 0-16,0-2 0 15,-3-2 0-15,-1 0-1 16,1-3 2-16,-3-2-6 15,-3-2 2-15,-2-4 2 16,-5-2-1-16,0-2 0 16,-1-1 1-16,-9-16-1 15,13 23 1-15,-13-23-1 16,4 13 1-16,-4-13-2 0,0 0 1 16,9 15-3-16,-9-15-5 15,0 0-8-15,0 0-18 16,0 0-24-1,0 0-31-15,0 0-1 0,0 0 3 16</inkml:trace>
  <inkml:trace contextRef="#ctx0" brushRef="#br1" timeOffset="716699.3576">26876 11904 100 0,'13'8'97'15,"-13"-8"-6"-15,0 0-30 16,0 0-60-16,0 0-1 16,0 0-2-16,0 0 2 0,0 0-3 15,0 0 1 1,0 0 2-16,-6 16 1 15,6-16 3-15,0 0-3 0,-4 15 0 16,4-15-2-16,1 14 3 16,-1-14-1-16,5 20-1 15,-4-7 1-15,2 2-3 16,1 3 2-16,1 1-1 16,0 3 1-16,1 2-1 15,0 4 0-15,0 3-1 16,1 1 1-16,0 1-1 0,0 1 1 15,2 2 1 1,0 0-1-16,-1 3 1 16,1-2 0-16,-2 2-1 15,0 0 0-15,-1 1 1 0,1 2 0 16,-1-1-2-16,-1-2 8 16,-1 0-3-16,2 1 0 15,1-5 1-15,-1-2 1 16,-1-3 0-16,3 0-1 15,-3-2 2-15,3-2-7 16,-3-2 1-16,0 1 2 16,-1-1-1-16,2 2 0 15,0-1-1-15,-1-1 2 0,0-1-1 16,0-2 0 0,0-1 3-16,-1-1-4 15,2-5 1-15,-6-14 1 16,6 23-1-16,-6-23-1 0,0 0-4 15,7 16-7-15,-7-16-19 16,0 0-32-16,0 0-27 16,0 0-3-16,17-6-1 15</inkml:trace>
  <inkml:trace contextRef="#ctx0" brushRef="#br1" timeOffset="721552.0812">27410 12225 12 0,'3'15'90'16,"-3"-15"-4"-16,0 0-4 15,0 0-66-15,0 0-12 16,0 0-2-16,0 0 0 16,0 0 1-16,0 0 0 15,0 0 1-15,0 0 2 16,0 0-1-16,0 0 1 15,0 0 0-15,0 0-2 16,0 0 0-16,0 0-1 16,0 0-2-16,0 0 0 15,0 0 1-15,0 0-2 0,0 0-1 16,19-5 1-16,-19 5 0 16,17-1 1-16,-17 1-1 15,26 0 1-15,-9 1 0 16,3-1 1-16,3-1-1 15,2 0 0-15,2 1 0 16,2-3-1-16,-1 1 1 16,-1 1-1-16,-4-2 1 15,0 0 0-15,-4 3 0 16,-3 0 0-16,-3 0 0 16,-13 0 1-16,19 0-3 15,-19 0 1-15,0 0-3 0,13 1-4 16,-13-1-6-16,0 0-12 15,0 0-22-15,0 0-38 16,0 0-2 0,5-13-1-16</inkml:trace>
  <inkml:trace contextRef="#ctx0" brushRef="#br1" timeOffset="722485.2888">27384 12322 64 0,'0'0'97'0,"0"0"-4"16,0 0-6-16,0 0-82 16,13 1-6-16,-13-1-4 15,0 0 0-15,16 3-1 16,-16-3 0-16,17 9 1 16,-4-3 3-16,2 1-1 0,3-1 2 15,2-2 2-15,2 2 1 16,1 1 2-16,0-1-1 15,3-2 1-15,-4 2 0 16,0-2 1-16,-2 1-2 16,-3-1-2-16,-1 2 0 15,-2-3-2-15,-1 2-1 16,-13-5-3-16,19 9-1 16,-19-9-3-16,16 12 1 15,-16-12 0-15,10 14-1 16,-10-14 0-16,6 16 1 15,-6-16 4-15,0 20 0 16,0-20 2-16,-7 22 1 0,1-8 1 16,-3-1 0-16,2 2 1 15,-5-1 2 1,1-1 0-16,-1 1 0 0,1 1 1 16,-2-4-1-16,1 2-1 15,-1-1 1-15,13-12-2 16,-23 23-4-16,10-12 0 15,2 2-3-15,-2 0 1 16,-2 2 2-16,4-2-3 16,-1 0 8-16,1 0 0 15,11-13 5-15,-15 21 2 16,15-21 1-16,-8 16 1 16,8-16-2-16,0 0 3 15,0 0-8-15,0 0-1 16,0 0-1-16,15 6-7 15,-15-6 5-15,16 0-2 0,-16 0 2 16,25 4-1-16,-8-2 0 16,2 1 0-16,3-3 1 15,1 1 6-15,3-1-6 16,1 2 1-16,3-1-1 16,3-2 1-16,1-1 1 15,0 2 0-15,2 0 0 16,0-3-2-16,-1 3 2 15,0-3-1-15,-4 2 0 0,-2 1-1 16,-3 0 1 0,-4-1-2-16,-5 1-1 15,-1 0-5-15,-3 1-15 16,-13-1-25-16,17 0-37 0,-17 0-2 16,0 0-3-16</inkml:trace>
  <inkml:trace contextRef="#ctx0" brushRef="#br1" timeOffset="724237.6854">28296 12391 25 0,'13'0'92'0,"-13"0"-4"16,0 0-1-16,0 0-56 16,0 0-23-16,0 0-3 15,0 0-1-15,0 0-2 16,0 0 0-16,0 0 1 15,0 0-1-15,0 0-1 16,0 0-2-16,0 15 1 16,0-15 0-16,0 0 0 0,0 14-2 15,0-14 1-15,1 17 0 16,1-4 1 0,-1 0 1-16,2 3 0 0,1 2-1 15,1-3-1-15,0 3 3 16,0-1-2-16,1 0 0 15,-1 1 0-15,4-2-1 16,-2-1 1-16,2 0 0 16,-2-1 1-16,-7-14-1 15,14 22 1-15,-14-22 0 16,13 13 0-16,-13-13 1 16,0 0-2-16,16 3 1 0,-16-3-2 15,0 0 1 1,18-16 0-16,-18 16 0 15,11-16 0-15,-11 16 0 0,13-23-1 16,-7 9 1-16,1-4 1 16,-1 2-2-16,0-1 3 15,-2 0-1-15,2 1 1 16,-2-1-2-16,0 2 2 16,-4 15 0-16,6-22 0 15,-6 22 1-15,5-13-2 16,-5 13 0-16,0 0 1 15,0 0 1-15,0 0 0 16,0 0 0-16,0 0 0 0,0 0 0 16,-11 15-2-1,11-15-1-15,0 0-1 16,-2 14 0-16,2-14-1 16,-2 16-1-16,2-16 0 0,3 25 0 15,0-12 2-15,-2 4 0 16,2 0 0-16,2 4 0 15,0-3 0-15,0 3 1 16,0-3 1-16,0 0 2 16,1-1-2-16,-1 2 3 15,1-2-2-15,0-3 0 16,0 1 0-16,-1-2-1 0,1 0 0 16,-6-13-3-1,10 19 3-15,-10-19-4 16,10 14 3-16,-10-14-1 15,0 0 0-15,16 9-1 0,-16-9 1 16,13 0 0-16,-13 0-1 16,18-6 0-16,-18 6 1 15,20-13 0-15,-20 13 0 16,18-20 0-16,-18 20 0 16,19-22 0-16,-19 22-2 15,18-26 2-15,-10 13-1 16,-8 13 1-16,18-19 2 15,-18 19-3-15,15-18 3 16,-15 18 0-16,0 0 3 16,13-12 0-16,-13 12 0 15,0 0 1-15,0 0-1 16,0 0 1-16,0 0 0 0,0 0-2 16,-10 14-1-16,10-14-1 15,0 0-1-15,0 0-2 16,-5 16 1-16,5-16 3 15,-2 15-1-15,2-15 1 16,-1 23 0-16,-1-7-1 16,4 0 0-16,-1-1 0 15,1 3 1-15,0-1-4 16,1-1 2-16,0-2-1 16,-3-14 0-16,10 16 0 15,-10-16 1-15,0 0 1 16,16 12-2-16,-16-12 1 0,13-2-1 15,-13 2 1-15,13-3 0 16,-13 3-1-16,0 0-2 16,17-8-3-16,-17 8-2 15,0 0-9-15,18-10-13 16,-18 10-21-16,11-20-40 16,-8-1-4-16,3 1 5 15</inkml:trace>
  <inkml:trace contextRef="#ctx0" brushRef="#br1" timeOffset="724452.6774">28857 12495 91 0,'-16'6'99'16,"16"-6"-3"-16,-14 9-4 15,14-9-75-15,0 0-17 16,0 0-3-16,-13 5-3 15,13-5-4-15,0 0-4 16,0 0-7-16,0 0-10 16,0 0-21-16,0 0-37 15,7 16 0-15,-7-16 10 16</inkml:trace>
  <inkml:trace contextRef="#ctx0" brushRef="#br1" timeOffset="725427.1763">28808 12246 34 0,'0'0'90'15,"-3"15"-1"1,3-15-2-16,0 0-57 0,-3-15-23 16,3 15-2-16,0 0 1 15,0 0 1-15,0 0 0 16,-1-13-2-16,1 13 1 16,0 0-3-16,0 0 0 15,4-18-1-15,-4 18-2 16,7-14 1-16,-7 14-1 15,15-18 0-15,-15 18 2 16,17-17-1-16,-17 17-2 0,17-11 0 16,-17 11-1-1,18-6-2-15,-18 6 1 16,0 0-2-16,13 6-2 16,-13-6 0-16,0 0 2 0,0 0 0 15,0 15 2-15,0-15 1 16,0 0 0-16,-6 16 1 15,6-16 2-15,0 0 2 16,-7 15-2-16,7-15 1 16,0 0 0-16,-6 13-2 15,6-13-1-15,0 0-1 16,4 14 1-16,-4-14-2 16,7 15 1-16,-7-15 1 15,13 13 1-15,-13-13 0 16,18 13 2-16,-18-13 1 15,24 11 0-15,-8-8 1 0,2 0-1 16,0-2 0-16,2-1 0 16,2-1 1-16,-2 1-1 15,1 0-1-15,-4-3 0 16,-1 3 1-16,-3 0-1 16,0 1 0-16,-13-1-2 15,16 2 0-15,-16-2-1 16,0 0-6-16,14 0-13 15,-14 0-23-15,0 0-42 0,0 0-3 16,0 0-2 0,-17-12 50-16</inkml:trace>
  <inkml:trace contextRef="#ctx0" brushRef="#br1" timeOffset="726656.8528">26997 11901 1 0,'0'0'71'0,"0"0"10"16,-6 13-2-16,6-13-58 16,0 0-11-16,0 0-1 15,0 0 4-15,0 0-4 16,0 0-1-16,0 0 0 15,0 0 0-15,0 0-1 16,5-13-5-16,-5 13 1 16,0 0-2-16,0 0 0 0,13-5 1 15,-13 5-2-15,26-5 1 16,-9 0-1 0,3 2 2-16,8-1-3 15,1 0 3-15,1-1-2 0,3 2 0 16,5-1 1-16,-2 0-1 15,3 1 2-15,0-1-2 16,2-1 2-16,4 1-1 16,1 0 1-16,2-1-1 15,1 2 1-15,1 1 0 16,1-1-2-16,5 0 1 0,0 0-1 16,1 1 1-16,3-2-1 15,2 3 0-15,0-1-1 16,3 1 3-16,-1-1-1 15,-1 2 0 1,-2-1 0-16,0-1-1 0,-5 2 2 16,0-2-1-16,-1 0 0 15,0-1-1-15,0 0 0 16,-1-1 1-16,3 0 0 16,-3-1 0-16,1 1 0 15,-1 1 0-15,1-1 2 16,-2 1 1-16,-4 0-1 15,0 0 1-15,-4 0-2 0,-2 2 1 16,-3-2 0-16,-2 1-1 16,-8 0 0-16,-2 0-2 15,-7-2 1 1,0 2 1-16,-7 0 0 16,-14 2-1-16,17-2 1 0,-17 2-2 15,0 0-8-15,0 0-20 16,0 0-55-16,0 0-4 15,2 17-3-15,-2-17-5 16</inkml:trace>
  <inkml:trace contextRef="#ctx0" brushRef="#br1" timeOffset="743544.2997">23441 14053 22 0,'-15'-4'84'16,"15"4"-1"-16,-16-14-43 0,16 14-19 15,-17-19-6 1,7 4-3-16,10 15-4 15,-17-27-2-15,8 13-1 16,0 1-1-16,9 13 2 0,-11-22 0 16,11 22 0-16,0 0 0 15,-7-17-1-15,7 17-2 16,0 0-1-16,0 0-2 16,14 16-1-16,-7-3-2 15,0 1-3-15,2 5 1 16,0 5 2-16,-2 4-1 15,0 3 2-15,0 5-1 16,-2 3 3-16,0 2 1 16,0 1 5-16,-2-2-1 15,1 0 1-15,0-1-3 16,1-7 0-16,-2-6 2 0,1-6-6 16,-1-4 3-16,-3-16-6 15,4 18 4-15,-4-18-7 16,3-13 6-16,-3 13 2 15,3-31-1-15,-3 11 4 16,3-4-4-16,-2-2 4 16,2 1-4-16,-2 2 5 15,4 6-2-15,-2 2-1 16,-3 15 0-16,7-13-1 16,-7 13 1-16,13 5-2 15,-13-5 1-15,17 17-3 16,-17-17 0-16,23 23-2 15,-11-10 2-15,4 0-1 0,-5 4 1 16,4-2-2-16,-2-1 3 16,3 3-1-16,-1-2 2 15,3-1 0-15,0-2 1 16,3 1-2-16,-1-5 3 16,2-3-2-16,2-2 1 15,-1-5-1-15,3-2 1 16,-1-8-3-16,-1-2 1 15,-1-5 4-15,0-4-5 16,-2-6 3-16,-1 0-2 16,-4-4 2-16,-2 0-1 15,-4 3 4-15,-1-1-2 0,-5 5-1 16,-1 2 2-16,-3 5 0 16,-4 3 3-16,4 16-2 15,-13-11 0-15,13 11-1 16,-21 1 0-16,21-1-1 15,-21 13-1-15,21-13-1 16,-22 28-2-16,12-13 0 16,1 8 0-16,2 1 2 15,1 3-2-15,2 2 1 16,3 4 1-16,2 0-1 16,3-5 0-16,2-2 0 15,1-5 2-15,5-3-4 16,0-4 0-16,2-5 1 0,2-5 1 15,0-3-1-15,0-3 1 16,1-4 1-16,0-1-1 16,1-6-2-1,0-3 3-15,-2 0 2 0,1-3-3 16,-2 0 1-16,-1-1-1 16,-2 1 2-16,-1 2 0 15,-3 3 3-15,-8 14-2 16,13-18 1-16,-13 18-1 15,0 0 1-15,0 0-4 16,0 0 2-16,0 0-2 0,0 0-1 16,7 19-2-16,-7-19 0 15,3 22 1-15,-3-22-1 16,7 23 2-16,-7-23 2 16,13 21-1-16,-13-21-3 15,22 19 6-15,-8-13-5 16,0-2 5-16,5-2-4 15,-2-2 1-15,2-7-5 16,0-4 3-16,-2-2 4 16,2-8-4-16,-3-2 2 15,0-6-3-15,-3 0 3 16,-2-4 0-16,1 2 4 16,-3 3 0-16,-1 6 0 15,-2 5 3-15,-6 17 2 0,7-15-2 16,-7 15-1-16,2 19-1 15,-2 4-1 1,-3 5-1-16,1 3-2 16,1 4-2-16,-1 0-1 0,2 1-1 15,2-5-2-15,2-3-1 16,2-8-4-16,4-7 0 16,-10-13-4-16,26 10-3 15,-10-19-6-15,4-1-4 16,-3-10-7-16,6-3-17 15,-7-10-25-15,7-5 17 16,-7-2 60-16</inkml:trace>
  <inkml:trace contextRef="#ctx0" brushRef="#br1" timeOffset="743912.3363">23713 13928 40 0,'0'0'100'16,"0"0"-4"-16,-13-17-4 15,13 17-72-15,-8-25-16 16,6 9-4-16,5-1-3 0,0-2-2 16,3 0-3-16,4 3-1 15,3 5 4-15,1 1-1 16,2 5 1-16,4 4 1 16,3 1 2-16,2 4 2 15,1 4-2-15,1 2-10 16,-2-7-13-16,7 4-25 15,-6-7-30-15,4-3-3 0,-4-6 31 16</inkml:trace>
  <inkml:trace contextRef="#ctx0" brushRef="#br1" timeOffset="744127.8431">24293 13299 102 0,'0'0'100'15,"-4"19"-12"-15,-2-4-15 16,6 11-103-16,-13 6-26 16,3 26-39-16,-4 5-1 15,1 14 11-15</inkml:trace>
  <inkml:trace contextRef="#ctx0" brushRef="#br1" timeOffset="745029.219">25106 13644 59 0,'0'0'97'0,"4"-15"-2"0,-4 15-5 15,0 0-79-15,0 0-3 16,0 0-5 0,0 0-1-16,-1 16-4 0,1-16-2 15,-2 20 0-15,4-4 1 16,-1 3-1-16,2 4 0 15,-2 4 2-15,2 5 1 16,3 6 3-16,0-1 2 16,0 4-2-16,-1 2 1 15,1-1 1-15,0-2-1 16,1 0-1-16,-1-1-1 16,0-5 0-16,-1-1-1 15,1-3 1-15,0-2 0 0,0-4-2 16,-1 1 2-16,0-4 0 15,-1 1-4 1,-1-6 3-16,0-2-3 16,-3-14 2-16,6 20-2 0,-6-20 3 15,0 0-3-15,0 0-1 16,0 0-1-16,0 0-6 16,0 0-10-16,0 0-23 15,0 0-47-15,0 0 3 16,5-28 0-16,-2 6 88 15</inkml:trace>
  <inkml:trace contextRef="#ctx0" brushRef="#br1" timeOffset="745662.2203">25302 13475 51 0,'0'0'94'15,"0"0"-5"-15,0 0 0 16,0 0-78-16,0 0-4 0,3 13 0 16,-3-13-1-16,0 0 2 15,0 0-4-15,0 0 0 16,-13 10-1-16,13-10 0 16,0 0-1-16,0 0 0 15,0 0-1-15,-7 14 0 16,7-14 1-16,-6 15-3 15,6-15 1-15,-2 21 1 0,2-5 0 16,0 7-3 0,2 3 2-16,-1 6-2 15,1 4 0-15,2-1 2 0,-5 8 0 16,5-1-2-16,-3 0 2 16,-1 1 0-16,2-1-1 15,-2-2 2-15,0 1-1 16,-2-2 0-16,2-3 0 15,-1 0-1-15,-1-2 1 16,2-3 1-16,-1-5-2 16,1-3 0-16,0-3 1 15,0-4 0-15,0-3 0 16,0-13 0-16,0 0 0 16,3 16-5-16,-3-16-4 15,0 0-13-15,0 0-24 16,0 0-42-16,14-19-5 15,-14 19-1-15,9-29 77 0</inkml:trace>
  <inkml:trace contextRef="#ctx0" brushRef="#br1" timeOffset="747797.1499">25580 13797 1 0,'0'0'44'16,"0"0"39"0,0 0-2-16,0 0-47 15,0 0-13-15,0 0-3 16,0 0-1-16,0 0-2 0,0 0-5 16,0 0 0-16,0 0-2 15,0 0-1-15,0 0-2 16,0 0-1-16,0 0-1 15,0 0-1-15,0 0 1 16,0 0-1-16,0 0 0 16,0 0 0-16,0 0 0 15,0 0 0-15,-10 15-1 16,10-15 1-16,-3 19-2 16,3-4 1-16,-1-1 1 15,1 2-2-15,1 1 1 16,2 2 0-16,-1 1 0 15,1 0-1-15,-1 2 1 0,3-2-1 16,-1 0-1-16,0-1 1 16,1 1 1-16,-1 1-5 15,-1-3 4-15,3 1 0 16,-2-3 1-16,2-2-3 16,-2-1 0-16,-4-13 0 15,15 18 1-15,-15-18 2 16,14 4-3-16,-14-4 2 15,17-4-2-15,-17 4 3 16,18-12 0-16,-18 12 0 16,18-16 0-16,-18 16-1 15,19-24 1-15,-10 8-2 0,1-1 2 16,0-4-3-16,-1 0 2 16,1-2 0-16,-3 1 1 15,0-1 2-15,-1 4-3 16,0 3 2-16,-2 2-1 15,-4 14 3-15,4-17-1 16,-4 17-1-16,0 0-1 16,0 0-1-16,0 0 2 15,0 0-1-15,0 0 0 16,0 0-1-16,0 0 0 16,0 0 0-16,0 0 1 15,0 0-3-15,0 0 2 16,0 0 0-16,0 0 1 0,0 0-1 15,0 0 0-15,2 17 0 16,-2-17 0-16,1 16 1 16,1-3-1-16,-1 1-1 15,2 1 1-15,-1-1-1 16,0 3 1-16,0 2-1 16,2-2 1-16,-1 1-1 15,1-2 1-15,-1-3 1 16,2 1-1-16,-1-1 1 15,-4-13 0-15,10 22-1 16,-10-22 0-16,14 13 1 16,-14-13-1-16,18 7 1 0,-18-7 0 15,20 0-2-15,-20 0 0 16,23-5 3 0,-23 5-3-16,20-8 2 15,-20 8-2-15,22-12-2 0,-22 12-6 16,20-11-11-16,-13-2-23 15,9 7-48-15,-7-8-2 16,-9 14-5-16,10-31 57 16</inkml:trace>
  <inkml:trace contextRef="#ctx0" brushRef="#br1" timeOffset="750414.8295">25593 13856 7 0,'0'0'72'0,"0"0"2"15,0 0-40-15,0 0-15 16,0 0-5-16,0 0-1 15,0 0 0-15,0 0-1 16,0 0-2-16,0 0-1 0,0 0-1 16,6-13-1-16,-6 13 2 15,0 0-1 1,0 0-2-16,0 0 1 16,0 0 0-16,-6-18-2 0,6 18 1 15,0 0 0-15,0 0-2 16,0 0-1-16,-1-14 0 15,1 14 0-15,0 0-2 16,0 0 0-16,3-13-1 16,-3 13 1-16,0 0 0 15,0 0 0-15,10-13-1 16,-10 13-1-16,0 0 1 16,0 0 1-16,16-4 0 0,-16 4 0 15,0 0-1 1,0 0 1-16,13 13 0 15,-13-13 1-15,0 0 0 16,6 18-1-16,-4-5 0 0,-2-13 1 16,8 28-3-16,-6-8 3 15,3 2-2-15,1 1 0 16,-2 1 2-16,0 1-2 16,1-1 1-16,-1-1-1 15,0 1 1-15,2-3 0 16,0-1 0-16,0-1-1 15,-1-3-1-15,3 0 1 0,-1 0 0 16,0 0 0 0,0-3 1-16,-7-13-2 15,16 21 0-15,-16-21 2 16,17 15-2-16,-17-15 0 0,19 5 2 16,-19-5-1-16,25-5 0 15,-25 5 1-15,24-15 0 16,-7 5-1-16,1-4 2 15,-1-5-2-15,0-3-1 16,-1-2 1-16,-1-4 1 16,-2-3 0-16,-2-1-1 15,-5 0 1-15,0-1 1 16,-3 4 1-16,-2-1-2 16,-1 2 2-16,-1 2-2 15,-2 3 0-15,0-1 1 16,-3 2-1-16,0 3-2 15,-2 1 2-15,-4 2 0 0,-1 1-2 16,-1 4 3-16,-1-1-2 16,-1 5 0-16,2 3-1 15,0 2 2-15,-1 1-1 16,15 1 0-16,-17 6-2 16,17-6 1-16,0 0-2 15,-15 18-2-15,15-18 1 16,2 16-1-16,1-3 1 15,-3-13 0-15,16 26 1 16,-5-10 1-16,4 0 2 16,2 1 2-16,2-2 1 15,1-2-1-15,2-2 0 0,-1-1-1 16,1 0-1-16,1-2-4 16,-1-3-6-16,-4 0-5 15,5 0-13-15,-5-6-25 16,8 4-36-16,-9-10-1 15,3-2 0-15</inkml:trace>
  <inkml:trace contextRef="#ctx0" brushRef="#br1" timeOffset="751115.1457">26269 13447 88 0,'0'0'88'0,"-6"16"1"0,6-16-40 16,0 0-35-16,0 0-4 15,-15 18-4 1,14-3-3-16,1 3-3 16,1 5-1-16,2 3-3 0,2 6 1 15,5 5 1-15,0 5 0 16,3 4 2-16,0 0 2 16,1 0 1-16,1 2-1 15,-1-3 1-15,-2 2 0 16,-1-3-1-16,-2-2 0 15,-2-5 0-15,0-5-1 16,0-3-1-16,-1-6-3 0,-1-6-3 16,-1-3-6-1,-4-14-6-15,7 13-12 16,-7-13-12-16,0 0-13 16,3-18-28-16,0 2 0 0,-3-10 61 15</inkml:trace>
  <inkml:trace contextRef="#ctx0" brushRef="#br1" timeOffset="751464.346">26538 13410 28 0,'3'-13'94'16,"-3"13"-5"-16,0 0 1 0,-17 6-46 15,17-6-28 1,-17 16-7-16,17-16-3 15,-18 21-4-15,11-6-3 16,3 2-1-16,-1 9 0 0,4 4-3 16,-2 9 2-16,3 7 0 15,2 6-1-15,0 5 3 16,1 5 1-16,2 1 1 16,-2 1-2-16,2-1 4 15,0-4-2-15,0 0-3 16,1-5 0-16,1-2-1 15,-1-8-1-15,-1-6 2 0,-1-8-5 16,2-4-4 0,-5-7-11-16,3-6-16 15,-4-13-50-15,0 0 0 16,0 0-2-16,0-27 87 0</inkml:trace>
  <inkml:trace contextRef="#ctx0" brushRef="#br1" timeOffset="751915.605">26794 13771 70 0,'1'14'91'0,"-1"-14"-1"16,0 0-4-16,0 0-73 16,0 0-5-16,0 0-4 15,0 0-2-15,15-7 1 16,-15 7-2-16,13 1-1 16,-13-1 0-16,18 5-1 15,-5-3 2-15,2 0 0 16,1 1 1-16,2-3-2 15,1 1 1-15,0-1 2 16,1 0-1-16,0-1 0 16,-1-1-1-16,0 1 0 15,-2 1 0-15,-2 0-1 0,-2 3 0 16,-13-3-2-16,18 0-2 16,-18 0-4-16,0 0-4 15,0 0-9 1,0 0-17-16,9 14-48 0,-9-14-4 15,0 0 1-15,-20 10 58 16</inkml:trace>
  <inkml:trace contextRef="#ctx0" brushRef="#br1" timeOffset="752283.6314">26863 13935 28 0,'0'0'91'0,"0"0"-4"0,0 0-1 15,0 0-59-15,0 0-21 16,0 0-3-16,0 0-1 16,14 3-1-16,-14-3-1 15,15 3 0-15,-15-3-1 16,24 1-1-16,-9-1 2 15,4 0 1-15,2 0 1 16,4 0 0-16,2-1 1 16,2-1-1-16,1-3 3 15,-1 2-4-15,-1 1 2 0,-1-1-2 16,-2-1 1-16,-7 3 0 16,-2-1-3-16,-16 2-3 15,19 0-9-15,-19 0-12 16,0 0-39-16,0 0-22 15,3 15-1-15,-3-15 16 16</inkml:trace>
  <inkml:trace contextRef="#ctx0" brushRef="#br1" timeOffset="752848.8193">27556 13769 1 0,'17'6'68'0,"-4"1"10"0,-13-7 0 15,0 0-54-15,0 0-13 16,0 0 1-16,0 0-1 16,0 0-2-16,0 0 0 15,0 0-1-15,6-14-5 16,-6 14-3-16,1-25 1 15,-1 9-2-15,0-2 2 16,0-8 0-16,2-2-1 16,0-1 3-16,1-1 0 15,0 4 2-15,0 3-1 16,1 3 3-16,-2 4-2 16,-2 16 3-16,6-13 0 0,-6 13-1 15,0 0 1-15,0 0-2 16,0 0-1-16,-2 17-2 15,2-17-2-15,-3 16-2 16,3-16 0-16,0 29 1 16,-1-10-3-16,2 2 1 15,-1 5 1-15,0 2 0 16,2 2 5-16,1 2-3 16,-2 1-1-16,-1-3-1 15,3 2 2-15,-2-3 0 16,2-2-2-16,0-1 1 15,0-1-2-15,0-2 0 16,0-4-3-16,-2-1-4 0,1-2-2 16,-2-16-6-16,4 26-11 15,-4-26-21-15,3 16-40 16,-3-16 1-16,-1 13 6 16</inkml:trace>
  <inkml:trace contextRef="#ctx0" brushRef="#br1" timeOffset="753143.9838">27543 14104 73 0,'3'16'97'0,"-3"-16"-2"0,5 16-2 16,-5-16-75-16,0 0-16 15,0 0-3-15,16-5 0 16,-16 5 0-16,22-7-1 15,-8 4 0-15,5-1 2 16,1 1 0-16,5-1 0 16,1-1 1-16,0 2 1 15,0-1 0-15,-2 3 2 16,1-1-2-16,-4 1-1 16,-2 1 1-16,-4 0-12 15,-1 4-13-15,-14-4-31 16,0 0-34-16,0 0-6 15,0 0 0-15</inkml:trace>
  <inkml:trace contextRef="#ctx0" brushRef="#br1" timeOffset="755983.0932">28234 13739 96 0,'8'14'103'0,"-8"-14"-6"16,13 15-14-16,-13-15-97 15,15 1-18-15,-15-1-15 16,0 0-45-16,17 22 0 0,-17-22-4 16,0 24 91-16</inkml:trace>
  <inkml:trace contextRef="#ctx0" brushRef="#br1" timeOffset="756163.3694">28416 13869 114 0,'10'13'101'0,"-10"-13"-14"15,13 16-31-15,-13-16-136 16,0 0-15-16,-16 14-3 15,6 3 14-15</inkml:trace>
  <inkml:trace contextRef="#ctx0" brushRef="#br1" timeOffset="757701.2149">28922 13697 53 0,'-14'19'99'15,"14"-19"-1"-15,0 0-7 16,-19 6-65-16,19-6-21 15,-7-16-1-15,7 16-2 16,-3-23 1-16,3 8-1 16,0 1-3-16,1-4 5 15,3 1-3-15,2 0 0 16,0 2-4-16,1 2 4 16,-7 13-3-16,16-17 2 15,-16 17 1-15,17-4-3 16,-17 4-1-16,18 14 0 15,-8-1 4-15,1 3-5 0,-1 3 4 16,2 2-3-16,0 2 3 16,-1 2 0-16,1-2 3 15,-2 0-2-15,-2 2-1 16,3-2 1-16,0-3 0 16,1 3 2-16,-1-1-2 15,1-4 0-15,1-2 0 16,0-1 2-16,0-7 2 15,1 0-2-15,-14-8-1 16,25 1 0-16,-25-1 1 16,23-19-3-16,-23 19 2 15,20-26-2-15,-11 9 0 16,-4-6 0-16,1-2 1 0,-3-3-1 16,-2-3-3-16,1 0 4 15,-2 2-3-15,-3 0 3 16,2 3-3-16,-2 4 2 15,0 3-2-15,0 6 4 16,3 13-1-16,0 0 0 16,-10-14 0-16,10 14-1 15,0 0 2-15,-15 4-2 16,15-4 0-16,0 0-3 16,0 0-2-16,-8 16-1 15,8-16 2-15,4 18 1 16,-4-18-5-16,14 26-3 15,-2-11-4-15,0 1-9 0,8 2-16 16,-3-13-43-16,12 4-4 16,-3-12-5-16,6-6 70 15</inkml:trace>
  <inkml:trace contextRef="#ctx0" brushRef="#br1" timeOffset="758244.2168">29668 13540 88 0,'0'0'98'16,"0"0"-2"-16,0 0-8 0,0 0-83 15,0 0-13-15,-1 13-11 16,1-13-19 0,-5 18-51-16,5 1-3 15,-6-1 0-15,4 2 56 0</inkml:trace>
  <inkml:trace contextRef="#ctx0" brushRef="#br1" timeOffset="758452.3038">29726 13752 120 0,'0'0'105'0,"11"23"-15"15,-11-23-19-15,0 0-107 0,0 0-43 16,0 0-17-16,-8 23-4 15,8-23 26-15</inkml:trace>
  <inkml:trace contextRef="#ctx0" brushRef="#br1" timeOffset="759501.4685">29987 13491 77 0,'0'0'94'0,"0"0"-4"15,0 0-5-15,0 0-76 16,6-19-8-16,-6 19-1 16,0-17 1-16,0 17 5 15,0-13 0-15,0 13 0 16,0 0 1-16,0 0-4 16,0 0-4-16,0 0 0 15,13 18 0-15,-8-5-1 16,3 3-1-16,0 2 0 15,4 3 4-15,-2 2-1 16,1 2 4-16,1 2-5 0,-2-1 4 16,2 0-3-16,-2 0 3 15,1 0-2-15,-1-7-1 16,0 0 1-16,2-5-1 16,1-1 2-16,-13-13 0 15,25 12 0-15,-25-12 0 16,23-5 0-16,-23 5 0 15,18-13-2-15,-12 0 2 16,-2-4-3-16,-1-3 2 16,-1-3-1-16,-2-3-3 15,-2-5 3-15,-1-2-2 16,-1 3 0-16,0-2-1 0,-1 5 3 16,1 2-2-16,1 4 0 15,0 3 2-15,-1 5 0 16,4 13-1-16,-3-17 2 15,3 17-2-15,0 0 0 16,0 0-1-16,0 0 0 16,0 0-1-16,0 0-3 15,0 0-1-15,0 0-1 16,2 16 1-16,-2-16 0 16,11 20 2-16,-11-20-1 15,22 25 2-15,-6-15 3 16,2 1 2-16,3-1 0 15,2-2 0-15,1-3 2 0,2 0-1 16,2-4 0-16,-1-2-1 16,-1-1 1-16,-1-1-1 15,-1-4 0-15,-4 1 0 16,-4-1 0-16,-3-2 0 16,-13 9 0-16,16-18 0 15,-16 18 0-15,1-21 0 16,-1 21 2-16,-13-14-1 15,13 14 1-15,-17-10-1 16,17 10 2-16,-19 0-1 16,19 0 2-16,-13 9-2 15,13-9 0-15,-10 21-1 0,9-5 1 16,-1 6 1-16,4 1 0 16,-1 3-1-16,2 4-4 15,0 2 3-15,3 0-2 16,1-2 4-16,2 0-4 15,1-2-2-15,0-2-2 16,3-6 1-16,0-3-1 16,1-5-3-16,-1-7-4 15,7 0-5-15,-7-10-18 16,11 0-10-16,-11-17-34 16,8 2-6-16,-4-10 0 15,4 1 59-15</inkml:trace>
  <inkml:trace contextRef="#ctx0" brushRef="#br1" timeOffset="760818.3509">30812 13534 72 0,'0'0'88'0,"16"-17"0"16,-16 17-16-16,0 0-34 15,0 0-17-15,0 0-9 16,0 0-5-16,0 0-6 16,3 13-4-16,-3-13-2 15,0 0-3-15,0 0 0 16,0 0 1-16,0 0 2 15,0 0 3-15,0 0 2 16,0 0 2-16,0 0 3 16,11-18 0-16,-11 18 2 0,2-16 0 15,-2 16-1-15,-10-15-1 16,10 15-1-16,-16-11-1 16,16 11-2-1,-23-4-1-15,10 6 1 0,-6 3-6 16,5 5 1-16,-2 3 0 15,3 3 3-15,3 6-3 16,2 2 8-16,4 2-8 16,4 6 7-16,3-1-2 15,4 0 6-15,3 0-1 16,2-4 0-16,-1-3-2 16,2-3-4-16,3-3 4 15,2-6-4-15,5-3 4 16,1-6-4-16,4-6-2 15,1-3 2-15,1-6 0 0,0-2-1 16,2-6-1 0,-3-3-1-16,-2-5 1 0,-1-2-5 15,-9-6 4-15,-1-3-4 16,-1-7 3-16,-5-5-3 16,-7-8 3-16,0-2-2 15,-1-2 2-15,-2 4 3 16,2 4-1-16,-1 4 4 15,-4 10 1-15,5 6 4 16,1 15 0-16,-3 20 0 0,-2-18 1 16,2 18-1-1,0 0 0-15,0 0-4 0,0 0-1 16,0 0-5 0,-11 19-2-16,11-19-1 0,-6 22-2 15,9-3 0-15,-3 5 1 16,6 8 0-16,-1 5 2 15,0 7 3-15,1 3 0 16,2 2 2-16,2 3 6 16,-4 2-1-16,6-4-3 15,-4-1 0-15,7-5-1 16,-2-4 2-16,4-5-3 16,-3-7 2-16,1-2-6 15,2-7 2-15,1-4 0 16,-1-5 3-16,-3-5-3 15,2-5 1-15,-1-1 0 16,-1-5 0-16,-1-4 0 0,-3-3 1 16,-1-3 0-16,-5-1 0 15,2-3 2-15,-5 1 0 16,-1 0 1-16,0 2 2 16,-4 0-1-16,1 2 0 15,3 15-1-15,-3-17-3 16,3 17 1-16,0 0 0 15,0 0-3-15,0 0-3 16,0 0-2-16,2 16 0 16,-2-16-1-16,5 21 2 15,-5-21-3-15,12 24 1 16,-2-10 2-16,3 0 1 0,-1-1 3 16,-1 2-2-16,-11-15 1 15,23 17-1-15,-23-17 4 16,19 6 0-16,-19-6 1 15,0 0 1-15,0 0 1 16,0-23 2-16,-4 10 2 16,-6-6 1-16,-1 2 0 15,-3-5-4-15,2-1 2 16,-2-2-4-16,2 1 2 16,-1 2-4-16,6 2 1 15,3 0-5-15,4 0-3 16,4 1 0-16,1-1-1 15,6 0 0-15,2-1-1 0,4 1 0 16,-1-3 1-16,3-1 11 16,4 0 6-16,-6 3 5 15,-2 1-6-15,-5 1 10 16,-1 0-5-16,-12 2 1 16,3 17-1-16,-10-20-7 15,-9 14-3-15,3 3-4 16,-1 3 3-16,-8 3-13 15,1 1-4-15,3 6-24 16,-9-1-52-16,6 10-2 16,-2-3-3-16,1 1 23 15</inkml:trace>
  <inkml:trace contextRef="#ctx0" brushRef="#br1" timeOffset="761124.3407">30946 13266 106 0,'-17'17'105'15,"17"-17"-3"-15,0 0-4 16,0 0-74-16,0 0-20 16,20-10-3-16,-2 3-2 15,3 1-2-15,11-1-7 16,1-3-11-16,13 5-22 16,-1-11-50-16,14 3-5 15,-3-10-1-15,8 0 28 16</inkml:trace>
  <inkml:trace contextRef="#ctx0" brushRef="#br1" timeOffset="761943.0407">32060 13335 98 0,'0'0'85'15,"0"0"-3"-15,-13 7-22 16,-7-13-58-16,3 3-1 16,-1 2 0-16,-3 1 3 15,-8 4 1-15,1 5 4 16,3 4 1-16,-1 3 0 15,2 7-1-15,7 6-1 16,-2 4-3-16,8 3-1 0,4 2-2 16,-2 0 1-1,8 1-4-15,1-1 2 16,4-5-3-16,5-8 0 16,6-5-1-16,-2-7 0 0,2-7 0 15,8-8-1-15,-4-9-1 16,4-10 0-16,0-10-2 15,1-11-1-15,-5-9 2 16,0-9-2-16,-5-7 6 16,-7-3 0-16,1 0 4 15,-11 4-1-15,-2 5 6 16,0 8 2-16,-1 8-1 16,3 9 3-16,-1 9-3 15,-5 7 0-15,8 4-2 16,-2 3 1-16,3 13-5 15,0 0 1-15,0 0-3 0,0 0-3 16,0 0-2-16,-12 29-1 16,9-6 0-16,6 11-2 15,-4 8 3-15,1 7-2 16,-2 6 2-16,11 9 6 16,1 1-2-16,-1-2 3 15,-3 3-2-15,5-5 3 16,-2-5-4-16,-5-5 0 15,6-8-7-15,-6-8-10 16,-2-12-17-16,8 1-39 16,-10-24-11-16,0 0-2 15,-6-13 27-15</inkml:trace>
  <inkml:trace contextRef="#ctx0" brushRef="#br1" timeOffset="762476.1037">31734 13303 126 0,'-3'13'96'0,"3"-13"-4"15,0 0-6-15,13-4-81 16,0-1-15-16,2-2-1 16,3 3 1-16,3 0 2 15,5-1 2-15,5 1 2 16,4 0 2-16,4-2 0 15,3 0 2-15,-5-1-2 0,4-2 0 16,-7-1 1-16,-5 1 0 16,-1-1 1-16,-8 3 1 15,-1 0 1-15,-19 7 1 16,18-4 1-16,-18 4 0 16,0 0 0-16,16 10-1 15,-16-10-1-15,6 17 1 16,-6-17-1-16,-4 23-3 15,4-23 0-15,-2 29 0 16,2-10 0-16,-6 5-1 16,5 2 2-16,-3 7 1 15,2 3-1-15,1 5 2 0,-1 4-2 16,-2-4 3-16,1 4-3 16,3-2 5-16,-7 1-3 15,1-5-1-15,3-2 0 16,-5-4 1-16,2-1-1 15,4-4 0-15,-3-4 1 16,-4-4-3-16,6-2-3 16,2-1-7-16,1-17-11 15,10 22-27-15,-10-22-39 16,0 0-3-16,0 0-2 16,5-26 64-16</inkml:trace>
  <inkml:trace contextRef="#ctx0" brushRef="#br1" timeOffset="763076.1979">32245 13489 114 0,'0'13'91'16,"0"-13"-3"-16,0 0-7 15,0 0-88-15,0 0 6 16,1 16-19-16,-1-16 5 15,0 19 12-15,2-6 9 16,-2 6 0-16,0-19 5 16,0 0 4-16,13 63-12 15,-13-63 8-15,0 0-1 0,26 65 0 16,-26-65 0-16,0 0 0 16,0 0-11-16,37 63-1 15,-37-63 0-15,0 0 0 16,0 0 0-16,0 0 1 15,0 0 2-15,0 0 0 16,0 0 3-16,0 0-1 16,0 0 3-16,35-66-2 15,-35 66 2-15,0 0-2 16,17-62 0-16,-17 62-2 16,0 0 1-16,0 0-3 0,52-65 0 15,-52 65-2 1,0 0-2-16,67-29 0 15,-67 29-2-15,0 0 0 16,0 0 1-16,72-4 1 16,-72 4 0-16,0 0 1 0,0 0 3 15,0 0 1-15,36 69 3 16,-36-69-1-16,0 0 0 16,-5 67 1-16,5-67 0 15,0 0-1-15,3 60-3 16,-3-60-4-16,0 0-4 15,0 0-6-15,0 0-12 16,0 0-8-16,0 0-11 0,0 0-28 16,0 0-19-16,0 0-1 15,6-63 51 1</inkml:trace>
  <inkml:trace contextRef="#ctx0" brushRef="#br1" timeOffset="763292.9656">32545 13243 105 0,'0'0'104'16,"0"0"-4"-16,0 0-7 15,0 0-53-15,-61-11-60 16,61 11-15-16,0 0-39 16,0 0-23-16,9 80-3 15,-9-80 2-15</inkml:trace>
  <inkml:trace contextRef="#ctx0" brushRef="#br1" timeOffset="763511.9161">32562 13952 174 0,'0'0'107'0,"26"71"-11"15,-26-71-8-15,0 0-102 16,0 0-14-16,0 0-19 15,0 0-40-15,0 0-14 0,0 0-1 16,0 0 17 0</inkml:trace>
  <inkml:trace contextRef="#ctx0" brushRef="#br0" timeOffset="776692.2633">30232 14089 12 0,'0'15'62'0,"0"-15"-2"0,0 0-18 16,0 0-37-16,0 0 3 16,0 0 3-16,0 0 2 15,0 0 3-15,0 0 4 16,0 0 2-16,0 0-7 16,0 0-7-16,0 0-3 15,0 0-3-15,0 0-1 16,0 0 1-16,0 0 0 15,0 0-1-15,0 0 1 16,0 0 1-16,0 0-1 16,0 0 2-16,0 0-2 15,0 0 1-15,13-4 0 16,-13 4 0-16,0 0 1 0,0 0-2 16,0 0 0-1,16-3 0-15,-16 3 0 16,0 0-1-16,19-3-1 15,-19 3 1-15,18-2 0 0,-18 2 0 16,22-3 0-16,-22 3 0 16,23-2 1-16,-10 2-1 15,0-2-1 1,-13 2 1-16,26-3-1 0,-13 3 2 16,2-1-3-16,-1 1 2 15,2 0 0-15,-3-2 0 16,1 2 0-16,2 2-1 15,-3-1 0-15,3-2 0 16,-2-1 1-16,1 1 0 16,1 2-1-16,1-2-1 15,0-1 1-15,4 1 5 0,-4 0-6 16,5 1 6-16,-1 0-1 16,2 0 0-16,2 0-1 15,-4-2 2-15,4 2-4 16,-6-1 0-16,5-1 2 15,-1-1-3-15,-1 0-1 16,1 1 0-16,-3-1 1 16,5 0-1-16,-4 1 2 15,1 1-2-15,0 1 1 16,-1-3-1-16,2 3 2 16,-2-1-2-16,-1-1 1 15,0 1 0-15,2-2-1 16,1-1 1-16,-3 1 0 0,0 1-1 15,2-1 0-15,-3 0 2 16,1-1-2-16,1 3 2 16,-2-1-1-16,1 1-1 15,1-2 1-15,0 0 1 16,-1 2-2-16,4-2-1 16,-3 1 2-16,1-1-1 15,-2 0 1-15,2 1-2 16,1-3 1-16,-3 4 7 15,3-1-1-15,0-1 2 16,0 2-2-16,-4 0 1 16,5-1-1-16,-6 2 1 15,3-1-1-15,1-1-6 0,-2 1 1 16,-5 1 0-16,6 0-1 16,-2 1 1-16,-2-2 0 15,5-1 0-15,-8 2-1 16,-14 0 0-16,26 0 0 15,-7 2-1-15,-1-1 1 16,5-1 0-16,-5 0 0 16,0 3-1-16,5-3 1 15,0 2 1-15,0-1-2 16,0-1 1-16,-4 0 0 16,-3 1 0-16,-3-1 0 15,7 0-1-15,-20 0 1 0,26 0 0 16,-13 0 1-16,1-1-1 15,-14 1 0-15,16 1 0 16,-1-1 1-16,-15 0 0 16,15 0-1-16,-15 0 1 15,16 2 0-15,-16-2 0 16,0 0 1-16,0 0 0 16,16 3-1-16,-16-3 1 15,0 0-1-15,0 0 9 16,16 1-8-16,-16-1 9 15,0 0-1-15,0 0-7 16,0 0-14-16,0 0-61 16,14 9-19-16,-27-11-13 0,-2-3 6 15</inkml:trace>
  <inkml:trace contextRef="#ctx0" brushRef="#br0" timeOffset="787462.3573">29225 14179 47 0,'0'0'95'16,"0"0"0"-16,0 0-6 15,0 0-60-15,0 0-24 16,0 0-2-16,0 0-4 16,0 0 1-16,0 0-2 15,-16 20 1-15,12-4-1 16,-1 1 0-16,3 5 0 16,0 8 3-16,2 6 2 0,2 3-3 15,-2 3 3 1,4 1-1-16,0-1 3 15,1 2-1-15,0-6 1 16,1 1-5-16,1-4 0 0,-1-5 1 16,0-1 1-16,0 0-1 15,-1-3 0-15,1-1 1 16,-1-4 0-16,-3-3 2 16,1-3-1-16,2 0 1 15,-4-2-1-15,-1-13 0 16,3 13 0-16,-3-13-1 15,0 0-1-15,0 0-5 16,0 0-6-16,0 0-10 16,0 0-21-16,0 0-37 15,0 0-12-15,6-23-3 16,-1 5 22-16</inkml:trace>
  <inkml:trace contextRef="#ctx0" brushRef="#br0" timeOffset="788071.2045">29490 14339 48 0,'0'0'88'0,"-17"7"-5"16,17-7 0-16,0 0-69 15,0 0-5-15,-14-8 0 0,14 8-1 16,0 0 1-16,0 0-2 16,0 0 2-16,0 0-1 15,-13-12-1-15,13 12-2 16,0 0-1-16,0 0-2 16,0 0 1-16,0 0 0 15,0 0-1-15,0 0 1 16,-2 13-1-16,2-13 0 15,0 0-2-15,0 13 1 16,0-13 2-16,-1 20-3 16,1-20 1-16,-2 29-1 15,2-6 0-15,0 2 0 16,0 5 2-16,0 0-2 0,-1 1-1 16,1 2 2-16,0 0-1 15,0-1 0-15,0-1 1 16,-1 0 0-16,1-2-1 15,0 1 1-15,0-4 2 16,2-2-1-16,-2-2 0 16,2-2 1-16,-2-4-2 15,1-1 1-15,-1-2 2 16,0-13-1-16,0 0-1 16,-3 15 0-16,3-15-1 15,0 0 1-15,0 0-1 16,0 0-1-16,0 0-2 0,0 0-3 15,0 0-7 1,0 0-6-16,0 0-21 0,0 0-44 16,0 0-11-1,0 0-3-15,11-17 2 0</inkml:trace>
  <inkml:trace contextRef="#ctx0" brushRef="#br0" timeOffset="788816.2091">29043 14789 48 0,'0'0'100'0,"6"13"-3"15,-6-13-3-15,0 0-60 16,0 0-25-16,0 0-4 16,0 0-2-16,0 0-1 15,0 0 0-15,0 0 1 16,0 0-1-16,0 0 1 16,0 0 0-16,13 7-1 15,-13-7 0-15,10 13 2 0,-10-13-3 16,23 21 2-16,-8-8 0 15,0 1-1 1,6 0 0-16,-3 1 0 16,4 4-2-16,-3-3-1 0,-2 2 1 15,2 2-1-15,0-2 0 16,-3-1 0-16,-1 3 1 16,0-1 0-16,-2 1 2 15,0 0-2-15,-2-2 1 16,-1-4 0-16,1 1 0 15,-11-15-2-15,14 21 0 16,-14-21 0-16,0 0 1 16,14 9-1-16,-14-9 1 0,0 0-2 15,0 0 4 1,0 0 0-16,8-13-1 16,-8 13 1-16,2-13-2 15,-2 13 1-15,8-17-1 0,-5 4 0 16,2-3-1-16,5-3 1 15,1 0 1-15,4-4-4 16,4-1 3-16,3-5 0 16,2-1 0-16,7-1 1 15,0-1-2-15,0 4 1 16,-2 0-1-16,-3 2 4 16,-2 7-3-16,-5 2 1 0,-2 7 0 15,-17 10 0 1,20-13 0-16,-20 13 0 15,0 0-7-15,13-3-11 16,-13 3-19-16,0 0-56 0,0 0-2 16,0 0-4-16,-23 6 9 15</inkml:trace>
  <inkml:trace contextRef="#ctx0" brushRef="#br0" timeOffset="793384.61">27449 14935 8 0,'0'0'88'15,"0"0"-1"-15,-13 7-5 0,13-7-68 16,-19 7-7 0,19-7-4-16,-23 18 2 0,9-10-2 15,14-8-2 1,-23 23 0-16,14-5 2 0,0 3-1 15,5 4-2-15,4-1 1 16,1 2-2-16,7 2 2 16,0 1 0-16,4-2 1 15,4 1-1-15,1-7 1 16,0-1 1-16,3 1 0 16,1-3-2-16,2-2 1 15,1 4 1-15,-1-2-3 0,0-2 0 16,-1 1 1-1,0 0-2-15,-2 3 1 16,0 2 1-16,-7-2-3 16,-3-1-1-16,-1-2 2 0,-3 4-1 15,-6 0 0-15,-3 1 1 16,-4-5 0-16,-4 0 1 16,-2 2 0-16,-4-1 2 15,-3-1-3-15,-2-3 2 16,2-5-1-16,-2 0 1 15,2-4-3-15,3-2 3 16,2-1-3-16,15-2 0 16,-18-8 1-16,18 8-3 15,0 0 3-15,1-13 0 16,-1 13 0-16,16-11 1 16,-3 7 2-16,3 4 0 15,1-3-1-15,1 3-1 0,-1 4-1 16,0 3 1-16,-2 5 0 15,-2-1-3-15,-5 4 2 16,-1 5 1-16,-1 3-1 16,-1 6 3-16,-4-2 0 15,-1 5 2-15,0 0-2 16,-3 1-1-16,2 2 1 16,-4-2 1-16,0 0 1 15,0-6-3-15,1 4 3 16,1-7-6-16,0-1 5 15,3 3 0-15,0-5 1 16,4-3-6-16,1 1 2 0,2-2 1 16,3-2-2-16,-10-15 0 15,23 26 1-15,-8-20-2 16,0-1-5-16,3 4-3 16,3 0-15-16,-3-11-27 15,9 1-37-15,-5-6 2 16,-1-4 29-16</inkml:trace>
  <inkml:trace contextRef="#ctx0" brushRef="#br0" timeOffset="794466.0112">28144 15736 30 0,'0'0'94'0,"-5"17"-2"16,5-17-4-16,0 0-75 0,0 0-8 16,0 0-3-16,0 0-2 15,0 0 0-15,0 0-3 16,0 0 2-1,2 16 0-15,-2-16 0 0,24 19-1 16,-9-11 5-16,6 5 1 16,0-5 1-16,1-1 0 15,1 1-2-15,-1 1 2 16,-1-6 2-16,-2-3-2 16,-2 0-1-16,-4-1-2 15,-13 1-2-15,22-6 0 16,-22 6 1-16,17-19 1 0,-17 19-4 15,15-23 3-15,-15 23-2 16,10-30 2-16,-6 15-2 16,-2-1 4-1,-1 2-2-15,-1-1 0 0,0 2-1 16,0 13 0-16,-3-17 1 16,3 17 0-16,-6-14-1 15,6 14 0-15,0 0 1 16,-14-16-1-16,14 16 0 15,0 0-1-15,-17-13 1 16,17 13-1-16,0 0 2 16,-18-3 0-16,18 3-3 15,0 0 3-15,-16 6 0 0,16-6-1 16,-11 17 2 0,11-17-2-16,-13 19 0 0,13-19-1 15,-10 26 2 1,5-9-1-16,1 0 1 0,1-1-2 15,3 3 0-15,2 6 1 16,1 1 2-16,2 1-5 16,4 0 6-16,3 1-4 15,1-2 2-15,2-2 2 16,3-1-1-16,0-4-1 16,1-6 0-16,0-1 2 15,-3-5-6-15,1 0 5 0,-1-3-3 16,-2-1 2-1,-14-3-4-15,24-4-3 16,-24 4-5-16,20-6-10 16,-20 6-14-16,16-19-31 0,-11 2-22 15,4 0-7-15,-2-11 41 16</inkml:trace>
  <inkml:trace contextRef="#ctx0" brushRef="#br0" timeOffset="795168.0985">28593 16275 38 0,'6'13'94'15,"1"2"-6"-15,-7-15-1 16,0 0-82-16,0 0-4 16,7-13-1-16,-7 13 1 0,0 0-2 15,0 0 0 1,15-16 2-16,-15 16 0 15,13-19-1-15,-13 19-2 16,16-24 3-16,-5 11-2 0,-2-5 2 16,1 2 1-16,-2 2-1 15,-2 1 2-15,0 0 1 16,-6 13 3-16,0 0-4 16,6-16 3-16,-6 16-2 15,0 0 0-15,0 0-1 16,0 0-1-16,0 0-3 15,-13 13 0-15,13-13 0 16,0 0 0-16,-9 16 1 16,9-16-1-16,-1 16 1 15,1-16 1-15,-2 14 1 16,2-14 0-16,0 18 0 16,0-18-1-16,2 14 0 0,-2-14 0 15,4 23-1-15,0-5-1 16,2-4 1-16,1 5-1 15,1-1 1-15,2 0-1 16,0-4 0-16,-10-14 3 16,19 26-2-16,-19-26 1 15,18 15 0-15,-18-15 1 16,19 1-1-16,-19-1 0 16,20-3-1-16,-20 3-7 15,19-10-1-15,-19 10-7 16,17-22-10-16,-17 22-17 15,18-33-22-15,-8 19-25 0,-5-15 2 16,3 0 64-16</inkml:trace>
  <inkml:trace contextRef="#ctx0" brushRef="#br0" timeOffset="795383.4588">28695 15893 89 0,'-13'27'104'15,"1"-11"-10"-15,6 5 2 16,6-21-89-16,-12 13-18 0,12-13-16 16,0 0-64-16,3 14-1 15,-3-14-7-15,0 0 30 16</inkml:trace>
  <inkml:trace contextRef="#ctx0" brushRef="#br0" timeOffset="797507.901">28997 15705 11 0,'0'0'81'16,"0"0"1"-16,0 0-37 0,0 0-12 15,0 0-6-15,0 0-3 16,0 0-3-16,0 0-5 16,0 0-5-16,0 0-5 15,0 0-2-15,0 0-2 16,10 13-1-16,-10-13-2 16,20-2 0-16,-2 0 2 15,3 2 1-15,1-4 2 16,4 4-2-16,0-2 1 0,0 1 0 15,-2-1 0 1,-1 0 0-16,-2-1-1 16,-5 1-2-16,-2 1 1 0,-1-1-4 15,-13 2-5-15,17-4-5 16,-17 4-5-16,0 0-8 16,0 0-10-16,0 0-22 15,12 17-31-15,-12-17 3 16,0 0 38-16</inkml:trace>
  <inkml:trace contextRef="#ctx0" brushRef="#br0" timeOffset="797898.7747">29066 15933 32 0,'-5'16'88'0,"5"-16"-7"16,0 0 1-16,0 0-71 16,0 0-5-16,0 0-1 15,0 0 1-15,0 0 0 16,0 0 0-16,0 0 1 16,18-11 0-16,-18 11-3 0,22-3 1 15,-9-1-1 1,3 2-2-16,3 2 2 15,-1-3-1-15,1 0-1 16,1-1 0-16,-1 3-2 0,0-1 1 16,-2 2-1-16,-1-1 1 15,-2 1 0-15,-1 0 0 16,-13 0 0-16,18 0-2 16,-18 0-2-16,0 0-8 15,16 4-13-15,-16-4-25 16,0 0-35-16,0 0-4 15,0 0-1-15</inkml:trace>
  <inkml:trace contextRef="#ctx0" brushRef="#br0" timeOffset="798587.5032">29654 15379 43 0,'0'0'92'16,"0"0"-2"-16,0 0-2 16,7 13-56-16,-7-13-26 15,0 0-2-15,0 0-1 16,-16 6-1-16,16-6-1 15,-15 15 1-15,8-2-1 16,7-13 1-16,-17 27 0 16,8-11 0-16,1 0-2 15,-1 0 2-15,-1-1-2 16,1 4 1-16,1-1 1 0,-1 0-1 16,2 1 1-16,-2 1-1 15,3 0 2-15,2 4-3 16,1-1 1-16,3 0-1 15,1 0 0-15,4 7 0 16,1-1 3-16,4 0-5 16,1-2 5-16,4 1-5 15,-1-4 7-15,2 2-6 16,0-7 6-16,-2-3-1 16,2-8-3-16,-3 4 4 15,-13-12-1-15,22 13 0 16,-22-13-4-16,16 3 2 0,-16-3-2 15,0 0-5-15,13 7 1 16,-13-7-6-16,0 0-10 16,0 0-16-16,0 0-50 15,0 0-3-15,13-4-3 16,-13 4 21-16</inkml:trace>
  <inkml:trace contextRef="#ctx0" brushRef="#br0" timeOffset="799631.8603">30036 15545 1 0,'0'0'73'0,"0"0"3"0,0 0-1 15,-15 2-47 1,15-2-8-16,0 0-3 16,-20 3-1-16,20-3 1 15,-13 10-4-15,13-10 0 0,0 0-4 16,-14 17 0-16,14-17-4 15,0 0-2-15,-10 13 1 16,10-13-3-16,-3 16 1 16,1-3 0-16,1 0-2 15,1-13 0-15,0 29-2 16,0-15 2-16,1 3-1 16,2 2 1-16,0-3 1 15,2 0-3-15,0 1 2 16,1-4 0-16,1 7 0 15,0-1 5-15,-7-19-5 16,16 18 0-16,-16-18 2 0,16 11-1 16,-16-11 1-16,16 12 3 15,-16-12-3-15,16-6-2 16,-16 6 1-16,16 3 1 16,-16-3-2-16,17 3 4 15,-17-3-4-15,16-13-3 16,-16 13 5-16,14-19-6 15,-14 19 3-15,13-17 1 16,-7 2-1-16,-6 15-4 16,10-26 5-16,-10 26 0 15,9-26 0-15,-9 26 3 16,4-30-2-16,-2 13 0 16,-2 1 1-16,-2 1 1 0,2 15-1 15,-5-23 1-15,5 23 0 16,-11-23-2-16,11 23 2 15,0 0-1-15,-15-17 0 16,15 17-1-16,-13-15 0 16,13 15 0-16,0 0-3 15,-16-14 2-15,16 14-4 16,0 0-5-16,-13-7-9 0,13 7-19 16,0 0-51-1,0 0-3-15,-7 13-1 16,7-13 13-16</inkml:trace>
  <inkml:trace contextRef="#ctx0" brushRef="#br0" timeOffset="800799.9991">30362 15755 37 0,'14'4'73'0,"-14"-4"-1"16,0 0-32-16,0 0-19 16,0 0-5-16,0 0-3 0,0 0-1 15,0 0-4-15,0 0 1 16,0 0 0-1,0 0 0-15,0 0 0 16,0 0-2-16,0 0 0 16,0 0-1-16,0 0 1 0,0 0-1 15,0 0-2-15,0 0-1 16,0 0-2-16,0 0 0 16,0 0 0-16,16 3 0 15,-16-3-1-15,0 0 0 16,19-5 1-16,-19 5-2 15,22 0 0-15,-9 2 3 16,1-4-2-16,1 1 0 0,2-2 1 16,-1 3 0-16,2-1-1 15,-2-2 2 1,2 1-1-16,-2-2-1 16,-2 4 2-16,0-1 0 15,2-2 5-15,-1 3-6 0,-1 0 4 16,1-2 2-16,-2 2-2 15,-13 0 0-15,24-1 0 16,-24 1 0-16,16 0-6 16,-16 0 8-16,0 0-5 15,14 1-2-15,-14-1 2 16,0 0 0-16,0 0 1 16,0 0-1-16,0 0 0 15,0 0-2-15,0 0-4 16,0 0-4-16,0 0-14 15,0 0-26-15,0 0-41 16,0 0-3-16,0 0-3 0,0 0 13 16</inkml:trace>
  <inkml:trace contextRef="#ctx0" brushRef="#br0" timeOffset="802036.1992">30955 15744 17 0,'-1'19'77'16,"1"-19"1"-16,0 0 1 0,0 0-43 16,0 0-17-16,0 0-7 15,0 0 1 1,0 0 0-16,0 0-2 15,0 0-4-15,0 0 0 0,0 0-5 16,0 0-1-16,0 0 1 16,0 0-2-16,14 0-1 15,-14 0 2-15,0 0 0 16,12-20 0-16,-12 20-1 16,13-23 0-16,-6 7 2 15,-2-1-1-15,1-2 0 16,0-1 0-16,1-5 1 0,-1 4-2 15,0-1 1-15,0 3 3 16,-1 0 0 0,0 4-1-16,0 2 3 0,-5 13-1 15,6-18 1-15,-6 18 0 16,0 0 1-16,9-14-3 16,-9 14-1-16,0 0-1 15,0 0-1-15,0 0-1 16,0 0-1-16,0 0 2 15,0 0-3-15,0 0 4 16,0 0 0-16,0 0-1 16,0 0 1-16,0 0 0 15,0 0-1-15,1 16 0 16,-1-16 3-16,0 0-4 16,3 16 0-16,-3-16-1 15,2 13 1-15,-2-13-1 16,1 17 0-16,-1-4-1 0,0-13-1 15,0 26 2-15,0-7-1 16,-1-1 3-16,2 4-4 16,1-3 3-16,-1-3 2 15,0-2-1-15,-1 0 0 16,0 2 0-16,3-3 0 16,-3-13-1-16,5 21 3 0,-5-21-3 15,3 15 0-15,-3-15 2 16,0 16-3-16,0-16 2 15,0 0 1 1,0 0 0-16,4 15-1 16,-4-15 0-16,0 0-1 0,3 13 1 15,-3-13-2-15,0 0 0 16,0 0-1-16,0 0-2 16,0 0-6-16,0 0-5 15,0 0-13-15,0 0-20 16,14-6-23-16,-14 6-22 15,0 0 1-15,2-20 5 16</inkml:trace>
  <inkml:trace contextRef="#ctx0" brushRef="#br0" timeOffset="802653.4198">31056 15835 113 0,'-16'6'50'15,"16"-6"7"-15,0 0-2 16,2 15-6-16,-2-15-18 16,0 0-12-16,0 0-9 0,0 0-5 15,0 0-8-15,0 0-3 16,0 0 1-1,0 0-3-15,0 0 6 16,-11 18 6-16,11-18-2 0,-2 13 8 16,2-13 2-16,0 0 3 15,0 0-2-15,-15 13 0 16,15-13-3-16,0 0-2 16,0 0-1-16,0 0-2 15,0 0-2-15,-3 13-1 16,3-13-2-16,5 13 3 15,-5-13-3-15,0 0-3 16,17 3 1-16,-17-3 0 16,0 0 1-16,17 4 1 15,-17-4 1-15,20-5-2 16,-20 5 1-16,19 8 0 16,-19-8 2-16,25-1-1 0,-25 1-1 15,27 0 0-15,-27 0 0 16,22 9 0-16,-22-9 2 15,16-2-1 1,-16 2-1-16,14 7-1 0,-14-7 0 16,0 0 2-16,0 0-1 15,13-1 0-15,-13 1-2 16,0 0 1-16,0 0-3 16,0 0-5-16,0 0-6 15,0 0-19-15,0 0-41 16,3-15-23-16,-3 15 1 15,0-26-6-15</inkml:trace>
  <inkml:trace contextRef="#ctx0" brushRef="#br0" timeOffset="803457.4829">31207 16260 59 0,'12'13'80'16,"-12"-13"-1"-16,0 0-3 15,0 0-59-15,0 0-9 16,0 0-5-16,0 0-1 16,0 0-2-16,0 0 2 15,0 0-2-15,6-13 2 16,-6 13 0-16,0 0 0 0,14-15 4 15,-9 1 1-15,-5 14-1 16,10-23-2-16,-3 5 0 16,2 1 1-1,-2-2-6-15,-1 0 4 0,1-2-4 16,-1-1-5-16,-2 5 6 16,-4 17-6-16,13-22 8 15,-13 22-8-15,3-16 13 16,-3 16-8-16,0 0 9 15,0 0 4-15,0 0-4 16,3 16 5-16,-3-16-6 16,0 0 0-16,-5 15-3 15,5-15 6-15,0 0-8 0,-4 14-1 16,4-14 0 0,-3 14 0-16,3-14-1 15,3 22 6-15,-3-7-7 16,1-1 0-16,-1 2 1 0,0-16 1 15,8 24 0-15,-4-6-2 16,-4-18 2-16,7 23-2 16,-7-23 2-16,9 16-1 15,-9-16-3-15,0 0 1 16,14 10-2-16,-14-10 2 16,0 0-1-16,15 3 1 15,-15-3-2-15,0 0-1 16,14 7 0-16,-14-7-1 0,0 0-3 15,15-7-5 1,-15 7-7-16,12-15-10 16,-9-4-11-16,6 2-41 0,-6-10-3 15,1-4-4-15,-5-8 68 16</inkml:trace>
  <inkml:trace contextRef="#ctx0" brushRef="#br0" timeOffset="803701.4058">31376 15772 97 0,'-7'21'93'16,"7"-21"-2"-16,-7 18-2 16,7-18-84-16,0 0-4 15,0 0-3-15,-10 13 0 0,10-13-4 16,0 0-5-16,-2 13-12 15,2-13-19-15,0 0-42 16,0 0-6-16,0 0-1 16,0 0 67-16</inkml:trace>
  <inkml:trace contextRef="#ctx0" brushRef="#br0" timeOffset="804987.5826">31562 15760 5 0,'15'10'72'0,"-15"-10"4"16,0 0-24-1,0 0-32-15,0 0 3 0,0 0-6 16,-13-5 9-16,13 5-10 16,0 0 1-16,0 0-4 15,0 0-5-15,0 0-1 16,0 0-2-16,0 0 6 16,0 0-10-16,0 0 2 15,0 0 2-15,0 0-7 16,0 0 8-16,0 0 0 0,0 0-2 15,0 0 1-15,0 0-2 16,-3 13 0 0,3-13-1-16,0 0 5 15,0 0-7-15,13 0 6 0,-13 0-6 16,0 0 0-16,19 1 6 16,-19-1 1-16,26-1-2 15,-26 1-6-15,29-2 6 16,-15 2-4-16,3-1 5 15,-1 1-6-15,1 0 1 16,-1-2-2-16,-1 1 2 16,-1-1-1-16,2 0 1 15,0 0-2-15,0 1 2 0,3-2-2 16,-6 0 1 0,2 3 1-16,1 0-2 0,-1 0 1 15,-15 0-1-15,20 1 0 16,-6 1 1-16,-14-2 0 15,19 1 0-15,-19-1-1 16,15 0 1-16,-15 0-1 16,13 0 2-16,-13 0-1 15,0 0 2-15,0 0-2 16,0 0 1-16,13-1 1 16,-13 1-2-16,0 0 2 15,0 0-1-15,0 0 1 16,15 4-2-16,-15-4 1 15,0 0-1-15,0 0 0 16,0 0 1-16,0 0 0 16,0 0 0-16,0 0-4 0,0 0-3 15,0 0-13-15,0 0-28 16,0 0-49-16,0 0-2 16,0 0-4-16,-10-23 16 15</inkml:trace>
  <inkml:trace contextRef="#ctx0" brushRef="#br0" timeOffset="806139.5544">32105 15239 1 0,'0'0'1'16,"0"0"70"-16,-23 5-33 16,23-5-2-16,0 0 0 0,-19 1 2 15,19-1 4-15,0 0-4 16,0 0-7-16,0 0-10 15,0 0-3-15,0 0-5 16,0 0-1-16,0 0-3 16,0 0 0-16,0 0-2 15,0 0-1-15,0 0-2 16,0 0-1-16,3 15-2 16,-3-15 1-16,0 0-2 15,0 0 1-15,10 14-2 16,-10-14 0-16,22 13 1 15,-6-6-1-15,-16-7 0 0,20 18 1 16,-20-18-1-16,16 15-1 16,-5-2 0-16,-11-13 2 15,15 21-1-15,-15-21 1 16,16 24-1-16,-14-11 0 16,10 2 1-16,-5-2 0 15,-4 1-1-15,-2 2 2 16,2 0-1-16,-1 0 0 15,2-1 0-15,-4-15 9 16,0 0-1-16,13 48-9 16,-7-32 2-16,-2 0-1 15,-4 0 0-15,3 1 0 16,-6 0 1-16,2 1-9 0,-4-1-1 16,3 2 11-16,3-1-2 15,-1 1 1 1,3 1-1-16,-5-1-1 15,2-19 10-15,2 45-7 0,1-22-2 16,-5 3 0-16,-6-4-1 16,2 1 3-16,2 0-3 15,-2-2 3-15,0-5-11 16,3 2 8-16,-3-5 1 16,6-13 1-16,8 24-2 15,-8-24 1-15,-6 25 6 16,6-25-4-16,3 20 4 0,-3-20-5 15,-6 17 5-15,6-17-4 16,-7 13 7-16,7-13-10 16,0 0 2-16,0 0-1 15,0 0 2-15,0 0-2 16,0 0 0-16,0 0-8 16,-10 13-9-16,10-13-23 15,0 0-56-15,5-19-2 16,-10 5-8-16,0-15 6 15</inkml:trace>
  <inkml:trace contextRef="#ctx0" brushRef="#br0" timeOffset="808344.5184">32154 14737 1 0,'0'0'66'15,"-17"-4"16"-15,17 4-2 16,0 0-44-16,0 0-10 16,-15-14-4-16,15 14-1 15,0 0-2-15,0 0-3 16,-8-16-3-16,8 16-2 15,0 0-5-15,-6-13-2 16,6 13-2-16,0 0-1 16,0 0-1-16,0 0 1 15,0 0-2-15,20-10-1 16,-20 10 1-16,16 2-1 16,-16-2 1-16,16 9-1 15,-16-9 0-15,13 13 0 0,-13-13 0 16,11 19 0-16,-9-6 1 15,2 1 0-15,0 1 0 16,-1 2 0 0,-1 0 0-16,1 4 0 0,-2-3 0 15,-1 3 0-15,1 0 1 16,-3 1-1-16,2 1 0 16,-3 1 2-16,1 1 0 15,-2-2 0-15,4 0 1 16,-1-3-1-16,2 1 0 15,-1-4-1-15,1 0 0 16,7-2-2-16,-3 0 0 0,-2 3 0 16,-1-1 0-16,3-1 2 15,-6-2-4-15,4-1 5 16,-3-13 8-16,0 0 0 16,0 0-2-16,0 0 3 15,0 0-2-15,0 0-1 16,71 31 1-16,-71-31-6 15,0 0-8-15,0 0 0 16,0 0 3-16,59-35-4 16,-59 35 1-16,0 0 1 15,0 0 3-15,0 0 2 16,0 0 0-16,6-63 2 16,-6 63-1-16,0 0 1 0,0 0 1 15,0 0 0-15,0 0-1 16,0 0 1-1,0 0 0-15,0 0-1 16,0 0 0-16,0 0 0 0,-58 30-8 16,58-30 8-16,-12 34-9 15,12-34 11-15,0 0-3 16,-1 64 2-16,1-64-2 16,0 0 2-16,9 76 6 15,-9-76-8-15,0 0 8 16,20 75-11-16,-20-75 3 15,0 0-1-15,29 68-1 0,-29-68 0 16,0 0-1 0,52 74-1-16,-52-74 1 15,34 58 1-15,-34-58-2 0,33 60 0 16,-33-60 2-16,35 61 0 16,-35-61-1-16,0 0 1 15,23 85 3-15,-23-85-4 16,7 58 4-16,-7-58-2 15,0 0 2-15,-11 76-3 16,11-76 4-16,0 0-1 16,-36 58 1-16,36-58-1 15,0 0 1-15,0 0 7 16,-75 50-7-16,75-50 6 0,0 0-5 16,0 0-2-1,-64 29 0-15,64-29 6 16,0 0-6-16,0 0-8 0,0 0 7 15,0 0-1-15,0 0-3 16,0 0 3-16,0 0-13 16,0 0-10-16,0 0-23 15,0 0-41-15,0 0-9 16,0 0 0-16,0 0-1 16</inkml:trace>
  <inkml:trace contextRef="#ctx0" brushRef="#br0" timeOffset="809071.4758">32581 16345 110 0,'0'0'92'16,"0"0"-5"-16,0 0-1 0,0 0-77 15,0 0-9-15,0 0 0 16,0 0 1-16,0 0 1 16,0 0-1-16,0 0 0 15,0 0 0-15,0 0-2 16,0 0 0-16,66-48-2 16,-66 48 1-16,0 0 1 15,0 0 1-15,57-61 1 16,-57 61 2-16,0 0-2 15,0 0 2-15,30-64-1 16,-30 64 0-16,0 0 2 16,0 0-2-16,0 0 0 0,0 0-1 15,0 0 2-15,0 0-3 16,0 0 3-16,0 0-2 16,0 0 0-16,0 0 1 15,0 0 0-15,0 0-1 16,0 0-1-16,0 0 3 15,-35 63-2-15,35-63 1 16,0 0-2-16,0 0 1 16,12 61-1-16,-12-61 1 15,0 0 0-15,0 0 0 16,33 57-2-16,-33-57 0 16,0 0 2-16,0 0-1 15,0 0-1-15,0 0-2 0,69 36-1 16,-69-36-4-16,0 0-6 15,0 0-8-15,0 0-18 16,58-30-27 0,-58 30-25-16,0 0 0 0,28-89 11 15</inkml:trace>
  <inkml:trace contextRef="#ctx0" brushRef="#br0" timeOffset="809313.3813">32747 15783 134 0,'-65'55'100'0,"65"-55"-20"15,0 0-22-15,0 0-148 16,0 0-8-16,0 0-4 16,0 0 21-16</inkml:trace>
  <inkml:trace contextRef="#ctx0" brushRef="#br0" timeOffset="825913.205">23790 16112 1 0,'0'0'13'16,"0"0"61"-16,0 0-19 16,1 13-37-16,-1-13-5 15,0 0-2-15,0 0-2 16,0 0 0-16,0 0-1 0,0 0 0 16,0 0 0-16,5-14-1 15,-5 14-1-15,0 0 1 16,0 0 0-16,0 0 1 15,0 0-2-15,0 0 0 16,0 0 0-16,0 0-1 16,0 0-1-16,0 0 0 15,0 0-2-15,0 0-1 16,0 0 0-16,0 0 1 16,0 0 1-16,0 0-2 15,0 19 1-15,0-19-1 16,0 13 1-16,0-13 0 0,1 17 0 15,-1-17 0-15,-1 14 1 16,1-14-6-16,0 22 5 16,0-22-7-1,0 14 7-15,0-14-6 0,-3 21 6 16,3-5-8-16,3 4 6 16,-2 1-1-16,2 2 0 15,0 8 2-15,0-4-1 16,0 3 1-16,-1-2 0 15,3 2 1-15,-4-5-1 16,1-1 0-16,-1 2 0 16,-1-8 0-16,0 5-1 15,0 0 8-15,2 3-7 0,-2-10 8 16,1 5-9-16,2-6 7 16,-3-2-7-1,3 5 7-15,0-5-6 16,0 2-2-16,-1-2 2 0,1 0-3 15,-3-13 3-15,5 26 3 16,-5-26-3-16,4 17 2 16,-4-17-2-16,0 0 1 15,0 0 0-15,4 13 0 16,-4-13-1-16,0 0-1 16,0 0-3-16,0 0-4 15,0 0-10-15,0 0-26 0,0 0-49 16,13-16-4-16,-13 16-1 15,-3-24 93-15</inkml:trace>
  <inkml:trace contextRef="#ctx0" brushRef="#br0" timeOffset="829362.7845">23872 16324 1 0,'0'0'30'15,"0"0"25"-15,-7-15-28 16,7 15-10-16,0 0-4 16,0 0-5-16,0 0-3 15,0 0-5-15,0 0 0 16,0 0-1-16,0 0 1 16,0 0 1-16,0 0 2 15,0 0 3-15,0 0 1 16,0 0 3-16,0 0 0 15,0 0-3-15,0 0 0 16,0 0-2-16,0 0-3 0,0 0 0 16,0 0-2-16,0 0-4 15,0 0 0-15,0 0-7 16,4-15-19-16,-4 15-47 16,0 0 0-16,0 0 66 15</inkml:trace>
  <inkml:trace contextRef="#ctx0" brushRef="#br0" timeOffset="831717.1716">23813 16187 1 0,'0'0'60'16,"0"0"27"-16,14-4-33 16,-14 4-27-16,0 0-13 15,0 0 3-15,0 0-3 16,0 0-4-16,-14 17-4 16,14-17-1-16,0 0-1 15,-9 13-6-15,9-13 3 16,-1 18-2-16,1-18 0 15,0 21 0-15,0-21-5 16,1 32 7-16,1-16-2 0,1 6 2 16,-3 2 0-16,1 4 0 15,2 2-1-15,-2 3 1 16,4 5 2-16,-1-7-4 16,0 7 2-16,1-4 2 15,0 1 4-15,1-3-7 16,0 1 8-16,1-4-9 15,0 1 9-15,1-4-8 16,-1-1 8-16,1-2-9 16,0-3 4-16,0-6 0 15,-8-14-2-15,16 15 3 16,-16-15-4-16,15-9 2 16,-15 9 0-16,18-14-1 0,-8-1-3 15,2-4 2-15,0 1-1 16,1-11 2-16,1 3-9 15,-1-7 7-15,1-8-7 16,1 4 9-16,-2-6-9 16,3-2 7-16,-3-7-8 15,1 7 8-15,-1-1 0 16,-1-2 2-16,-2 8-1 16,-2 0 0-16,0 3 7 15,-4 9-4-15,0 7 7 16,-1 8-4-16,-3 13 4 15,0 0-3-15,0 0 2 0,0 0-5 16,0 0-1-16,0 0-2 16,-3 16-1-16,3-16 1 15,-4 16-9-15,4-16 5 16,-3 26-5-16,2-9 7 16,1 7-2-16,0-1 2 15,0 4-4-15,1 5 6 16,0 2 4-16,-1 0-3 15,2-6 2-15,-1 3-1 16,1-5-3-16,-1 3 3 16,1 1-1-16,-1-3-4 15,1-4 9-15,0 2-6 16,1-1 8-16,0-2-8 0,2-5 6 16,-1-4-7-16,-4-13 7 15,0 0-5-15,14 18-2 16,-14-18 1-16,0 0 0 15,18 4-2-15,-18-4 3 16,14 1 1-16,-14-1 0 16,17 8-2-16,-17-8 1 15,21 1-1-15,-21-1 0 16,20-3 2-16,-20 3-1 16,17-4-2-16,-17 4-4 15,0 0 8-15,15-12-2 16,-15 12 0-16,0 0 3 0,0 0-2 15,0 0-1-15,0 0 1 16,0 0 6-16,0 0-7 16,0 0-8-1,0 0 11-15,0 0-4 0,0 0-1 16,0 0 2-16,0 0-1 16,0 0 2-16,0 0-4 15,0 0 10-15,0 0-9 16,0 0 1-16,0 0-2 15,7 13 2-15,-7-13-5 16,0 0-6-16,0 0-8 16,0 0-19-16,0 0-48 15,0 0-20-15,0 0 0 0,1-17 17 16</inkml:trace>
  <inkml:trace contextRef="#ctx0" brushRef="#br0" timeOffset="832883.7027">24842 16262 1 0,'13'-5'87'15,"-13"5"4"-15,0 0-6 16,-5-16-70-16,5 16-11 16,-18-5-2-16,3 7 3 15,-1-4-1-15,-4 7-2 16,0 5 2-16,-3 3 2 15,0 1-3-15,1 4 0 0,-1-3 2 16,3 3-5-16,2 6 0 16,5 5 3-16,5-4-4 15,2-5 0-15,3 3 3 16,6-1-3-16,3 4-2 16,4 1 6-16,3-5-3 15,0-4 0-15,3 3 1 16,4 0 7-16,0-6-10 15,2-1 3-15,-1-8 0 16,1 1-1-16,0 0 0 16,-1-2 8-16,0-8-6 15,-3 1-10-15,0-2 7 0,-5 5-4 16,0 2-7-16,-13-3-8 16,18-8-14-16,-18 8-27 15,8-18-29-15,-8 18-1 16,-3-23 76-16</inkml:trace>
  <inkml:trace contextRef="#ctx0" brushRef="#br0" timeOffset="833232.5433">24604 16489 58 0,'-11'16'87'15,"6"-2"-1"-15,5-14-27 16,0 0-61-16,0 0 0 16,0 0 1-16,0-13 8 15,0 13 3-15,0 0 3 16,20-1-3-16,-20 1-4 16,26 1-3-16,-9-1-1 15,2-1-2-15,3 4-1 16,-1-5 1-16,2-2 1 15,-1 1-1-15,1 2-2 16,-1 1 3-16,-2 1-4 16,-1-1-1-16,-2 0-7 15,-17 0-14-15,26 0-21 0,-26 0-37 16,16-6-6-16,-16 6 16 16</inkml:trace>
  <inkml:trace contextRef="#ctx0" brushRef="#br0" timeOffset="833698.727">25166 16091 43 0,'0'0'93'16,"15"8"1"-16,-15-8-6 15,0 0-80 1,0 0-4-16,0 0 4 0,0 0-1 16,0 0 0-16,-15 15-1 15,12-2-2-15,3-13 2 16,-5 30-10-16,3-13 6 16,1 12-7-16,1 2 7 15,1 2-7-15,-1 1 7 16,0 0-5-16,2 3 3 15,-1-2 2-15,2-2-2 16,-2-6 0-16,1-2 1 16,1 4 1-16,0-6-1 15,-1-4-2-15,1-1 3 16,0 8-1-16,-1 0-2 16,-1-8 7-16,1 6-6 15,-1-11 5-15,0 6-7 0,1 1 8 16,-2-20-8-16,1 19-3 15,-1-19-3-15,0 0-15 16,0 0-15-16,0 0-19 16,0 0-34-16,3-36-9 15,2 11 46-15</inkml:trace>
  <inkml:trace contextRef="#ctx0" brushRef="#br0" timeOffset="834099.742">25344 16065 73 0,'17'-7'96'16,"-17"7"1"-16,0 0-6 15,1 13-79-15,-1-13-10 16,0 0-2-16,0 0-2 16,-5 14 0-16,5-14-3 15,-7 16 2-15,7-16 4 16,-6 27-8-16,4-8 7 15,2 10-4-15,0-3 7 16,2 3-5-16,-1 0 8 0,2 4-8 16,0 6 4-1,0 0 2-15,0-6-1 16,0 1-2-16,-2 0 3 16,0 0-3-16,1 1 0 0,-1 1 2 15,-1-7-3-15,-1-5 7 16,1 4-8-16,-3-11 9 15,4 2-10-15,-1-19 5 16,-2 20-9-16,2-20 3 16,0 0-12-16,0 0-13 15,0 0-5-15,-3-16-20 16,6-5-40-16,-5-10-6 16,2-6 42-16</inkml:trace>
  <inkml:trace contextRef="#ctx0" brushRef="#br0" timeOffset="834815.9328">25321 15998 60 0,'0'-13'93'0,"0"13"-2"16,0 0-4-16,3-13-76 16,-3 13-9-16,0 0-1 15,0 0-2-15,0 0-1 16,13-8 0-16,-13 8 1 15,21 0 0-15,-2 3 0 16,5 1 1-16,2-1-1 16,5 5 1-16,0 5 1 15,0 2 4-15,2-5-3 16,-4 7 0-16,-3 1-2 0,-5-2 1 16,-3 7-1-16,-4-8 0 15,-4 3-2-15,-5-4-9 16,-4 11 8-16,-4-5-1 15,-4 0 4-15,-3 3-6 16,-2 2 6-16,-4 2-3 16,-4-4 4-16,1 5 4 15,-2-5-3-15,-1-2-1 16,2 0 0-16,-2-4 1 16,2-4 1-16,3-2 0 15,2 0 0-15,4 2-1 16,11-13 0-16,-19 18-2 0,19-18 3 15,-9 19 1-15,9-19-3 16,0 16-2-16,0-16 0 16,9 16 1-16,-9-16 2 15,17 10 0-15,-4-4-4 16,3-2 0-16,2 0 4 16,3 8 0-16,1-2-1 15,2 0 0-15,2 7-2 16,-1-5 8-16,1 5-5 15,0-1 5-15,0-1-7 16,-3-5-1-16,-1-2 3 16,1 2-1-16,-3-1 1 15,-3-5-1-15,-2 1 0 0,-1 2 1 16,-1-3-2 0,-13-4 3-16,20 6-2 0,-20-6-1 15,0 0 1 1,16 4-6-16,-16-4 0 0,0 0-7 15,0 0-11-15,0 0-14 16,0 0-23-16,-20-11-29 16,8-7-7-16,-4-9 41 15</inkml:trace>
  <inkml:trace contextRef="#ctx0" brushRef="#br0" timeOffset="835717.0176">25622 15574 8 0,'6'-17'93'16,"-6"17"0"-16,0 0-2 15,0 0-63-15,0 0-10 16,0 0-2-16,0 0-3 16,0 0-4-16,0 0-3 0,0 0-3 15,3 13-1 1,-3-13-5-16,3 13-1 16,-3-13-1-16,6 19 3 15,-1-4 1-15,1 4-2 0,1 4 3 16,0 3 2-16,1 0 1 15,-1-1 0-15,0 1 0 16,-3 0 0-16,1-3-2 16,-2-2 1-16,-2-5 0 15,2 3 0-15,-3-19 0 16,1 16-1-16,-1-16 1 16,0 0-2-16,0 0 2 0,0 0-2 15,0 0 2 1,0 0-3-16,11-13 0 15,-11 13 2-15,5-14 0 16,-5 14 0-16,8-19-1 0,-8 19 1 16,10-29 0-16,-3 14 0 15,-1-2 1-15,1 1-2 16,1 3 1-16,3-3-1 16,-3 1 0-16,2 0 1 15,-10 15-1-15,18-19-1 16,-18 19 1-16,14-14 1 15,-14 14 1-15,0 0 0 16,0 0-1-16,15 7-1 16,-15-7 2-16,0 0-2 15,8 17 1-15,-8-17-2 16,12 16 0-16,-12-16-1 16,16 25 2-16,-9-12 0 0,0 1 0 15,2-1 0-15,-1 5 1 16,-2-3-1-16,0 0 1 15,0 1 0-15,-6-16 0 16,10 24-2-16,-10-24 1 16,10 22 1-16,-10-22-1 15,9 13 1-15,-9-13-2 16,0 0 0-16,14 10 3 16,-14-10 0-16,0 0-1 15,16-3 0-15,-16 3 0 16,0 0 1-16,16-13 0 15,-16 13-3-15,13-19 1 0,-13 19-5 16,14-26-9-16,-2 8-22 16,-7-21-60-16,11-6-5 15,-3-11-5-15,2-15 48 16</inkml:trace>
  <inkml:trace contextRef="#ctx0" brushRef="#br0" timeOffset="844256.245">24087 17515 1 0,'0'0'0'15,"0"0"62"-15,0 0 13 0,0 0-64 16,0 0-1 0,-12-20-2-16,12 20-10 15,-1-16 10-15,1 16-7 16,0 0 4-16,0 17-2 0,0-17 9 15,0 0-10-15,0 0-2 16,9 19 14-16,-9-19-4 16,8-18-1-16,-8 18-3 15,0 0 11-15,19-5-16 16,-19 5 7-16,19-29-6 16,-19 29-9-16,24-12 7 15,-8 12-4-15,2-18 7 0,2 23-12 16,1-12 5-16,4 11-1 15,-1 7 9-15,2-9-3 16,2 3 0 0,-1-10 6-16,4 11-7 0,-1-13 2 15,-1 17-2-15,1-7 8 16,2-22-7-16,1 24 0 16,0-11-6-16,3 4 4 15,-1 5 1-15,1-6 1 16,0-13 0-16,0 5-3 15,0 11 0-15,-3-10 2 16,2 20 3-16,-2-4-9 16,-1-14 5-16,-2 6 2 15,2 4 1-15,0-4-1 16,-2 13 1-16,-1-5-1 16,-2-13-3-16,-2-5 9 15,-2 1-7-15,-2 2-1 0,-3 9 3 16,-1 3 2-16,-4-13-3 15,-13 10 1-15,22 0 1 16,-22 0 1-16,14 7-2 16,-14-7 3-16,0 0-1 15,0 0-4-15,0 0-1 16,13 6-4-16,-13-6-7 16,0 0-22-16,0 0-39 15,-4-13-17-15,4 13 18 16,-15-19 72-16</inkml:trace>
  <inkml:trace contextRef="#ctx0" brushRef="#br0" timeOffset="845823.4795">24077 17363 1 0,'0'0'6'0,"0"0"68"16,0 0-38-16,0 0-21 16,0 0-1-16,0 0 2 15,0 0-1-15,0 0 3 0,0 0-5 16,0 0 0-16,0 0-3 16,14 8-2-16,-14-8-2 15,0 0-2-15,13 0-3 16,-13 0 0-16,16-6 2 15,-16 6-3-15,22-15 0 16,-22 15 0-16,24-11-1 16,-11 4 2-16,3 7-2 15,-1-6 1-15,3-3 0 16,1 24 1-16,3-8-1 16,1 1 0-16,0-16 1 15,4 6-1-15,-1 8 3 0,3-6-2 16,-3 3 0-16,3-19-2 15,-3-3 3 1,-1 8-2-16,3 12 3 16,-2-7-2-16,3 5-4 0,0 2 4 15,0-8-1-15,0 7 2 16,1 9-3-16,-1-11 2 16,0 1-3-16,-2 4 1 15,-1-9 2-15,-1 0 0 16,-1 11-1-16,-1-1-3 15,0 2 3-15,-2-5-1 16,-1 5 4-16,-1-2-2 0,-2 2-1 16,-1-3 1-16,1 1 1 15,-1-4 1 1,-2-8 0-16,1 5-2 16,-2 6-2-16,0-2 5 0,-13-1 0 15,21 4-4-15,-21-4 1 16,11-20 0-16,-11 20 2 15,0 0-1-15,0 0 2 16,0 0-3-16,0 0 1 16,0 0 2-16,13-6-2 15,-13 6 1-15,0 0-2 16,0-12 2-16,0 12-1 16,0 0 1-16,0 0-1 0,0 0 0 15,0 0 0 1,0 0 0-16,0 0-3 15,0 0-1-15,0 0-3 16,0 0-8-16,0 0-11 0,0 0-36 16,0 0-27-16,0 0-5 15,-12-13 56-15</inkml:trace>
  <inkml:trace contextRef="#ctx0" brushRef="#br0" timeOffset="846980.6961">25133 17176 20 0,'0'0'81'0,"13"1"-3"16,-13-1-42-16,0 0-28 16,0 0-3-16,0 0-1 15,0 0 0-15,0 0 1 16,0 0-1-16,0 0-2 16,0 0-1-16,0 0-4 15,0 0-3-15,0 0-2 16,0 0 0-16,0 0 1 15,0 0-2-15,0 0 5 0,0 0 2 16,0 0 6-16,0 0 3 16,0 0 4-16,0 0 1 15,0 0 2-15,0 0 1 16,0 0-2-16,0 0 0 16,-14-7 3-16,14 7-1 15,0 0-3-15,0 0 1 16,0 0-5-16,0 0-1 15,0 0 1-15,0 0-5 16,0 0-2-16,0 0 0 16,0 0-1-16,-13-4-2 15,13 4 1-15,0 0 5 0,0 0-2 16,0 0 4-16,0 0-5 16,0 0 2-16,0 0 1 15,0 0 1-15,0 0 1 16,0 0-3-16,0 0 1 15,0 0 0-15,0 0 2 16,0 0-2-16,0 0-3 16,13 20 0-16,-13-20-3 15,0 0 0-15,16 11 1 16,-16-11-1-16,15 12-1 16,-15-12 1-16,21 10 2 15,-8-3 1-15,0 8 0 16,1-5-1-16,2 1 0 15,-2 1 0-15,2-1 1 0,-1 4-1 16,0-1-2-16,0-1 2 16,-1-4-1-1,-1 1 3-15,-4 4-2 0,-9-14-1 16,20 18 2-16,-20-18-1 16,12 16 1-16,-12-16-1 15,0 0 1-15,0 0 0 16,0 0-2-16,13-8 4 15,-13 8-1-15,0 0-1 16,0 0 2-16,0 0-2 16,0 0-1-16,0 0 1 15,0 0 1-15,0 0-6 0,0 0 3 16,0 0 0-16,0 0 0 16,-15 9 0-16,15-9-1 15,0 0-6 1,-13 30 9-16,13-30 0 0,-10 22-1 15,10-22-5-15,-16 9 7 16,16-9-9-16,-18 14 10 16,6 3-1-16,12-17-1 15,-20 15-3-15,20-15 3 16,-20 13 9-16,20-13-9 16,0 0 2-16,-22 27-1 15,22-27-1-15,0 0 6 0,-14 6 2 16,14-6-11-16,0 0-1 15,0 0-1 1,0 0-3-16,-15 25 1 16,15-25-4-16,0 0-9 0,0 0 4 15,0 0-6-15,0 0-40 16,0 0-39-16,-20 1 0 16,20-1 7-16</inkml:trace>
  <inkml:trace contextRef="#ctx0" brushRef="#br0" timeOffset="850457.0494">25973 17225 1 0,'6'21'0'0,"-6"-21"25"16,0 0 31-16,-2-13-55 16,2 13 1-16,-1-18 2 15,-2 5 6-15,3 13 9 16,-2-15 4-16,2 15 3 15,0 0-8-15,0 0-4 16,0 0-5-16,0 0 0 16,0 0-2-16,0 0-1 15,0 0-2-15,0 0 4 16,0 0-1-16,-13-17-2 0,13 17 1 16,0 0-2-16,0-17 2 15,0 17-1-15,0-15 3 16,0 15-7-16,2-20 3 15,-2 20-1-15,0 0-1 16,6-17 1-16,-6 17 0 16,5-15 1-16,-5 15-1 15,0 0 0-15,0 0 0 16,12-13-1-16,-12 13 1 16,4-14-2-16,-4 14 1 15,0 0 0-15,0 0-3 16,0 0 4-16,15-12-2 15,-15 12 1-15,0 0-2 0,0 0 1 16,13 9-2-16,-13-9 0 16,0 0 2-16,0 0-1 15,0 0 1-15,13-4-2 16,-13 4 4-16,0 0-2 16,0 0 0-16,0 0-2 15,14 18 2-15,-14-18-2 16,3 16 0-16,-3-16 2 15,4 16-1-15,-4-16-1 16,3 13-1-16,0 3 3 16,-3-16-1-16,4 19 2 15,-1-5-1-15,-3-14 0 16,5 18-2-16,-3-6 0 0,1 7 2 16,-1-4-2-16,1-1 1 15,0 8 0-15,1-9-1 16,-1 5 0-16,0 4 2 15,0-5 0-15,1-1 5 16,-1 6-6-16,1 5 3 16,-4-27-9-16,7 34 10 15,-2-20-8-15,-5-14 11 16,8 25-13-16,-8-25 7 16,9 17-1-16,-9-17 2 15,0 0-1-15,13 11 1 16,-13-11-1-16,10 18-4 0,-10-18 4 15,10 17-5-15,-10-17 2 16,0 0 1-16,0 0 1 16,20 9 5-16,-20-9-7 15,0 0 4-15,0 0 0 16,22 0-2-16,-22 0 1 16,0 0 0-16,0 0 1 15,25 1-3-15,-25-1 3 16,14-4-1-16,-14 4-4 15,14-3 6-15,-14 3-1 16,0 0-3-16,0 0 1 16,26-9-3-16,-26 9 3 15,0 0 2-15,19-16 2 0,-19 16-4 16,0 0 0-16,17-26 1 16,-12 11-1-16,3 2 1 15,-8 13 1 1,9-19-5-16,-9 19 3 0,10-28 2 15,-7 1 0-15,3 14-6 16,-2-4 8-16,0-6-10 16,1-2 8-16,1-2-5 15,-1-4 5-15,1 7-7 16,1 2 6-16,1 1-3 16,-3-8 4-16,3 6-1 15,-3-2-2-15,3 8 2 16,-4-1 1-16,0 1-1 0,-1 4 0 15,0-4 0 1,-3 4-1-16,0 13 0 16,-1-13 1-16,1 13-2 0,-6-16 0 15,6 16 0-15,-9-17 0 16,9 17 1-16,0 0-1 16,0 0 0-16,-17-13-1 15,17 13 2-15,-13-5 0 16,13 5 0-16,-15 12 0 15,15-12-2-15,-14 7 2 16,14-7 0-16,-16 2 0 16,16-2 1-16,-13 8-1 0,13-8 1 15,0 0 0 1,-13 3 3-16,13-3-5 16,0 0 2-16,-7 17-1 15,7-17 1-15,0 13-2 0,0-13-1 16,0 0 0-16,0 18-2 15,0-18 0-15,1 17 1 16,-1-17 1-16,0 14 0 16,0-14 1-16,3 15-1 15,-3-15 5-15,6 14-1 16,-6-14 0-16,0 0-1 16,9 18 1-16,-9-18 0 15,10 14-1-15,-10-14 1 16,11 16-2-16,-11-16 0 15,15 10 1-15,-15-10 1 16,17 14 0-16,-17-14-2 0,17 9 0 16,-17-9 0-16,21 6 0 15,-21-6 1-15,20 9 1 16,-20-9-3-16,21 10 0 16,-21-10 1-16,21 8 2 15,-21-8-3-15,20 5 2 16,-20-5-2-16,19 10 0 15,-19-10 1-15,13-5-6 16,-13 5-10-16,0 0-38 16,12 3-37-16,-12-3-11 15,-5-13 23-15</inkml:trace>
  <inkml:trace contextRef="#ctx0" brushRef="#br0" timeOffset="852159.5493">26761 17186 1 0,'0'0'10'16,"0"0"74"-16,0 0-3 0,0 0-56 15,0 0-9-15,0 0 1 16,0 0-5-16,0 0-2 16,0 0 3-16,0 0 0 15,0 0-6-15,0 0-3 16,7-13 1-16,-7 13-3 15,0 0 2-15,0 0 0 16,17-2-5-16,-17 2 0 16,13-4 1-16,-13 4 1 15,20 3 1-15,-20-3 0 16,25-3-2-16,-11 0 1 16,1-1 1-16,1-2 0 0,4 5 0 15,-1-7 1-15,4 6-5 16,-2-4 2-16,2 1 0 15,3 3-1-15,0 3 4 16,-1-2-4-16,-1 2 0 16,-1-2 0-16,-2-7 3 15,-3 8-2-15,0 2 1 16,-5-4-2-16,-13 2-1 16,18-3 3-16,-18 3-3 15,0 0-4-15,16 8-8 16,-16-8-13-16,0 0-27 15,0 0-40-15,0 0 6 0,0 0 55 16</inkml:trace>
  <inkml:trace contextRef="#ctx0" brushRef="#br0" timeOffset="852824.9057">26785 17409 1 0,'7'21'71'16,"-7"-21"19"-16,6 17 1 16,-6-17-81-16,0 0-8 15,0 0 2-15,0 0 5 16,0 0 0-16,0 0 1 16,0 0-1-16,0 0-3 15,0-22-1-15,0 22-1 16,0 0-2-16,6-17 0 0,-6 17 0 15,0 0-1-15,14-3 0 16,-14 3 0-16,15 12 2 16,-15-12-3-1,21 16 3-15,-6-18-4 0,1-5-1 16,1 0 0-16,2-1 2 16,1 3-1-16,0-11-2 15,2 9 3-15,2-5 0 16,-1 8 2-16,1-2-1 15,0 2 2-15,-1-6-2 16,2 11-1-16,-1-2 2 16,-4-5-2-16,1 9 0 15,-3-11 1-15,0 7-2 0,-2 5-1 16,-2-1 2-16,-14-3 4 16,20-3-4-1,-20 3 5-15,16-8-5 16,-16 8-2-16,13 3 3 0,-13-3 3 15,0 0-4-15,0 0-8 16,0 0-6-16,13 8-36 16,-13-8-47-16,0 0 1 15,-19-8 16-15</inkml:trace>
  <inkml:trace contextRef="#ctx0" brushRef="#br0" timeOffset="855596.3238">27775 16967 1 0,'9'13'0'0,"-9"-13"29"0,0 0 40 16,0 0-50 0,0 0-12-16,0 0 1 15,0 0-4-15,0 0 0 0,0 0 1 16,8 12 0-16,-8-12-3 15,0 0 0-15,0 0 3 16,0 0-1-16,0 0 2 16,0 0 0-16,0 0-1 15,0 0 1-15,0 0-1 16,0 0 1-16,0 0-4 16,0 0 0-16,0 0-1 15,0 0 2-15,0 0-2 16,0 0-2-16,0 0 2 15,0 0 0-15,0 0 1 16,0 0-2-16,0 0 2 16,0 0 0-16,0 0 2 0,0 0 0 15,7-15 1-15,-7 15-3 16,0 0 2-16,0 0 1 16,0 0-2-16,0 0 0 15,0 0 1-15,0 0-3 16,0 0 0-16,0 15 3 15,0-15-3-15,0 0 1 16,0 0 0-16,0 0-2 16,0 0 1-16,0 0 0 15,0 0 5-15,0 0-7 16,0 0 2-16,2-14 1 16,-2 14-1-16,0 0 2 0,0 0 0 15,0 0-3-15,0 0 1 16,0-13 2-16,0 13-1 15,0 0 0-15,0 0 1 16,1-16 0-16,-1 16-3 16,0-13 4-16,0 13-4 15,3-26 1-15,-1 10 0 16,1-4 1-16,-1-4-1 16,1 1-2-16,0 1 2 15,0-4-3-15,1 4 4 16,-2 6-1-16,2-5 1 15,-2-1-6-15,1 3 6 0,-1-1-4 16,4-7 1-16,-1 4-1 16,2-3 0-16,-1-2-3 15,-1 2 3-15,1 3 0 16,0 2 3-16,0 5 0 16,-6 16 2-16,8-18 1 15,-8 18 3-15,0 0-1 16,0 0 2-16,0 0-2 15,0 0-3-15,0 0 2 16,5 18-3-16,-5-18-1 16,0 0-1-16,-3 18 0 15,3-18-3-15,0 26 1 16,0-26 0-16,0 19-1 0,0-4 1 16,0-2-1-16,3 10 0 15,-2-3 1-15,-1 2 2 16,1-4-3-16,-1 10 2 15,2-1 1-15,-1-4 0 16,1 8 0-16,-2-10 0 16,1 1 2-16,1-1-3 15,-2 1 3-15,3 0-4 16,-1-2 6-16,0-7-4 16,1 1 3-16,0 4-2 15,0-5 1-15,-3-13-1 16,4 18 0-16,-4-18 2 0,0 0-3 15,0 0 1-15,0 0 0 16,0 0-3-16,0 0-5 16,0 0-8-1,0 0-14-15,0 0-31 0,0 0-32 16,0 0-1-16,0 0 67 16</inkml:trace>
  <inkml:trace contextRef="#ctx0" brushRef="#br0" timeOffset="856593.0061">27613 17143 1 0,'0'0'0'0,"0"0"37"16,0 0 37-16,0 0-49 15,0 0-4-15,0 0-5 16,0 0 2-16,0 0 3 16,0 0-5-16,0 0-5 0,0 0-2 15,0 0-3 1,13-9-4-16,-13 9 3 16,0 0-2-16,0 0 1 15,0 0 0-15,0 0-1 0,0 0 0 16,0 0 2-16,13-7-1 15,-13 7-3-15,0 0 2 16,13 0-2-16,-13 0-1 16,16 0 1-16,-16 0-2 15,25-5 0-15,-11 2 0 16,2-2 2-16,1-1-1 16,2 3-1-16,3 2 1 15,1-1 0-15,0-1 1 16,1-1 0-16,2 8-1 15,0 1 1-15,5-10 0 16,-2 7 0-16,-1-1 1 16,3 1 0-16,0-5 0 0,4 4 1 15,-3-8 2-15,1 3-2 16,-1 2 1-16,1-4 0 16,-1 4 0-16,-1-1-2 15,-3 6-1-15,-1-5 0 16,-1-2-1-16,-1 2-1 15,-1 1 0-15,-1 1 2 16,-1-3-1-16,0 4 2 16,-4-8 0-16,1 4-1 15,-2 6-1-15,-1-1 4 16,-1 1-3-16,-15-3 1 16,23 0 1-16,-23 0-2 0,16-2-2 15,-16 2 2-15,0 0 1 16,17-11-3-16,-17 11 4 15,0 0-2-15,0 0 0 16,14-9-3-16,-14 9-1 16,0 0-12-16,0 0-22 15,0 0-57-15,0 0 3 16,0 0-6-16,-14 9 87 16</inkml:trace>
  <inkml:trace contextRef="#ctx0" brushRef="#br0" timeOffset="857703.3932">27726 17226 1 0,'0'0'0'0,"0"0"80"16,0 0-18-16,0 0-36 16,0 0-13-16,4-20 4 15,-4 20-1-15,0 0 3 0,0 0 0 16,0 0-6 0,0 0-4-16,0 0-4 15,0 0 0-15,7 17 1 16,-7-17-2-16,0 0 0 0,0 0 0 15,0 0-6-15,0 0 4 16,0 0-2-16,3 19 4 16,-3-19-3-16,2 17 2 15,-2-4-8-15,1 3 4 16,-1 10-1-16,3 2 3 16,1-4-3-16,-1-2 4 15,2-1-7-15,0 4 6 16,1 0 1-16,0 1-2 0,3-9 4 15,-5-3-1 1,-4-14-1-16,9 19-2 16,-9-19 3-16,0 0 6 15,0 0-10-15,0 0 2 0,0 0 6 16,20 58-5-16,-20-58 6 16,0 0 0-16,0 0-6 15,0 0-3-15,16 62 1 16,-16-62 7-16,0 0-14 15,0 0 8-15,0 0 0 16,0 0-8-16,0 0 5 16,0 0 2-16,17 59 10 0,-17-59-16 15,0 0 15 1,0 0-5-16,0 0-2 16,0 0 6-16,0 0-7 15,0 0 1-15,0 0 0 0,0 0 6 16,0 0-15-16,0 0 2 15,0 0 2-15,0 0-3 16,0 0 4-16,0 0-30 16,0 0-22-16,0 0-45 15,0 0 2-15,0 0 21 16</inkml:trace>
  <inkml:trace contextRef="#ctx0" brushRef="#br0" timeOffset="858618.5947">28003 17156 1 0,'16'-2'34'0,"-16"2"43"15,0 0-33-15,0 0-13 16,0 0-5-16,0 0-5 16,0 0-4-16,-5 13-5 15,5-13-1-15,0 0-3 16,0 0-3-16,0 0-3 16,0 0 1-16,0 0-1 15,0 0 3-15,0 0-1 16,0 0-1-16,0 0 5 15,0 0-3-15,-4 15 2 16,4-15 0-16,0 0-1 0,0 0-2 16,0 0 2-16,0 0-2 15,-10 20 2-15,10-20-5 16,0 0 1-16,-6 16-3 16,6-2 7-16,0-14-6 15,-3 20 5-15,3-7-6 16,0-13 2-16,0 29 0 15,0-12 3-15,2-1-5 16,-1-1 1-16,1 8 0 16,1-3 0-16,-2-3 0 15,0 2 1-15,2-5-2 16,-1 7-1-16,1-8 3 0,0 4-1 16,-3-17 1-16,2 19-3 15,-2-19 1-15,0 0-2 16,8 18 1-16,-8-18 7 15,0 0-5-15,5 15 2 16,-5-15-2-16,0 0 7 16,0 0 2-16,0 0-3 15,0 0 2-15,16 30-10 16,-16-30 4-16,0 0 4 16,0 0 1-16,0 0-14 15,0 0 7-15,0 0-1 16,0 0-4-16,0 0 14 15,0 0-10-15,0 0 0 0,0 0-4 16,0 0 11-16,18 58-7 16,-18-58 3-16,0 0 1 15,0 0-12 1,0 0 3-16,0 0-21 0,0 0-23 16,0 0-53-16,0 0-5 15,0 0 4-15</inkml:trace>
  <inkml:trace contextRef="#ctx0" brushRef="#br0" timeOffset="860149.6723">28323 17219 1 0,'6'16'78'16,"-6"-16"6"-16,0 0-24 15,0 0-34-15,0 0-6 0,0 0-4 16,0 0 1-16,0 0-3 15,0 0-5-15,-1 14 1 16,1-14-8-16,-3 13 2 16,3-13-3-16,-3 18 3 15,3-18-3-15,0 17 2 16,0-17-2-16,1 14 0 16,-1-14 1-16,0 23-3 15,0-23 2-15,3 24-2 16,-3-24 0-16,3 23-2 15,-2-10 3-15,2 4-2 16,0-3 2-16,0 1 0 16,1-1 4-16,-1-1-1 0,0 0 1 15,-3-13-3-15,7 25 2 16,-7-25 2-16,0 0-4 16,13 11 1-16,-13-11-1 15,0 0-3-15,13 0 3 16,-13 0 1-16,0 0 4 15,0 0-4-15,0 0 0 16,15 10-3-16,-15-10-1 16,0 0 1-16,0 0-1 15,0 0 3-15,11-16-10 16,-11 16 10-16,0 0-1 0,12-21 2 16,-12 21-2-16,7-19 4 15,-7 19-1-15,6-26-4 16,-6 26 5-16,0 0-5 15,9-20 3-15,-9 20-3 16,4-28 1-16,-1 16 1 16,0-3-2-16,-3 15 4 15,5-27-3-15,-2 14 1 16,-3 13-1-16,6-16 1 16,-6 16 1-16,0 0-1 15,0 0 2-15,0 0-3 16,0 0 2-16,0 0 0 15,0 0-2-15,0 0 3 16,0 0-1-16,0 0-2 0,7-13-1 16,-7 13 4-16,0 0-4 15,0 0 1-15,0 0 0 16,0-13-1 0,0 13 0-16,0 0-1 0,0 0 1 15,0 0-2-15,0 0 4 16,0 0 0-16,2 13 0 15,-2-13-3-15,0 0 4 16,0 0 0-16,0 0 0 16,0 0 0-16,0 0-4 15,0 0-1-15,0 0 3 16,0 0 2-16,0 0-4 0,0 0 2 16,0 0 0-16,0 0 0 15,0 0 1-15,0 13 0 16,0-13-2-16,0 0-1 15,0 0 3-15,0 0 0 16,0 0-1-16,0 0 3 16,0 0-1-16,0 0-4 15,3 13 0-15,-3-13 2 16,1 20-2-16,-1-20-1 16,1 14 0-16,-1-14-4 15,3 22 4-15,0-5 1 16,-3-17 2-16,6 21 1 15,-5-7-1-15,2-1 0 0,0 1 0 16,-3-14-1 0,7 32-1-16,-7-32 4 15,5 15-1-15,-5-15-4 16,4 20 6-16,-4-20-1 0,0 0 0 16,0 0-2-16,6 23-3 15,-6-23-28-15,0 0-50 16,0 0-12-16,0 0-13 15,-13-38 36-15</inkml:trace>
  <inkml:trace contextRef="#ctx0" brushRef="#br0" timeOffset="864027.6146">28771 17158 5 0,'0'0'81'0,"0"0"-4"16,0 0-36-16,0 0-20 15,0 0-4-15,0 0 0 16,0 0 0-16,0 0-2 16,0 0-2-16,0 0-2 0,0 0-4 15,0 0-2 1,0 0-2-16,0 0 0 16,0 0 0-16,0 0 0 15,0 0-1-15,0 0 1 0,0 0 2 16,0 0-2-16,0 0 2 15,0 0 1-15,0 0-2 16,0 0 1-16,0 0-3 16,0 0 1-16,7 13-1 15,-7-13-1-15,1 13 1 16,-1-13-1-16,0 19-5 16,2-3 6-16,-2 1-1 15,1 2 2-15,-1 0-7 16,1 1 8-16,1 5-6 15,-1-8 2-15,2 9 2 16,0-10-6-16,1 7 2 16,-1-3 2-16,3 7 0 0,0-8-1 15,-2-4 0-15,2 2 1 16,-6-17 2-16,10 32 0 16,-10-32-2-16,0 0 1 15,13 5 0-15,-13-5 2 16,0 0-2-16,0 0 0 15,0 0 0-15,0 0 5 16,0 0 3-16,15 16-9 16,-15-16-1-16,0 0 1 15,0 0 2-15,0 0-4 16,0 0 1-16,0 0 1 0,0 0-3 16,0 0 4-16,0 0-7 15,13 19-17-15,-13-19-27 16,0 0-42-16,0 0-9 15,0 0-1-15</inkml:trace>
  <inkml:trace contextRef="#ctx0" brushRef="#br0" timeOffset="864912.2422">29035 17106 1 0,'0'0'72'0,"4"18"9"15,-4-18-6-15,0 0-58 16,0 0-13-16,-3 14-1 15,3-14 0-15,0 0 2 16,0 0 0-16,0 0 0 16,0 0-3-16,0 0-1 15,-13 3-2-15,13-3 3 16,0 0-1-16,0 0 1 16,0 0 3-16,0 0-2 15,0 0 1-15,0 0 0 16,0 0 2-16,0 0 0 15,0 0 1-15,0 0-2 0,0 0-1 16,0 0 3-16,0 0 0 16,0 0 0-1,0 0-2-15,0 0 0 16,0 0 0-16,0 0-2 0,0 0 1 16,0 0-4-16,0 0-1 15,0 0 1-15,0 0 1 16,0 0-1-16,-10 15 1 15,10-15 0-15,-2 15-1 16,2-15 2-16,0 16 2 16,0-16-2-16,2 25 1 15,-1-6-1-15,1 1 0 0,-1 7 1 16,2-4 1 0,0 3-2-16,0-1-1 0,-2 2-3 15,2 2 2 1,-1-4 2-16,-1-7 0 0,-1-18-6 15,4 25 5-15,-4-11-2 16,0-14 3-16,0 0 1 16,5 19-3-16,-5-19 1 15,0 0-3-15,1 14 6 16,-1-14-6-16,0 0 7 16,3 13-8-16,-3-13-8 15,0 0-6-15,0 0-30 16,0 0-47-16,0 0-9 0,-3-18 5 15,-3 2 71 1</inkml:trace>
  <inkml:trace contextRef="#ctx0" brushRef="#br0" timeOffset="867363.4315">29097 16668 1 0,'0'0'70'16,"0"0"14"-16,0 0-23 16,0 0-26-16,0 0-9 15,0 0-5-15,4 14-4 16,-4-14-5-16,0 0-3 15,0 0-4-15,0 0 0 0,-10 15-2 16,10-15-1-16,-2 24-2 16,2-9 7-16,0-15-6 15,3 29 0 1,0-14 0-16,1 6-1 0,1 2-1 16,-1-3 5-16,0-1-2 15,2-3-3-15,0 4 1 16,0-2 6-16,0 4-6 15,-2-3 5-15,3-6-4 16,0 4 0-16,1-4 0 16,-1 6 2-16,0-2-2 0,-7-17 0 15,13 19 0-15,-13-19 1 16,13 10 0 0,-13-10 3-16,0 0-5 0,16 12 2 15,-16-12 1 1,0 0-2-16,13-8 1 0,-13 8 0 15,0 0-2-15,17-8-1 16,-17 8 1-16,12-16-1 16,-12 16 0-16,14-19 2 15,-7 3-1-15,-1 0 0 16,1-1 1-16,0 0 1 16,-1-6 1-16,-1 1-2 15,-1 6 0-15,-1-3 1 16,1 5-1-16,-4 14 3 0,4-27-1 15,-4 27-2-15,5-16 1 16,-5 16 0 0,0 0 1-16,0 0-3 0,4-13 1 15,-4 13-5-15,0 0 5 16,0 0-2-16,0 0 0 16,0 0-5-16,-4-13 6 15,4 13-1-15,0 0 0 16,0 0 5-16,0 0-4 15,0 0 1-15,0 0 0 16,0 0 6-16,0 0-7 16,0 0-4-16,0 0 5 0,0 0-6 15,0 0 2 1,-3-16 2-16,3 16-1 16,0 0 0-16,0 0 3 15,0 0-2-15,0 0 3 0,0 0 4 16,0 0-4-16,0 0 0 15,0 0 0-15,0 0-1 16,0 0-2-16,0 0 0 16,0 0-1-16,-2-19-2 15,2 19 5-15,0 0-6 16,2-14 5-16,-2 14 1 16,0 0 1-16,0 0 0 15,0 0 0-15,0 0-1 16,0 0-2-16,0 0 2 15,0 0-2-15,0 0-1 16,0 0 1-16,4-15-1 16,-4 15 2-16,0 0-1 0,0 0 1 15,10-16 0-15,-10 16 3 16,0 0-6-16,0 0 5 16,10-14 1-16,-10 14 1 15,0 0-4-15,0 0 5 16,0 0-3-16,0 0-1 15,0 0 0-15,0 0-1 16,0 0 6-16,0 0-8 16,0 0 2-16,0 0-1 15,0 0 2-15,3 13-1 16,-3-13 1-16,0 0 2 16,0 0-6-16,0 0 5 0,-5 13 0 15,5-13 0-15,0 0-1 16,0 0 0-16,-5 17-3 15,5-4 0-15,0-13 7 16,-1 22-8-16,1-22 7 16,-3 24-2-16,3-9 2 15,-2 2-4-15,2-1 6 16,2-3-7-16,-2-13-1 16,1 24 3-16,-1-24 0 15,5 25-4-15,-5-25 2 16,3 22 2-16,-3-22-2 15,4 16 1-15,-4-16 2 16,4 17-3-16,-4-17 1 0,6 17 1 16,-6-17-2-16,7 15 0 15,-7-15 1-15,9 15-1 16,-9-15 3-16,0 0-1 16,14 15-2-16,-14-15 2 15,0 0 1-15,15 11-1 16,-15-11-1-16,0 0 3 15,0 0-4-15,13-13 1 16,-13 13 0-16,0 0-4 16,13-8-7-16,-13 8-5 15,11-13-12-15,2 10-28 16,-6-10-43-16,8-7-1 0,-4-16-6 16,1-8 63-16</inkml:trace>
  <inkml:trace contextRef="#ctx0" brushRef="#br0" timeOffset="877075.6577">30040 16847 95 0,'0'0'93'16,"13"10"2"-16,-13-10-4 16,0 0-77-16,0 0-9 15,0 0 1-15,0 0 1 16,2 17-2-16,-2-17-2 15,0 0-6-15,0 15-8 0,0-15-10 16,0 0-17-16,0 0-52 16,0 0 0-16,0 0-5 15,0 0 30 1</inkml:trace>
  <inkml:trace contextRef="#ctx0" brushRef="#br0" timeOffset="877434.0452">30096 17075 60 0,'5'16'91'16,"-1"-1"4"-16,-4-15-5 16,0 0-53-16,0 0-31 15,0 0-2-15,0 0-1 16,0 0-7-16,0 0-10 0,0 0-11 15,0 0-24-15,3 15-44 16,-3-15 3 0,-7 16-4-16</inkml:trace>
  <inkml:trace contextRef="#ctx0" brushRef="#br0" timeOffset="879684.9765">30821 16741 19 0,'20'-2'75'16,"-20"2"2"-16,0 0 0 15,0 0-39-15,0 0-24 16,0 0-4-16,-14-2-2 15,14 2 3-15,-18 10 5 16,18-10-6-16,-20 12-4 16,7-8-1-16,13-4-3 0,-23 15 1 15,10-8 4 1,0 1-2-16,0 4-4 16,1 4 0-16,0-5 1 15,4 2-2-15,-2 3-1 0,10-16-1 16,-16 32-3-16,15-10 2 15,-2-7-3-15,3 6 2 16,7 0 4-16,-4-1-5 16,6 1 4-16,-1-4-1 15,5-5 4-15,-13-12-3 16,25 18 4-16,-12-15-3 16,-13-3 1-16,23-1 1 15,-23 1 2-15,23-13-2 16,-10-2 0-16,0-2-3 15,-3-10 1-15,2-7-2 16,-1-3 1-16,1-9 0 0,-4-6-3 16,1 0 3-16,-2 0-3 15,-1 3 6-15,1 7-3 16,-2 2 7-16,-4 4-6 16,1 8 5-16,-1 5 0 15,0 1 1-15,1 5 0 16,-2 0 0-16,0 17-3 15,-3-20 1-15,3 20 0 16,0 0 0-16,-3-15-1 16,3 15-1-16,0 0 0 15,-6 13 0-15,6-13-1 16,-4 15-2-16,4-15 0 16,-1 20-2-16,1-20 2 0,-3 21-1 15,3-6 0-15,1-1 0 16,1 5 1-16,0 3 0 15,0 1 1-15,4 3-1 16,-1 8 0-16,3 0-1 16,-1 7 4-16,1 0-5 15,1-1 3-15,0-1-3 16,-1 4 5-16,0-4-5 16,-1-4 1-16,0-2-4 15,-4-10-2-15,0-1-3 16,-2-3-6-16,5-1-8 15,-6-18-14-15,7 16-27 16,-7-16-20-16,-7-18 5 0,1-4 27 16</inkml:trace>
  <inkml:trace contextRef="#ctx0" brushRef="#br0" timeOffset="881135.4645">30636 16596 107 0,'0'0'84'15,"-16"16"-1"-15,16-16 2 16,0 0-85-16,0 0-6 0,19-8 6 16,-19 8 6-16,16 2-1 15,-3 1 4-15,1-3-4 16,4 3-1-16,-1 1-5 15,7 0 4-15,2-1-3 16,3 6 1-16,3-6-1 16,1 2-2-16,3 1 0 15,0-3 0-15,3 1-1 16,-1-1 1-16,-1 5 0 16,-1-8 0-16,-1 7 1 15,0-1 5-15,-5-2-3 16,-3 4 3-16,-4-2-2 15,-5 1 4-15,-5-5-3 0,-13-2 0 16,16 7-1-16,-16-7 1 16,0 0-3-16,0 0-1 15,0 0 2 1,-8 13-6-16,8-13 5 0,-10 16 5 16,10-16-4-16,-14 7 0 15,14-7 2-15,-13 20 2 16,9 1-4-16,-2-6 5 15,1 1-4-15,-2 2 0 16,1-2-2-16,-1 7 1 16,6-3-1-16,-2 1-2 15,0-6-2-15,0 4 2 0,2-1-1 16,4 3-2 0,-2-1 2-16,3 0-2 15,1-4 0-15,-5-16 4 0,8 20 0 16,-8-20 0-16,13 12 0 15,-13-12 1-15,13 4-3 16,-13-4 2-16,15-16 0 16,-15 16-4-16,13-22-2 15,-6-1 0-15,-1 0-2 16,-5-8 1-16,2-3 0 16,-4 0 3-16,-1 1 3 15,1-5 5-15,-2 11 6 16,-1 5 0-16,-2 8 2 15,6 14 1-15,-7-18 1 16,7 18-3-16,0 0-2 16,0 0-2-16,0 0-3 15,0 0-2-15,0 0 2 0,-2-13-3 16,2 13 0-16,0 0-3 16,0 0 1-16,0 0 0 15,13 2 1-15,-13-2-3 16,0 0 1-16,17 0 1 15,-17 0-1-15,18 5 4 16,-5-6-2-16,3-3 0 16,1 4 1-16,-1-3-1 15,-3 6 2-15,-13-3-1 16,23 13 1-16,-10-5 0 16,-13-8-3-16,16 25 2 15,-9-5-2-15,-1 0 5 0,1-2-2 16,0 0-1-16,0 0-1 15,1-4 0-15,-7-1 2 16,3 4-2-16,-2 2 0 16,2-3 0-16,-1-3-2 15,-2 0 4-15,2 6-3 16,-4-1 2-16,5-3-1 16,-4-15 1-16,2 14 1 15,-2-14-1-15,0 0 0 16,0 0 2-16,0 0-1 15,0 0 0-15,-3-18 1 16,3 5-2-16,6-8 8 0,-4 4-7 16,8-2 6-16,5-7-4 15,1 2 3-15,0-1 0 16,-2-5 2-16,3 8-1 16,1 1-6-16,-1 2 4 15,-7 3-2-15,3 2-1 16,-13 14 1-16,19-10 1 15,-19 10-3-15,17 5 1 16,-17-5-2-16,12 18 1 16,-12-18 1-16,4 23 0 15,-1-7-3-15,4-3 0 16,-4 0 0-16,-2 7 2 16,-1-4-1-16,0 5 2 0,3 5-3 15,2-10-2-15,2-3 2 16,-6 2-2-16,-1 0 1 15,6 0-1-15,-6-15-3 16,16 20 1-16,-16-20 0 16,17 10 2-16,-17-10-3 15,13 9 0-15,0-8-7 16,-13-1-5-16,19-10-4 16,-13-4-12-16,2-1-22 15,-3-6-33-15,-1-8 3 16,-1-3 0-16</inkml:trace>
  <inkml:trace contextRef="#ctx0" brushRef="#br0" timeOffset="881602.539">31215 16421 135 0,'4'19'96'0,"-4"-19"-1"16,0 0-8-16,9 13-77 15,-9-13-3-15,0 0-1 16,0 0-1-16,14-4 0 16,-14 4-3-16,0 0 1 15,16 5-4-15,-16-5-2 16,16 8-1-16,-3-1-2 16,0 3 2-16,3-2-2 15,0 3 0-15,4 0-1 16,-4-2 1-16,0 5 0 15,-6 4 1-15,-5-1 4 0,-2 3-5 16,-8-1-1 0,-8 1-3-16,-8 7-16 0,-9-11-43 15,0 0-16 1,-11-6-1-16,2-5-8 0</inkml:trace>
  <inkml:trace contextRef="#ctx0" brushRef="#br0" timeOffset="883104.116">32112 16766 105 0,'10'16'91'0,"-10"-16"0"15,0 0-1 1,0 0-80-16,7-13-6 16,-7 13-3-16,13-13 3 0,-13 13 5 15,0 0-3-15,16-10-2 16,-16 10-2-16,0 0-2 15,13-2 1-15,-13 2 2 16,0 0-1-16,18 9 0 16,-18-9-1-16,13 7-2 15,-13-7 2-15,18 19-1 16,-18-19 0-16,0 0 7 16,0 0 1-16,21 52-9 15,-21-36 1-15,0-16 9 0,0 0-3 16,0 0 2-1,18 66-1-15,-18-66-7 16,0 0-1-16,15 59 6 16,-15-59 0-16,0 0-5 0,0 0 0 15,20 58-2-15,-20-58 1 16,0 0 1-16,0 0-2 16,0 0 3-16,0 0 0 15,0 0-2-15,0 0 1 16,0 0 0-16,0 0 0 15,0 0 0-15,59 38-1 16,-59-38-1-16,0 0 0 16,0 0 0-16,0 0 0 15,3-65 1-15,-3 65-1 16,0 0 1-16,-7-80 1 16,7 80 0-16,-6-69 0 0,6 69 1 15,-3-68-2-15,3 68 2 16,-9-60-1-16,9 60 0 15,0 0 1-15,-14-62 1 16,14 62 2-16,0 0 0 16,0 0-1-16,0 0 0 15,0 0 1-15,0 0 1 16,0 0-4-16,0 0-1 16,0 0-3-16,0 0-2 15,0 0 3-15,0 0-2 16,0 0 0-16,-3 59-2 15,3-59 3-15,0 0 1 16,0 0 2-16,35 70 0 0,-35-70 0 16,0 0-1-16,0 0 2 15,0 0-1-15,0 0 2 16,0 0-2 0,0 0 1-16,0 0-1 0,65 52-1 15,-65-52 1-15,0 0-1 16,0 0 1-16,0 0-1 15,60-42 0-15,-60 42 0 16,0 0 1-16,0 0 0 16,0 0 1-16,0 0 1 15,0 0-1-15,0 0 0 16,0 0 1-16,0 0-1 0,0 0 1 16,0 0 0-16,0 0-3 15,0 0 0-15,46 58 0 16,-46-58 0-16,0 0 1 15,0 0-2-15,5 65 1 16,-5-65 0-16,0 0-1 16,0 0 0-16,0 68 3 15,0-68-1-15,0 0-1 16,0 0 1-16,7 59-1 16,-7-59 0-16,0 0 1 15,0 0 0-15,0 0-2 16,0 0 0-16,0 0 1 15,0 0-2-15,0 0-1 0,66 0-3 16,-66 0-7 0,0 0-8-16,0 0-11 15,0 0-16-15,0 0-43 16,41-58-2-16,-41 58 3 0,-3-65 49 16</inkml:trace>
  <inkml:trace contextRef="#ctx0" brushRef="#br0" timeOffset="883403.9081">32445 16599 151 0,'0'0'94'0,"0"0"-1"0,0 0-27 16,0 0-55-16,0 0-2 15,0 0 4-15,0 0 2 16,0 0-1-16,0 0-4 16,0 0-4-16,0 0 1 15,0 0-1-15,3 57-2 16,-3-57 2-16,0 0-1 16,0 0-3-16,0 0-7 15,0 0-7-15,0 0-29 16,0 0-57-16,0 0-3 15,0 0-4-15,0 0-4 16</inkml:trace>
  <inkml:trace contextRef="#ctx0" brushRef="#br0" timeOffset="883849.617">32572 17264 90 0,'0'0'92'0,"5"66"-5"16,-5-66 6-16,0 0-67 16,0 0-20-16,0 0-10 0,0 0-16 15,0 0-36-15,0 0-30 16,0 0-1-16,0 0-9 16</inkml:trace>
  <inkml:trace contextRef="#ctx0" brushRef="#br2" timeOffset="892843.7642">23377 15626 55 0,'-6'-13'35'16,"6"13"-1"-16,0 0-2 15,-17-20-3-15,17 20-5 16,0 0-4-16,-16-7-4 16,16 7-2-16,0 0-6 15,-17 0 0-15,17 0-3 16,-13 5-2-16,13-5-1 15,-13 13 1-15,13-13 0 16,-12 15 0-16,12-15 0 16,-10 19-1-16,6-5 1 15,4-14 0-15,-6 25-2 16,5-11-1-16,-1 0 2 0,2 10-2 16,0-6-1-1,0 4 1-15,2 1-2 0,-1 4 1 16,2 1 2-16,0 2-1 15,1-2-1-15,2-4 2 16,0 8 1-16,2-6-1 16,0 0 5-16,0-5-5 15,2 0 2-15,1 0-3 16,-1-1 4-16,0-1-4 16,0-3-2-16,-2 3 3 15,3 0-6-15,-3-2 8 16,1 3-8-16,-2-4 10 0,0 3-11 15,2 4 8-15,-2 0-1 16,0-3 3-16,1 0-6 16,-1 1 2-1,0-1 1-15,3 4-2 0,-4-2 2 16,1 0 0-16,-3-5-1 16,2 6-2-16,-4 3 3 15,-2 6 0-15,0 2 7 16,-3-1-8-16,0 5 8 15,-3-5-9-15,2 6 8 16,-2 0-9-16,-1 3 9 16,-3-5-10-16,0-6 0 15,-5 3 1-15,-1 1 0 0,-1-5 2 16,0 5-1-16,-1-5 1 16,2-4 1-16,2-10-1 15,1 4 2 1,4-7-3-16,9-13 1 0,-10 19-1 15,10-19-2-15,0 0 3 16,0 0-2-16,0 0-1 16,-3-13 3-16,3 13-1 15,0 0-1-15,8-13 1 16,-8 13 0-16,13 3-1 16,-13-3 0-16,18 1 2 15,-18-1-3-15,25-1 2 0,-12 2 1 16,1 11-1-16,-1-11-1 15,0 2 2-15,-13-3 0 16,25 15 0-16,-25-15 1 16,20 21 0-16,-11-5-1 15,-2-3 0-15,0 13 0 16,-1-7 1-16,-2 18-2 16,-1-1 1-16,-1-2 2 15,-2-3 4-15,0-31-10 16,-2 78 11-16,2-78 1 15,-3 77 4-15,3-77-14 16,0 0 6-16,-6 79-10 16,6-79 12-16,0 0-6 15,0 0 2-15,-10 67-1 16,10-67-9-16,0 0 5 16,0 0 10-16,0 0-7 15,-10 62 2-15,10-62 9 0,0 0-14 16,0 0 3-16,0 0 2 15,0 0 13-15,0 0-13 16,0 0-3-16,-6 63-8 16,6-63-4-16,0 0 21 15,0 0-7-15,0 0-1 16,0 0 0-16,0 0-1 16,0 0 13-16,0 0-5 15,0 0-8-15,0 0-2 16,63 36 1-16,-63-36 8 15,0 0-18-15,0 0 10 16,73-1-1-16,-73 1-1 0,0 0-3 16,69-10-7-16,-69 10-14 15,58-15-26-15,-58 15-42 16,69-8-6-16,-69 8 45 16</inkml:trace>
  <inkml:trace contextRef="#ctx0" brushRef="#br2" timeOffset="907311.2821">30534 17235 1 0,'0'0'66'0,"0"0"4"15,0 0-15-15,0 0-34 16,0 0-1-16,0 0-1 16,0 0 3-16,0 0-1 0,0 0-4 15,0 0-2-15,8 19-9 16,-8-19-4 0,0 0 2-16,0 0 3 15,0 0-6-15,0 0 1 0,0 0 0 16,0 0 1-16,15-13 3 15,-15 13 2-15,0 0-4 16,16 0-1-16,-16 0 2 16,17 1 1-16,-17-1-4 15,22 4 5-15,-9-1-1 16,0-3 0-16,1 0 0 16,2 0-3-16,-2-3 3 15,1 2-4-15,1 4 5 0,-2 1-7 16,2-7-3-1,0 2-3-15,0-2 5 16,0-3 3-16,1 6-6 16,-4-3 4-16,3 2-1 0,0-5-5 15,-16 6 6-15,26-6 0 16,-13 8 0-16,-13-2-3 16,23 11 7-16,-9-9-10 15,-1-1 2-15,0 4 9 16,3-4-4-16,-2 5 6 15,2-5-7-15,3-1-6 16,1 2 2-16,-4-2 3 0,0 1 7 16,1-4-5-16,0 6-3 15,2-6 1 1,0 8 0-16,-3-7 10 0,0-1-10 16,-2 6 1-16,3-3-5 15,2 0 8-15,-3 6 4 16,0-6-14-16,1 1 6 15,1 2-8-15,-3-3 13 16,4 0-4-16,1 2 3 16,-1-4-14-16,0-1 4 15,1 11 15-15,-3-7-3 16,9 5 9-16,5 0-15 16,-2-4 6-16,-6-2-3 0,4 6 11 15,1-4-9 1,-3-5 2-16,4 4-8 15,-8-7-6-15,-6 5 7 16,6 2 0-16,0-1 9 0,-1 0-17 16,-2 2 10-16,2-4-11 15,-6-3 8-15,9 8-1 16,-5-2 4-16,1-4-2 16,2 6-2-16,4-2 3 15,-2-2-2-15,-4 4 0 16,5 1 2-16,-7-2 1 15,17-2-3-15,-13 0 1 16,-1 0-7-16,-1 1 7 16,6-1 2-16,2-3-1 15,-7-1-2-15,2 4 2 16,-8-4 0-16,-14 4 7 0,0 0-3 16,58 11 3-16,-58-11 0 15,0 0 0-15,0 0 1 16,0 0-3-16,0 0 2 15,0 0-7-15,62 7 1 16,-62-7-1-16,0 0-2 16,0 0 2-16,0 0-2 15,0 0 3-15,0 0 0 16,0 0-1-16,0 0 0 16,0 0 1-16,58-3 0 15,-58 3 0-15,0 0 1 16,0 0 0-16,0 0-2 15,0 0 3-15,0 0-1 0,0 0 0 16,0 0-2-16,0 0 2 16,0 0 0-16,0 0-1 15,0 0 0-15,0 0-3 16,0 0 4-16,0 0-2 16,0 0 2-16,0 0-2 15,0 0 0-15,0 0-1 16,0 0-3-16,0 0-3 15,0 0-10-15,0 0-12 16,0 0-49-16,0 0-11 16,0 0-9-16,-4 15-7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1:59:39.58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2503 2319 53 0,'0'0'89'0,"0"0"-1"16,0 0-4-16,-16-8-44 15,16 8-29-15,0 0-4 16,0 0-7-16,0 0-1 16,2 13-3-16,-2-13-2 15,1 21 1-15,-1-21 2 16,-7 26-2-16,1-13 2 15,6-13 2-15,-20 21 1 16,20-21 2-16,-23-1 2 16,6-1-1-16,17 2 1 15,-23-17-1-15,23 17 1 16,-18-20 0-16,15 7-2 16,3 13 1-16,3-17-1 0,-3 17 0 15,19-16 1-15,-4 11-1 16,-1 5 0-16,-1 8-1 15,0 5-2 1,-1 7-4-16,-5 3-3 0,-4 9-3 16,-6 4-1-16,-4 10-1 15,-6-6 1-15,-3 8 0 16,-7-9 3-16,-5 4 5 16,-1-7 3-16,-1-3 4 15,3-8 1-15,-4-11 2 16,7-1 1-16,4-13 2 15,5 3-1-15,15-3-1 0,-9-19 3 16,14 1-1-16,8 2 0 16,6 4-1-16,5 1 0 15,3 1-1-15,4 4 1 16,2-4-4-16,0 15-1 16,2 3-13-16,-1 0-7 15,1 0-19-15,-5-8-45 16,4 1-4-16,-6-13-2 15,3 7-3-15</inkml:trace>
  <inkml:trace contextRef="#ctx0" brushRef="#br0" timeOffset="833.4061">2702 2363 149 0,'0'0'94'0,"0"0"-9"16,0 0-27-16,0 0-59 16,0 0-5-16,6-14 2 15,-6 14 2-15,6-14-2 16,-6 14 0-16,6-21 1 0,-6 4 4 15,-5-3 1-15,1 7 2 16,0-7-3 0,-5-2 0-16,-1 0 2 15,-3 1-1-15,0-7 1 0,-4 7-1 16,-2 2-2-16,0-1 3 16,-2 5 4-16,0 5-2 15,0 0 1-15,-2-1-5 16,0 11 2-16,-2 0-1 15,1-2 6-15,-5 8-8 16,-3 0-2-16,-3-3-1 16,-2 14 2-16,-1 0 2 15,-4-2 0-15,1 6 1 16,-6 1-3-16,0-2 1 16,5 6 1-16,3 1 0 15,3 2 0-15,9 2-1 16,2 0 0-16,6 1 0 0,11 3 0 15,5 2 2-15,3-2-2 16,4 2 1-16,2 4-1 16,-2-1-1-16,9 8 2 15,4-2 0-15,5 4 0 16,5 0 1-16,5 0-1 16,3-1-2-16,7-10 1 15,4 0 3-15,0-9-3 16,-4-5 3-16,4-4-4 15,-3-9 3-15,2-2-3 16,-5-6 2-16,4-8-3 16,-5-7 0-16,3-7 0 0,-1-11-2 15,4-7 2-15,3-8-1 16,-1-13 2-16,2 0 3 16,-1-3 0-16,-5-3-3 15,-4 1 2-15,-6-3-1 16,-11-1 2-16,-13 11 0 15,-11 9-2-15,-11-1 0 16,-10 4 1-16,-9 9 0 16,-5 5-3-16,-6 13-2 15,-1 9-11-15,0 2-7 16,3 14-30-16,-2 2-30 16,8 17 0-16,5-4-4 15,7 4 8-15</inkml:trace>
  <inkml:trace contextRef="#ctx0" brushRef="#br0" timeOffset="2268.5594">4202 2114 65 0,'-11'-13'90'16,"11"13"-3"-16,-18-20-5 0,18 20-65 15,-16-9-15-15,16 9-5 16,0 0-2-1,0 0 0-15,1 14-2 0,-1-14 2 16,8 15 1-16,-8-15 6 16,0 0 3-16,15 10 3 15,-15-10 2-15,15-16-1 16,-8 0-2-16,-3-8 2 16,-1 2-2-16,-3-8-5 15,-3-8 0-15,-4-1-3 16,-6-3-3-16,-4-2-1 15,-5 8 4-15,-4-9 1 0,-1 2-3 16,-3 6 4-16,-4 10-3 16,1 11 4-16,-4 8 0 15,-1 15 4 1,-2 6-5-16,-1 20 0 0,1 7 1 16,-2 8-2-16,2 10 4 15,2-2-3-15,4 6 2 16,6 1-4-16,8-2 1 15,4 0 0-15,7 1 2 16,11-2-1-16,6-2-2 16,8-2 2-16,7-2-3 15,5 3 3-15,6 0-2 16,4-3 4-16,4-2-5 16,1-3 4-16,2-7-3 0,1 2 1 15,2-11-1 1,-1-7 0-16,2-5 0 15,0-10-2-15,2-9 2 0,-1-6-1 16,4-10 2-16,3-7-5 16,1-7 3-16,4-10-3 15,-1-10-1-15,-1-1 1 16,0 0-1-16,-3-4 2 16,-6 10-1-16,-8 1 2 15,-4 9 3-15,-10 5 2 16,-6 12 2-16,-7 3 0 0,-16 13 3 15,13-10-3 1,-13 10 0-16,-9 13 0 16,-2 0-1-16,-2 5-3 15,-3-1 2-15,1 10-3 0,-1-4-1 16,2 15 1-16,1-6-1 16,3 2 1-16,3 1-1 15,2 1 0-15,4-7-1 16,4-6 3-16,1 3-1 15,5-13 3-15,-9-13-1 16,19 16 0-16,-19-16 1 16,21-15 1-16,-21 15 0 15,16-26-2-15,-13 2 1 0,-4-8-1 16,-4-5-1 0,-3 0 1-16,-5 4-1 15,-5-10 3-15,0 1-2 16,-3 3 1-16,0 7 3 0,0 9-4 15,1 5 6-15,3-3-4 16,4 6 1-16,13 15-7 16,-14-9 0-16,14 9 1 15,0 0-1-15,13 1 1 16,0-1-5-16,4 0 3 16,3 0 3-16,2 0 2 15,4-8 0-15,0 3 0 16,1 0 2-16,-2-10-3 15,-2 1 3-15,-3-2-2 16,-1-3 0-16,-8-10-1 16,-1 3 5-16,-8-7-7 0,-10 0 1 15,-3-8 2-15,-6 3-1 16,-6-3 2-16,-5 9-1 16,-4 2-1-16,-1 14-2 15,0 6-1-15,-3 10-12 16,6 25-28-16,-8-1-37 15,12 15-6-15,-1-1-1 16,8 8 16-16</inkml:trace>
  <inkml:trace contextRef="#ctx0" brushRef="#br0" timeOffset="2936.4169">5896 1525 82 0,'0'0'90'15,"-31"-24"-4"-15,12 18-10 16,2 20-82-16,-7 9 1 15,-2 23 1-15,-5-1-1 16,-2 11 1-16,-3-2 3 16,3 17 3-16,0-1 2 15,2-3 0-15,7-11 0 16,4-6-1-16,8-6-2 16,5-5 2-16,7-6-1 15,6-9 1-15,7 2 0 0,4-7-1 16,8-3-1-16,5 3 0 15,4-3-1-15,3 4 0 16,0-6-2-16,-1 4 4 16,-1-4-5-16,-5 6 4 15,-7 0-2-15,-6 1 3 16,-5 3-4-16,-8 1 3 16,-8 6 3-16,-3-6-3 15,-9 2 2-15,-6 4-2 16,-5 0 2-16,-6-6 0 15,-3 2-1-15,-2-9-3 0,2-4-1 16,1 3-5-16,1-7-4 16,8-2-13-16,3-14-27 15,23 6-30 1,-16-22-2-16,20 6 3 0</inkml:trace>
  <inkml:trace contextRef="#ctx0" brushRef="#br0" timeOffset="3535.1408">6115 2388 19 0,'27'3'78'16,"-12"-6"-2"-16,-15 3-3 0,13 10-53 16,-15 6-12-16,-4 3-6 15,-4 1-3 1,0 6-7-16,-4-2 3 0,2 10-2 15,-1-10 3-15,3 8 1 16,3-12 5-16,4 2 1 16,5-6 2-16,-2-16 3 15,13 7-1-15,-13-7 2 16,27-7-2-16,-10-6-4 16,2 0 2-16,1-11-1 15,0 0-1-15,-2-3-2 16,-2 2 0-16,-6-7-1 0,-3 2 2 15,-7-5 2 1,-4 9 2-16,-8-1-2 16,-1 7 2-16,-6 2-2 15,-1 7 4-15,-3 2-5 0,0 6 2 16,1 3-3-16,2-5-4 16,3 6 1-16,1 2-1 15,16-3-1-15,-17 0-2 16,17 0 1-16,0 0 2 15,0 0 0-15,15 6 2 16,0-8-1-16,2-6 2 16,2 3 1-16,3-1 3 15,-4-7 0-15,0 2 0 16,-5-6 0-16,-5-1-2 16,-8 1 0-16,-5 0-2 15,-10-2 1-15,-8 4-1 16,-7 4-3-16,-3-5-3 0,-5 12-6 15,0-3-10-15,4 1-18 16,-4 1-40-16,11 1-3 16,4-9-3-16,10 3 49 15</inkml:trace>
  <inkml:trace contextRef="#ctx0" brushRef="#br0" timeOffset="3818.1568">6258 1524 66 0,'10'-96'91'0,"-10"96"-8"16,-7-77 0-16,7 77-66 16,0 0-13-16,-15-58-3 15,15 58-8-15,0 0-2 16,0 0-2-16,0 0 2 15,0 0 0-15,0 0 0 16,58-23 5-16,-58 23 1 16,0 0 4-16,24 52 0 15,-29 7-17-15,-16 10-32 16,-7 25-23-16,-14 1-4 16,-10 10 0-16</inkml:trace>
  <inkml:trace contextRef="#ctx0" brushRef="#br0" timeOffset="7470.6894">7276 1104 9 0,'-4'-82'92'16,"4"82"0"-16,0 0-7 0,-22-63-43 16,22 63-28-16,0 0-3 15,0 0-9-15,0 0-7 16,0 0-9-16,0 0 2 15,-59-14-1-15,59 14-4 16,0 0 7-16,-47 75-5 16,47-75 12-16,-42 108-2 15,19-10 14-15,-3 12-10 16,-2 14 7-16,-2 16 0 16,-2 6-1-16,-4 7 4 15,0 4-6-15,-4-3 3 16,1-18-5-16,0 3 2 15,1-14 0-15,5-9-5 0,4-10 3 16,3-6-5 0,6-8 3-16,1-12-3 15,6-20 1-15,5-14-3 16,0-10-6-16,4-5-9 0,0-11-34 16,4-20-24-16,-5 14-1 15,5-14 44-15</inkml:trace>
  <inkml:trace contextRef="#ctx0" brushRef="#br0" timeOffset="8687.3696">8031 1812 13 0,'-16'-4'91'15,"16"4"-6"-15,-14-3 0 0,14 3-54 16,0 0-30-16,0 0-3 16,0 0 0-16,-3 13-5 15,9 0 3-15,-1 0-5 16,7 7 4-16,1-4 3 15,1-4 2-15,2-2 4 16,0-13-4-16,1-9 5 16,-1-8-6-16,1-10 4 0,-5-15-4 15,-3-8-3 1,-6-14 0-16,-3-2 0 16,-3 0 2-16,-7-1-2 15,10 70 2-15,-34-102 0 0,34 102 3 16,-49-58 1-16,49 58 1 15,0 0 2-15,-83 9-1 16,55 23 2-16,-1 11 0 16,3 13-3-16,5 6 3 15,2 15 0-15,3 8-2 16,3 6-1-16,6 0 0 16,3-6-2-16,5-9 1 15,5-8 2-15,4-4-4 16,3-7-3-16,3-3 4 15,4-8-3-15,2-3 1 16,2-7-1-16,6-5 0 16,4-7-4-16,0-8 5 0,4-7-1 15,1-8 1-15,3-2 1 16,1-11-3-16,2-10-1 16,2-4 1-16,-1-5 4 15,2-2-3-15,-2-6 4 16,-4-3-2-16,-4 4 5 15,-4 2 0-15,-5 9 3 16,-12 4-2-16,-4 5-1 16,-13 18 0-16,0 0-2 15,13 0-5-15,-13 0 0 16,-3 31-2-16,-1-11 0 16,1 4 0-16,2 4 1 0,-1 4-1 15,2-2-1-15,0-1 4 16,5 0-3-16,0-5 3 15,4-2-1-15,4-1 5 16,1-5-4-16,2-9 3 16,5-4 0-16,-1-6 0 15,-1-1 0-15,-2-9 1 16,-1-6-4-16,-5 1 0 16,-5-8 0-16,-5-2 0 15,-6-6 5-15,-5-1-3 16,-6 0 4-16,-4 1-4 15,-4 2 5-15,-3-6-4 16,2 5 3-16,2 3-5 0,2 5-4 16,3 1 2-16,7-4-2 15,4-3 1-15,4 2-1 16,7-7 3-16,3 3-2 16,2-12 5-16,3 5 0 15,-2-15 2-15,0 3 0 16,-4 14 1-16,-4 2 2 15,-2 36-2-15,-10-78 2 16,-4 61-8-16,-3 1-2 16,-4 25-18-16,-6 2-29 15,5 15-36-15,-1 5 1 16,6 13-5-16</inkml:trace>
  <inkml:trace contextRef="#ctx0" brushRef="#br0" timeOffset="9671.6325">9477 1154 82 0,'0'0'78'16,"0"0"1"-16,0 0-28 0,-64 10-68 16,64-10-6-16,-39 67 10 15,19-10-8-15,-6 6 15 16,4 19 4-16,5-4 5 15,3 1 4-15,6-3-2 16,8 2 2-16,6-14-4 16,9-11 1-16,8-2 0 15,6-22 1-15,4 2 0 16,4-6 2-16,4-2 1 0,-2-6-3 16,1-2 2-1,-1 5-2-15,-1-1 0 16,-11 1 0-16,-3 0 0 0,-8 3-3 15,-7 0 3-15,-10 0-1 16,-8 2 0-16,-8 1 1 16,-7-2-3-16,-4-2 3 15,-6-2-6-15,-2-1 4 16,2-3-8-16,2-5 3 16,3-2-5-16,6-8 1 15,3-12-5-15,20 11-4 16,-10-33 6-16,20 13-2 0,6-8 6 15,10 1-2-15,3-4 11 16,5 1-2 0,8 13 8-16,0 0 1 15,1 9 1-15,-4-2 0 0,0 4-5 16,-4 5 1-16,1 10-10 16,-4-1-1-16,-5 0 1 15,0 2-4-15,-4-2 2 16,1 1 0-16,-4 0 2 15,1-2 1-15,-2-3 3 16,0-1 2-16,0-6 3 16,-1-3-2-16,-2 1 0 15,-1-4-2-15,-15 9 1 16,18-25 1-16,-16 10-3 16,-5-9 2-16,-6 7-4 15,-5-3 2-15,-3 1-2 0,-5-1 3 16,-1 0-5-16,-5 7 2 15,2-2-1-15,-2 5-1 16,2-3 1-16,0 6 0 16,0-3 4-16,3 6-4 15,2-5 3-15,3 3-3 16,3-2 2-16,15 8 0 16,-17-24-2-16,14 7 0 15,4 0-2-15,4-3 0 0,3-2 2 16,4-1 1-1,2 0-2-15,2 8-4 16,0 10-7-16,3 2-14 16,-5 3-31-16,7 7-22 0,-8 7 0 15,1-8 21-15</inkml:trace>
  <inkml:trace contextRef="#ctx0" brushRef="#br0" timeOffset="9869.18">9928 1056 118 0,'0'-66'107'0,"0"66"-9"16,0 0-17-16,0 0-101 0,58-43-14 15,-58 43-16-15,74 8-30 16,-74-8-15-16,67 32 2 15,-67-32 62-15</inkml:trace>
  <inkml:trace contextRef="#ctx0" brushRef="#br0" timeOffset="11255.8058">10625 1066 84 0,'0'0'103'0,"0"0"-9"16,9-63-7-16,-9 63-91 15,0 0-3-15,0 0 0 16,0 0 4-16,39 65-10 16,-39-65 6-16,24 124 0 15,-11-30 9-15,-1 15 3 16,-1-2 9-16,-3 11-14 15,-1-1 10-15,-3 2-2 0,0-11 1 16,-2-19-5-16,2-24-2 16,-2-16-2-16,-1-6 2 15,5-18 0 1,1-9 1-16,-7-16-3 0,19-2 0 16,-5-16 1-16,1-1 1 15,2-9 1-15,2-6-3 16,-2 1 1-16,2-8-1 15,-2 8 1-15,-1 6-2 16,1 6 1-16,-2 7-1 16,2 4 1-16,0 13 0 15,1 3-1-15,2 9-1 0,2 3 0 16,-1-1 2-16,2 5-1 16,-2-4 3-16,-3 6-3 15,0-7 1 1,-4-3 1-16,-1 2 1 0,-13-16 0 15,19 22-2-15,-19-22 2 16,17 10-2-16,-17-10 2 16,20-9-2-16,-4-5 0 15,1-6-2-15,1-6-1 16,2-3 2-16,0-4-1 16,-1-3 3-16,-2 5 0 15,-1 13 2-15,-4 2-2 16,-12 16 2-16,14 1 0 0,-14-1 1 15,10 32-1-15,-5-3-2 16,-1 0-2-16,0-2 2 16,1 5-2-1,2-8 2-15,0-5 0 0,0-5-3 16,0 2 0-16,-7-16 0 16,19 5 4-16,-19-5-2 15,20-9 1-15,-20 9-2 16,23-23 2-16,-10 10-1 15,0-7 2-15,0 4 1 16,0-2-4-16,0 4 2 16,-3-2 1-16,-10 16 0 15,19-10-2-15,-19 10-2 16,16 3 0-16,-16-3-3 16,14 23 2-16,-3-7-3 15,0 7 1-15,1-9-1 0,4 1 3 16,-1-1 3-16,4 1-2 15,1-7 1-15,2-6 2 16,1-8-2-16,0-7 2 16,0 3 2-16,-3-6-3 15,1-4 1-15,-3-8 1 16,-2-2-3-16,-4-2 2 16,-3 6 1-16,-4 6 0 15,0 2 0-15,-5 18 0 16,4-22-2-16,-4 22 2 15,0 0-1-15,0 24-3 16,0-3-1-16,0 2-1 16,0 6 2-16,0-2-2 0,1 6-1 15,4-3-5-15,-1 4 1 16,6-11-6-16,0-10 2 16,9-2-7-16,-2-14-6 15,9-2-8-15,0-14-12 16,5-6-27-16,-4-12 2 15,0-2 16-15,-4-7 55 16</inkml:trace>
  <inkml:trace contextRef="#ctx0" brushRef="#br0" timeOffset="11438.4393">11892 1541 44 0,'-42'-14'72'0,"2"1"3"15,5 2-5-15,6 14-66 16,5-6-15-16,8 3-12 16,1 19-1-16,13 26-24 15,0-5-21-15,8 21-1 16,0 4 51-16</inkml:trace>
  <inkml:trace contextRef="#ctx0" brushRef="#br0" timeOffset="11571.6828">11677 2486 51 0,'-13'26'87'16,"-3"-12"-4"-16,3-8-17 15,0 4-103-15,-4-13-41 16,4-7-2 0,-4-6-7-16</inkml:trace>
  <inkml:trace contextRef="#ctx0" brushRef="#br0" timeOffset="11838.4218">10758 1726 107 0,'-29'-28'96'0,"3"12"-2"16,12-5-6-16,5-7-79 16,5 1-6-16,12 10-11 15,8-11-8-15,20 5-27 16,8 4-42-16,20-15-6 16,9 18-4-16,12-7 37 15</inkml:trace>
  <inkml:trace contextRef="#ctx0" brushRef="#br0" timeOffset="14423.0372">12749 1671 53 0,'0'0'70'0,"-16"-5"-1"16,16 5-23-16,-7-15-30 15,7 15-1-15,-4-13-2 16,2-5-3-16,2 18-2 16,-14 10-1-16,14-10 0 15,-28 29-1-15,10-6-3 16,-3-7 0-16,-2 20 3 15,0 3 2-15,2 6 0 16,3 1 1-16,7 6-1 16,8-4-3-16,9 2-4 0,7 2 1 15,8-9-4-15,7-4 0 16,3-11 1-16,5-11-1 16,5-8 1-16,-1-9 0 15,1-13 4-15,2-10-1 16,-3-16 4-16,2-13-4 15,-4-13 1-15,-4-36-3 16,-3-10 5-16,-7-3 2 16,-7-6-4-16,-5-3-6 15,-8 12 5-15,-4 15-2 16,-4 11 3-16,4 85-5 16,-14-87 4-16,14 87-14 0,0 0 13 15,0 0-4-15,0 0 0 16,0 0-4-16,-64 4 9 15,64-4 0-15,-20 75-5 16,11-10 11-16,2 20-12 16,3 8 9-16,2 13-3 15,7 6 7-15,-3-1-15 16,6 0 5-16,2-10 0 16,1-19 0-16,2-20 3 15,0-10 1-15,-1-13-4 16,-1-15 3-16,1-5 0 15,1-12 1-15,0-12-1 16,0-11 0-16,-2-6-1 0,2-5-3 16,-1-9 3-16,0 4 0 15,-2-3-2-15,-2 2 0 16,-1 7 4-16,-1 7-3 16,0 6 1-16,-6 13 1 15,0 0-2-15,14 25-2 16,-6-5 1-16,0 8 0 15,5 5-4-15,0-2 2 16,2 3-1-16,-1-8 6 16,3-2-1-16,-1-5-2 15,-1-2 3-15,-1-2-3 16,-1-11 3-16,0-1 0 0,-13-3 1 16,23-7-6-16,-23 7 1 15,20-22 2-15,-9 2-3 16,-3 3 4-1,-2-1-1-15,0-1-2 0,0-1-1 16,-2 3 4-16,2-3-1 16,-6 20 1-16,14-20 0 15,-14 20 0-15,14-6-2 16,-14 6-2-16,19 20 4 16,-10-3-4-16,0 9 3 15,-2-3-1-15,0 8 0 16,-1-5-1-16,1 0 4 15,-1-6 1-15,1 0-2 0,-7-20 2 16,17 23-5-16,-17-23 4 16,22 4-1-16,-9-11-2 15,3-7 1 1,-2 1 0-16,1-6 0 0,-2-4-2 16,-3-6 4-16,0 2-4 15,-3-2 6-15,-1 7-2 16,-5 2 2-16,1 4-2 15,-2 16 2-15,0 0-1 16,0 0-2-16,0 0-1 16,8 26 0-16,0-4 0 15,0 2-5-15,4-1 2 0,1 3 1 16,3-7 0-16,1-2 2 16,3-2 3-16,0-7-2 15,2-3 0 1,1-5 2-16,0-3 0 0,0-7-2 15,0-2-1-15,-2-4 3 16,-3-4-5-16,-2-7 3 16,-3 7 0-16,-3-6 0 15,-4 5-2-15,-5 0 3 16,-3 3-1-16,-4 1-3 16,6 17 2-16,-16-14-1 15,16 14 1-15,-25-2-2 16,11 5 2-16,0 7-3 0,-1 3 2 15,1 6 2 1,2 4-1-16,1 3 1 16,0 1-2-16,4 2 1 15,3-1-1-15,2 1 0 0,2-3 2 16,5-3-3-16,1-8 3 16,-6-15-1-16,18 12 2 15,-5-16-1-15,2-5 2 16,1-7-1-16,2-5 0 15,0-7-1-15,-1-5-2 16,0 1 2-16,-1-1-3 16,-1 3 3-16,-4 7-3 15,-2 2 4-15,-2 7-3 16,-7 14 1-16,13-12-1 16,-13 12 0-16,12 15 1 15,-8-1-4-15,-4-14 3 0,10 26-2 16,-4-13 3-16,0 6-1 15,-2-5 1-15,2-1 0 16,-6-13 0-16,11 19 2 16,-11-19-1-16,15 15 2 15,-15-15-2-15,17-2 0 16,-4-2 1-16,0-9-2 16,1-4 1-16,1-4-1 15,1-5-2-15,-2 2 3 16,0 1-3-16,-1-2 4 15,-2 8-1-15,-3 2-2 16,-8 15 2-16,15-17-2 16,-15 17 1-16,11 15-3 0,-11-15 0 15,10 28 1-15,-4-10-2 16,1 5 4-16,1 0-3 16,0-3 1-16,1-4 1 15,-9-16 2-15,19 14-1 16,-19-14 0-16,20-1 0 15,-20 1 1-15,20-16 0 16,-8-3 1-16,-2-2 0 16,1 6-2-16,-1-2 2 15,3 0-1-15,2 2 0 16,-1 4 0-16,1 9 0 16,0 9-4-16,0 5 1 0,1 1-2 15,0 6 0-15,-2 2-1 16,-2-2-1-16,1-4 0 15,-13-15-1-15,20 17-1 16,-20-17-3-16,17-7-10 16,-14-18-36-16,1-1-27 15,-10-10 2-15,-4-3-7 16</inkml:trace>
  <inkml:trace contextRef="#ctx0" brushRef="#br0" timeOffset="14622.3172">13720 1257 182 0,'0'0'96'16,"0"-77"-4"-16,0 77-50 15,0 0-68-15,0 0-22 16,91-17-53-16,-91 17 7 15,61 32-2-15,-61-32 50 16</inkml:trace>
  <inkml:trace contextRef="#ctx0" brushRef="#br0" timeOffset="14789.602">14017 1013 113 0,'0'0'96'15,"-4"-58"-3"-15,4 58-18 16,0 0-58-16,0 0-14 15,0 0-3-15,66-29-21 16,-66 29-31-16,57 58-44 16,-57-58 4-16,26 128-9 15</inkml:trace>
  <inkml:trace contextRef="#ctx0" brushRef="#br0" timeOffset="19876.273">4141 3117 14 0,'0'0'77'15,"0"0"-3"-15,0 0-7 16,0 0-66-16,0 0-2 16,13 1-3-16,-13-1-1 15,19 0 1-15,-6-1 0 16,4 1 2-16,3 0 3 0,3-2 3 16,6-2 0-16,7 1 0 15,6-1 1-15,6-1-3 16,2-2-2-1,6-5 0-15,2 4 0 0,3-1-1 16,-1 2-2-16,0-2 3 16,0 2-3-16,-2 0 2 15,1 0 0-15,0 1 4 16,2-1-6-16,4 4 0 16,-2-3 3-16,2 0 4 15,0 3-4-15,0 0 5 16,-2 5-5-16,4-1 0 0,-4-1 0 15,-4-1 6-15,-1 2-7 16,-2 4-3-16,-1-5 3 16,3 1 1-1,4-1-2-15,0 2-2 0,2-1 4 16,3-1-4-16,3 0 4 16,3-3 0-16,2 2-1 15,-4-2 2-15,-2 0-1 16,-5-1 4-16,1 2-6 15,2 1 6-15,1-4-5 16,-1 5 3-16,2-1-1 16,2 1-3-16,-1 0 1 0,7 3-1 15,-2-6 1-15,-3 0-2 16,-1 2 2 0,-1-4 0-16,2 1-3 15,1 4 2-15,2-3-1 16,-2 0 1-16,1 5 1 0,5-1-1 15,1 2-1-15,-1 0 1 16,-1-2 2-16,0 4-1 16,3-4 1-16,4-1-2 15,1-3 2-15,1 0 0 16,1-4 0-16,4 1-2 16,0 1 2-16,-1-6 0 15,-1 4-1-15,-2 0 1 0,0 3 0 16,0-4 0-1,1 7 2-15,-1-3 0 16,0-1-2-16,0 4-3 0,2-5 4 16,-4 2 2-16,0 1-2 15,0 1 0-15,-1 0-2 16,-1 0 1-16,-2-1 0 16,3 0 5-16,-1 5-3 15,-3 1-4-15,0-2 3 16,-6 1-1-16,1-4 2 15,1 2 0-15,0 3-1 16,0-2 0-16,-2 1-1 16,3-4 4-16,-2 1-3 15,1-3 2-15,-4 4-1 16,-3 3 1-16,-3-5 0 16,1 1-1-16,0-4 1 0,-2 1 0 15,1-3 0-15,2 4-1 16,2 0 2-16,2-8-2 15,2 6 2-15,-2-2-1 16,2 0-1-16,-5-2 0 16,4 0 0-16,-1-2 0 15,4-6-2-15,-1 5 2 16,-1-2 1-16,2 1-2 16,1 0 2-16,1 1 1 0,1-1-2 15,-5-1 3 1,-2 8-1-16,-4-9 0 15,1 4-3-15,-3-5 4 16,0 7-2-16,-2-6-1 0,0 4 0 16,1 3 0-16,-1-1 0 15,0 5 0-15,-2-2-2 16,-2 2 3-16,-2 1-2 16,-4 1 0-16,-2 2-1 15,-5-3 3-15,-2-1-2 16,-4-2 2-16,0 2 2 15,-3 1-3-15,-2-7 2 16,-1 3 2-16,-1 1-1 16,-3 2-1-16,-2 4 0 15,-4-7-2-15,-1 7 1 16,-5-6 0-16,-4 6-1 16,-16 0 0-16,17-2-3 0,-17 2-3 15,0 0-9-15,0 0-23 16,0 0-46-16,0 0-1 15,0 0-7-15,-20-13 39 16</inkml:trace>
  <inkml:trace contextRef="#ctx0" brushRef="#br0" timeOffset="37649.7101">18298 1902 16 0,'-16'14'76'16,"-2"1"0"0,3-8-2-16,1-1-48 0,14-6-6 15,-25 5-3-15,25-5-4 16,-18 0-4-16,18 0-1 15,-12-18 0-15,9 3-2 16,0-2 0-16,3-5-1 16,2-5 0-16,1-2-1 15,1 1 2-15,3-6-2 16,3 1 0-16,2 1 1 16,1 2-3-16,4 2-2 0,2 8 1 15,1-2-1-15,3 2-1 16,2 9-2-1,-1 12 1-15,1 3-2 0,-2 11 3 16,-3 2-1-16,-3 6 1 16,-1 0-1-16,-4 8 2 15,-5 2 2-15,-1-3-2 16,-3 9 3-16,-2-6-3 16,2 6 3-16,-2-7-2 15,1 8 3-15,2-2-5 16,2-5 0-16,2 2 0 0,3-9-1 15,0-6 2-15,1-7-3 16,1 4 3-16,0-4 0 16,-13-13 2-1,23 12 0-15,-23-12 0 16,18-5 1-16,-18 5-2 0,21-16 1 16,-11-4-4-16,1-13 1 15,-1-7-1-15,2-7 0 16,-3-3 0-16,1-5 2 15,-3-3 0-15,-1-6-1 16,-2 12 4-16,-3 11-1 16,-1 8 0-16,-1 8-1 15,1 25-1-15,0 0-2 16,0 0 0-16,-11 41 1 16,9-15-2-16,4 0 1 15,2 4-2-15,3-2 2 16,5-10-5-16,1-3-3 15,7-1-9-15,-1-7-10 0,9 3-28 16,-7 3-20-16,10 3-7 16,-6-1 4-16</inkml:trace>
  <inkml:trace contextRef="#ctx0" brushRef="#br0" timeOffset="38099.6201">18854 2323 76 0,'-9'14'81'16,"-4"-9"5"-16,13-5-7 15,0 0-70-15,0 0-5 16,0 0 1-16,0 0 2 15,3-15-3-15,-3 15 3 16,9-23-5-16,-4 6 0 16,0-2 1-16,2 2 1 15,-4 0-1-15,4-1-1 16,-5 4 1-16,2-1 1 16,-4 15-2-16,3-16 1 15,-3 16-2-15,0 0-2 16,0 0 1-16,6 19 1 0,-6-19-3 15,10 29-2-15,-2-9 3 16,-2-1-2-16,3 10 0 16,-2-3-2-16,0 0 3 15,-3 0-5-15,2-2 0 16,-3 1-8-16,3-2-9 16,-6-4-29-16,9-2-26 15,-9-17-3-15,11 17-1 0</inkml:trace>
  <inkml:trace contextRef="#ctx0" brushRef="#br0" timeOffset="38383.9223">19265 1828 102 0,'6'-22'94'15,"-6"22"-3"-15,0-14-5 16,0 14-77-16,0 0-9 16,0 0-1-16,0 0-3 15,0 0 3-15,16 1-5 16,-16-1 2-16,20 9-1 16,-4-9 2-16,1 3 3 15,5-4-3-15,2 1-1 0,2 2-9 16,-3-4-9-16,3 2-25 15,-10-6-30 1,4 16-6-16,-7-7 0 0</inkml:trace>
  <inkml:trace contextRef="#ctx0" brushRef="#br0" timeOffset="38600.2002">19292 2021 109 0,'-13'6'93'0,"0"-6"-5"0,13 0-4 16,2-16-73-16,-2 16-5 15,22-16-8-15,-7 6-7 16,13 6-8 0,-1 3-11-16,9-1-20 0,-4 5-35 15,10 3-4-15,0-11 1 16</inkml:trace>
  <inkml:trace contextRef="#ctx0" brushRef="#br0" timeOffset="39401.0717">20183 1001 80 0,'0'0'98'0,"0"0"-11"15,0 0-8-15,0 0-80 16,0 0-8-16,0 0 6 15,-73 41 8-15,73-41-7 0,-36 88 3 16,19-13-1 0,4 0 4-16,3 14-2 0,4-1 9 15,5 12-11-15,4-1-1 16,4-5 2 0,3-7-1-16,3-18 0 0,1-8 1 15,2-12 0-15,3-6 0 16,4-13-3-16,0-10-2 15,0-2-5-15,0-14-6 16,3-1-29-16,-5-12-37 16,3-7-5-16,-5-7 0 15</inkml:trace>
  <inkml:trace contextRef="#ctx0" brushRef="#br0" timeOffset="39733.9823">20416 1522 94 0,'-14'-11'86'0,"14"11"-1"16,-14-15-24-16,14 15-51 15,0 0-5-15,0 0 1 16,0 0-2-16,5 20-6 16,-5-20-1-16,29 0 2 0,-7 3-1 15,5-11-1-15,4 12 0 16,0-13-4-16,1-8-5 16,3 8-12-16,-9 12-23 15,4-7-34-15,-8 7 2 16,-1-2-5-16</inkml:trace>
  <inkml:trace contextRef="#ctx0" brushRef="#br0" timeOffset="40333.4513">21071 1303 98 0,'0'0'86'16,"16"-65"3"-16,-16 65-34 15,0 0-46-15,0 0 3 16,0 0-3-16,0 0-2 16,-36-62-13-16,36 62 8 15,0 0-8-15,0 0 5 16,0 0-10-16,0 0 13 15,0 0-9-15,0 0 5 16,74-43 10-16,-74 43-8 0,0 0 4 16,0 0-11-16,56 59 12 15,-56-59-13-15,0 0 8 16,12 86-3 0,-15-58-1-16,-3 6 3 0,0 0 1 15,-2 3 1-15,-1 1 0 16,0-4 0-16,3-5 0 15,-1-10 0-15,4-2 2 16,2-4-2-16,2 3 2 16,-1-16-3-16,13-6 1 15,-13 6-1-15,25-4 3 16,-9 2-2-16,-2 2-1 16,2-1 0-16,0-3-1 0,-3 14 1 15,-4 9-1-15,-4 4 1 16,-5 6-4-16,-4 8 4 15,-6 3-1 1,-5 2 3-16,-3 4 0 0,-4 1-2 16,-2-13 0-16,-1-5-3 15,-4 0-4-15,6-3-16 16,-4-10-26-16,5 7-34 16,-3-13 0-16,7-3-4 15</inkml:trace>
  <inkml:trace contextRef="#ctx0" brushRef="#br0" timeOffset="40867.1597">21719 1815 60 0,'0'0'100'15,"-13"13"-8"-15,13-13-4 16,0 0-65-16,0 0-32 15,0 0 1-15,2 26-3 0,2-6 2 16,2 9-2 0,0 1 4-16,-1 8 1 0,0 2 6 15,-5 5 2-15,-3-2 3 16,-4 4-3-16,-8-9 0 16,-1-3-5-16,-7-5-9 15,0 4-15-15,-4-17-31 16,5 0-21-16,-2-11-8 15,8-3 41-15</inkml:trace>
  <inkml:trace contextRef="#ctx0" brushRef="#br0" timeOffset="41352.0655">22009 1913 27 0,'18'-3'88'0,"-18"3"-2"15,23-7-6-15,-23 7-56 16,0 0-21-16,0 0 0 16,14-14-1-16,-11-2 0 15,0 3 0-15,0-10 0 16,1-9-1-16,-1-11 2 15,1-9-2-15,-1-10 1 16,-1-6-1-16,-1 2 1 16,-1 5-1-16,2-5 2 0,-2 66 1 15,1-99 5-15,-1 99-1 16,0 0-2-16,7-67 0 16,-7 67-6-16,0 0 2 15,0 0-4-15,0 0 2 16,0 0-9-16,30 57 3 15,-24-23 1-15,0 5 0 16,0 10 4-16,-2 8-1 16,2 4 5-16,-2 4-4 15,1 0 5-15,-1 1-2 16,2-10-2-16,-2 2-5 16,5-13-15-16,-4-8-32 15,7 1-33-15,-5-12-1 0,3-6-8 16</inkml:trace>
  <inkml:trace contextRef="#ctx0" brushRef="#br0" timeOffset="41797.3613">22659 2024 54 0,'0'0'93'15,"0"0"0"-15,2 16-5 16,-2-16-66-16,0 0-18 16,13 9 0-16,-13-9-6 0,21 4 2 15,-21-4-3 1,20 25-1-16,-11-11 0 0,-2 8-3 15,-4 4 0-15,-6 3-4 16,-10 2 0-16,-6 7-14 16,-10-4-19-16,0 4-38 15,-13-8-3-15,2 1 13 16</inkml:trace>
  <inkml:trace contextRef="#ctx0" brushRef="#br0" timeOffset="43272.3204">23315 1226 41 0,'0'0'85'0,"0"0"5"15,0 0-6-15,0 0-65 16,0 0-16-16,0 0-9 0,0 0 7 16,0 0-7-16,0 0 4 15,-42 28-7-15,34 15 6 16,2 15-2-16,1 8 8 16,3-4-1-16,3 3-2 15,5-4 1-15,4-9 0 16,4-8 1-16,4-15 1 15,3-20-1-15,7-8 0 16,3-15 1-16,1-9-2 16,0-20 2-16,-32 43-3 15,58-107 3-15,-58 107-2 16,40-116 3-16,-31 51 0 16,-9 65 7-16,0-96-2 0,0 96-1 15,-22-71-2-15,22 71 1 16,0 0-11-1,0 0-7-15,-75-45-24 16,75 45-52-16,0 0-5 0,0 0 3 16,0 0 40-16</inkml:trace>
  <inkml:trace contextRef="#ctx0" brushRef="#br0" timeOffset="43744.8918">23902 1296 65 0,'31'-65'97'15,"-31"65"-14"-15,0 0-7 16,0 0-80-16,0 0 4 15,0 0-1-15,-31 56-1 16,26-17-5-16,-1 14 5 16,1 9 4-16,3-2 0 15,3 2 3-15,3-2-6 16,5-4 4-16,4-15-3 0,3 2 0 16,3-17 2-1,2-10-2-15,4-7 2 16,2-4-1-16,1-7 1 15,-1-6 0-15,0-9 1 0,-3-22-2 16,-3 4 0-16,-4-9 0 16,-17 44-2-16,22-110 2 15,-22 110 3-15,-1-102-2 16,1 102-1-16,-21-74 2 16,21 74-4-16,0 0-6 15,-46-63-7-15,46 63-26 16,0 0-47-16,0 0-1 0,0 0-2 15,0 0 77 1</inkml:trace>
  <inkml:trace contextRef="#ctx0" brushRef="#br0" timeOffset="44208.2833">24648 1294 2 0,'0'0'81'15,"64"-56"6"-15,-64 56-5 0,0 0-50 16,0 0-25 0,0 0 0-16,0 0-2 15,0 0-4-15,0 0 2 16,0 0-3-16,0 0 1 0,-55 75-2 15,49-29 0-15,-1 3 0 16,3 5 0-16,2 9 2 16,2-7-2-16,5-4 2 15,-1-1-2-15,6-17 2 16,1-6 1-16,4-7-1 16,2-12 0-16,3-16 1 15,4-9-1-15,-3-21 1 16,1-1 0-16,-22 38 0 15,36-108 0-15,-25 41 0 16,-2 5 0-16,-7 3-2 16,-2 59 3-16,-12-78-2 0,12 78 4 15,0 0-9-15,-42-65-7 16,42 65-20-16,0 0-48 16,0 0-5-16,-58 19-2 15,58-19 49-15</inkml:trace>
  <inkml:trace contextRef="#ctx0" brushRef="#br0" timeOffset="44669.1803">25231 1273 33 0,'0'0'91'0,"0"0"-13"16,0 0 1-16,0 0-76 16,0 0-10-16,0 0 4 15,0 0-1-15,0 0 4 16,0 0-2-16,-21 54 7 16,13-19-1-16,4 5 0 15,3 7 0-15,2 7-4 16,2-6-2-16,4 3 1 15,0-5-1-15,5-15 4 16,1 1-1-16,3-16 2 0,1-3 0 16,0-11 2-16,4-13 1 15,-1-3-2-15,4-19 2 16,-24 33-3-16,46-93 1 16,-46 93-2-16,38-108 1 15,-38 108-1-15,27-107 0 16,-27 107 1-16,10-90-1 15,-10 90-3-15,0 0 5 16,-17-70-15-16,17 70-20 16,0 0-55-16,0 0 0 15,-59-27-7-15,59 27 67 16</inkml:trace>
  <inkml:trace contextRef="#ctx0" brushRef="#br0" timeOffset="45820.0913">23622 1893 32 0,'-8'-14'92'0,"8"14"-5"15,-12-25 0-15,8 12-66 16,1-1-12-16,3-4 0 16,0 18-5-16,0-21-1 15,0 21 0-15,0 0-2 16,0 0-1-16,19 7-1 15,-9 9-1-15,0 7-5 16,3 4 1-16,0 2-5 16,1 7-7-16,-4 2-4 15,1 11-16-15,-13-6-41 16,-1 9-3-16,-13-9 1 16,-2 5 81-16</inkml:trace>
  <inkml:trace contextRef="#ctx0" brushRef="#br0" timeOffset="46204.4024">24446 1912 52 0,'0'0'92'0,"0"0"-8"16,13-12-2-16,-13 12-76 15,0 0-5-15,0 0 1 16,5-13 0-16,-5 13-1 16,0 0-3-16,4 18 2 15,-3-3-5-15,-1 11-5 16,0 9-19-16,-5-2-32 16,0 12-20-16,-9-2-4 0,-3 8 37 15</inkml:trace>
  <inkml:trace contextRef="#ctx0" brushRef="#br0" timeOffset="46572.5059">25143 1775 39 0,'0'0'90'0,"16"7"-5"15,-16-7-4-15,0 0-69 16,0 0-10-16,0 0 0 15,-3 13-1-15,2 6-3 16,1-19 0-16,-6 30-1 16,0-6-4-16,0 8-6 15,1 6-8-15,-10 5-11 16,4 12-45-16,-12-5 0 16,-2 10 0-16,-7-9 77 0</inkml:trace>
  <inkml:trace contextRef="#ctx0" brushRef="#br0" timeOffset="47321.4884">25723 889 69 0,'0'0'95'0,"0"0"-3"16,0 0-5-16,0 0-72 0,0 0-15 15,0 0-2-15,68-28 2 16,-68 28-2-16,0 0-2 16,69 29-1-16,-69-29 4 15,0 0 0-15,83 93 3 16,-83-93-7-16,56 101-3 15,-30-29 0-15,-3 20 2 16,-3 12-3-16,-6-2 0 16,-6 9-3-16,-11-1-21 15,-7 11-45-15,-21-12 0 16,-13-7-7-16,-21-30 72 16</inkml:trace>
  <inkml:trace contextRef="#ctx0" brushRef="#br0" timeOffset="48488.519">18382 3219 79 0,'0'0'94'0,"-14"-22"0"0,5 8-22 16,5-6-57-1,1 0-8-15,3-4-6 16,1 0 1-16,3 4-1 15,4 1 0-15,0 0-6 0,2 3 6 16,3 3-7-16,2 9 4 16,-1 5 1-16,2 10-3 15,0 3 8-15,-2 13-7 16,1 8 1-16,-2 3-1 16,-2 3 1-16,1 3 0 15,-2-1 1-15,2 0 0 16,-1 3-5-16,2-5 5 15,6-4 1-15,0-5-2 16,1-5 2-16,3-5 0 16,1-9 0-16,1-9 2 15,1-12-1-15,-2-12-1 0,0-9 1 16,-4-3-1-16,0-10 1 16,-6-8 2-16,1-1 5 15,-5 1-6-15,-3-1 0 16,-4 8 2-16,-4 2 0 15,-4 8 3-15,-1 9-3 16,-2 8 0-16,8 16-7 16,-20-10 6-16,20 10-3 15,-22 8-2-15,22-8 5 16,-16 28-11-16,10-12 3 16,5 11-17-16,-2-1-15 15,12 7-47-15,-6-2-2 16,10 2-2-16,-1-7 45 0</inkml:trace>
  <inkml:trace contextRef="#ctx0" brushRef="#br0" timeOffset="49021.4572">19132 3694 29 0,'2'13'91'16,"-2"-13"-8"-16,0 0-10 16,0 0-76-16,0 0-5 0,0-15 2 15,0 15 5-15,-5-13 1 16,5 13 0-16,-4-18 8 16,4 18 4-16,-4-19 1 15,4 19-4-15,0 0-3 16,0 0-4-16,0 0-3 15,14-6-1-15,-14 6-3 16,20 12-1-16,-20-12 0 16,25 20 1-16,-25-20 0 15,23 21-1-15,-23-21 3 16,16 25 1-16,-16-25 4 16,3 26-1-16,-8-12 0 15,-2 2 1-15,-4 0 1 0,-5-2 2 16,-2 4 0-16,-3-4-1 15,-1 2-2-15,-1-4 1 16,3-1 1-16,1-4-2 16,5-1 0-16,14-6-1 15,-19 7-2-15,19-7 1 16,0 0-2-16,0 0 3 16,24 0-2-16,-3 0-1 15,3 2-2-15,5-2-2 16,4-2-1-16,5 2-8 15,-2-5-11-15,10 2-25 16,-9-7-34-16,8-5 3 0,-4-9 60 16</inkml:trace>
  <inkml:trace contextRef="#ctx0" brushRef="#br0" timeOffset="49275.4533">19669 3251 77 0,'-29'-10'96'15,"29"10"-14"-15,-20-6 2 16,20 6-101-16,0 0 8 16,11-13 0-16,-11 13 0 0,25-10 4 15,-8 8 0-15,8 1 0 16,1-6-4-16,6 8-12 15,-4-1-10-15,8 4-45 16,-7 2-1-16,0 3 12 16,-10-5 65-16</inkml:trace>
  <inkml:trace contextRef="#ctx0" brushRef="#br0" timeOffset="49454.6735">19637 3386 53 0,'-19'9'99'16,"1"-12"-1"-16,18 3-5 16,-13 0-80-16,13 0-11 15,0 0-14 1,20-17-19-16,16 14-56 0,6-14-5 16,20 1-4-16,6-10 57 15</inkml:trace>
  <inkml:trace contextRef="#ctx0" brushRef="#br0" timeOffset="57292.4902">20474 2502 18 0,'20'-10'97'0,"-20"10"-5"16,0 0-2-16,0 0-59 16,-11-16-30-16,11 16-3 15,-13-7-1-15,13 7-2 16,-20 8-2-16,7 2 1 16,-2 6 0-16,-2 10 2 15,-2 9 6-15,-1 8 0 16,-2 6 2-16,1 3 1 15,0 5 0-15,3 3-2 16,-3 1 8-16,7-5-9 16,0-1 6-16,6 0-8 15,5-2 0-15,5 2-2 16,7-8 3-16,1-2-4 0,8-3-5 16,1-6 6-16,7-4-6 15,-3-9 7-15,0-1 2 16,2-5-2-16,-3-7-2 15,1 0-6-15,-3-8-15 16,6 8-35-16,-10-16-26 16,2 2-4-16,-5-9 44 15</inkml:trace>
  <inkml:trace contextRef="#ctx0" brushRef="#br0" timeOffset="57652.5979">20614 3144 48 0,'-13'-12'94'16,"13"12"4"-16,-14-15-10 15,1 9-70-15,13 6-11 16,0 0-2-16,-15-9-4 15,15 9 0-15,0 0-2 16,0 0-1-16,0 0 1 16,15-6 3-16,-2 3-2 15,4 3 0-15,5 0 1 0,2-1 2 16,2-2-1-16,4 0-6 16,-1 2 6-1,0-1-2-15,-1 2 0 16,-3 0-2-16,-1-4-4 0,-4 4-7 15,-1 3-10-15,-19-3-8 16,24 10-56-16,-24-10-6 16,0 0 5-16,0 0 70 15</inkml:trace>
  <inkml:trace contextRef="#ctx0" brushRef="#br0" timeOffset="58241.3364">20976 2854 1 0,'15'-12'80'0,"-2"-3"-5"15,4 6-1-15,-17 9-66 16,24-16-5-16,-24 16 1 16,18 0 0-16,-18 0 0 15,1 20-1-15,-2-2-2 16,-2-3 0-16,1 4 3 15,1 1-1-15,2 1 0 16,1 2 0-16,4-3-2 16,2-3 0-16,2-2 2 0,3 2 4 15,0-4-7 1,5 1 7-16,0-4-6 16,3-1 6-16,3-5-5 15,1-4-2-15,1-1 0 0,0-2-4 16,3 0 5-16,-4-5-8 15,1-3 6-15,-4 0-7 16,-3 2 5-16,-5-4-2 16,-14 13-2-16,18-26 0 15,-17 9 2-15,-4 1 0 16,-4-1 3-16,-5 1 4 16,1-3 1-16,11 19 7 0,-28-24 0 15,28 24-1 1,-21-13 2-16,21 13-3 15,-16-8 0-15,16 8-3 16,-9 15-2-16,9-15-4 0,-3 23 2 16,3-10 0-16,-1 10-2 15,0 0 0-15,1 3 0 16,-2 0 8-16,1 0-8 16,1 3 6-16,-2 0-12 15,4 4-10-15,5 0-25 16,-4-5-40-16,10 0-6 15,-2-7 0-15</inkml:trace>
  <inkml:trace contextRef="#ctx0" brushRef="#br0" timeOffset="58533.8812">21576 3252 47 0,'6'19'102'16,"-6"-19"-2"-16,0 0-8 15,0 0-83-15,0 0-10 16,5 17-3-16,-5-17-1 15,4 23-5-15,-3-5-9 0,5 18-22 16,-7 1-48-16,5 20-4 16,-5-3 6-16,-1 4 87 15</inkml:trace>
  <inkml:trace contextRef="#ctx0" brushRef="#br0" timeOffset="62694.3407">22002 2744 1 0,'0'0'69'0,"0"0"15"0,-11-20-4 16,11 20-54-16,0 0-14 15,-13-14-4-15,13 14-5 16,0 0-1-16,0 0-1 15,-13 20-2-15,10-6 1 16,0 7 2-16,0 0-1 16,1 5 0-16,2 3 1 15,0 1 2-15,2 3-5 16,2 5 2-16,2-6-1 16,3-3 5-16,4-6-5 15,3-3 6-15,2-6-6 16,4-4-2-16,1-5 5 15,3-7 0-15,3-6 3 0,0-4-8 16,0-7 8-16,-2-2-6 16,-4-4 5-16,-3-5 2 15,-2-6-2-15,-5 0-1 16,-9-3-1-16,-4-3 1 16,-7 4-1-16,-5-1 1 15,-4 2 1-15,-4 4-2 16,-2 4 1-16,-2 7-3 15,-4 12-2-15,0 4-4 16,-4 11 0-16,-1 12-4 16,1 15-8-16,-1 1-9 15,2 13-19-15,-2-3-42 0,12 6 1 16,-2-5 0-16,14-1 86 16</inkml:trace>
  <inkml:trace contextRef="#ctx0" brushRef="#br0" timeOffset="63043.1074">22497 3096 73 0,'0'0'99'0,"0"0"-6"16,0 0-8-16,6 13-86 16,-5 6-3-16,2 1-7 15,0 5 5-15,0 5-6 16,1 3 3-16,2 3-6 15,0 8 2-15,-2-4-12 16,3 2-10-16,-4-12-38 16,4 12-12-16,-4-13 25 0,3 1 60 15</inkml:trace>
  <inkml:trace contextRef="#ctx0" brushRef="#br0" timeOffset="63506.3335">22621 2860 62 0,'-24'10'99'0,"24"-10"-7"0,-15-2-14 16,15 2-80-16,0 0-9 15,12-14-2 1,4 15 0-16,1-3 2 16,2-4 2-16,2 3 4 0,2 3 7 15,0 0 0-15,0 3-5 16,-1-2-14-16,1 8-32 15,-4-6-31-15,3 5 0 16,-7-6 39-16</inkml:trace>
  <inkml:trace contextRef="#ctx0" brushRef="#br0" timeOffset="64078.5134">22964 2752 50 0,'0'0'89'0,"0"0"-8"16,0 0-12-16,-14-2-76 16,14 2-4-16,0 0 2 15,0 0 2-15,0 0 1 16,0 0 3-16,3-14 6 15,-3 14 5-15,3-22-1 16,1 6 0-16,3 0-2 16,3 0-2-16,3 3 0 15,3 0-1-15,2 2-2 16,-1 1 1-16,2 10 1 0,-2-2-1 16,2 4 0-16,-2 1 1 15,0 7-1-15,-2 6 0 16,-1 2 1-16,-2 1-1 15,-4 0-1-15,-3 5-1 16,-4 2 2-16,-8 5-4 16,-5-2 2-16,-3-1-2 15,-7 1 3-15,-4 2-2 16,-1-7 3-16,-2 2 0 0,3-1 6 16,1-5-3-1,4-1 4-15,3-8-4 16,18-11-5-16,-14 16 2 15,14-16 5-15,14 9-5 0,4-9-8 16,8-2 7-16,5-2-7 16,8 0 4-16,3-4-3 15,4 3-11-15,-1-4-25 16,5 3-36-16,-8-5-4 16,3 5 6-16,-7-6 76 15</inkml:trace>
  <inkml:trace contextRef="#ctx0" brushRef="#br0" timeOffset="64510.3987">23547 3017 1 0,'0'0'92'0,"13"9"-2"15,-13-9-3-15,0 0-62 16,0 0-19-16,0 0-4 16,0 0 1-16,15 5-5 15,-15-5-1-15,8 18 5 16,-5 2-7-16,0 3 1 16,-3 10-3-16,-4 0 1 15,-2 5-10-15,-5-1-7 16,-2 8-29-16,-12-7-31 15,3 2-1-15,-5-14 62 16</inkml:trace>
  <inkml:trace contextRef="#ctx0" brushRef="#br0" timeOffset="65029.4272">23855 2932 27 0,'0'0'88'15,"8"22"-1"-15,-8-22-9 0,0 0-72 16,0 0-7-16,0 0-2 15,15 11-1-15,-15-11 3 16,0 0 0 0,17-9 2-16,-17 9 4 0,12-20 1 15,-7 4-1-15,1-5 1 16,-1-8 1-16,-1-7-3 16,-1 1 2-16,0-2-2 15,0-2-1-15,-1 1-2 16,1 2 2-16,3 6-1 15,-2 1 1-15,2 9 1 16,-2 0 0-16,-4 20-1 0,9-16 0 16,-9 16-1-16,0 0-1 15,0 0-2 1,4 20-2-16,-2 1 1 16,2 10-4-16,-1 1 1 0,3 8 1 15,0 3-1-15,1 5-1 16,2-1-1-16,-1 5-5 15,-2-8-3-15,4 3-18 16,-4-11-26-16,5 11-25 16,-2-11 2-16,4-5 58 15</inkml:trace>
  <inkml:trace contextRef="#ctx0" brushRef="#br0" timeOffset="65321.7437">24329 2982 41 0,'18'15'94'0,"-18"-15"-13"15,0 0 0-15,8 17-73 0,-8-17-18 16,9 22 5 0,-5-1-3-16,2 0-2 15,-2 7-5-15,1 0-1 16,1 7-26-16,-6-8-32 0,4 5-4 16,-3-9 32-16</inkml:trace>
  <inkml:trace contextRef="#ctx0" brushRef="#br0" timeOffset="65728.6132">24746 2532 67 0,'0'0'94'0,"0"0"-9"16,-11 32-6-16,-5-6-78 16,3 7-15-16,-3 6 4 15,3 9-3-15,-1-4 3 16,5 7 2-16,5-8 6 16,5-5 1-16,5-9 1 15,5-9 2-15,5-7-1 16,2-6 1-16,2-4 2 15,-1-10 2-15,-2-5 0 16,-3-10 1-16,-4-6 0 16,-5-4 0-16,-4 0 3 15,-5-7-2-15,-3 2-1 0,-8 2 0 16,-2 2-4-16,0 11-7 16,-4 1-13-16,7 16-46 15,-5-9-24-15,19 14-2 16,-26-9 5-16</inkml:trace>
  <inkml:trace contextRef="#ctx0" brushRef="#br0" timeOffset="66000.2094">25044 2887 51 0,'1'19'88'0,"3"1"-2"16,-4-7-12-16,-2 0-76 15,9 10-17-15,-4 0-6 16,2 13-16-16,-6-4-25 15,7 8-15-15,-5-3 17 16</inkml:trace>
  <inkml:trace contextRef="#ctx0" brushRef="#br0" timeOffset="66428.5012">25432 2622 96 0,'0'0'91'16,"0"0"-9"-16,0 0-16 16,-15 8-81-16,10 10-2 15,-3 5 1-15,0 8-1 0,0 3 3 16,3 0 7-16,0 2 5 15,5-4 6 1,6-3-2-16,4-6-1 16,3-3 2-16,6-10-2 0,0-2 3 15,1-10 0-15,3-1 3 16,-3-10-2-16,-1-1 3 16,-5-9 0-16,-2-9-1 15,-6 0 2-15,-3-1 1 16,-6-3-3-16,-4 0 0 15,-6 1 1-15,-2 5-4 16,-4 8-1-16,-2 5-8 0,0 10-16 16,0-6-29-16,6 14-33 15,-3-7-7 1,18 6 0-16</inkml:trace>
  <inkml:trace contextRef="#ctx0" brushRef="#br0" timeOffset="66728.4457">25918 2431 33 0,'23'-3'95'15,"3"0"-2"-15,-10-2-9 0,0 5-48 16,-3 5-44-1,-13-5 1-15,26 22-3 0,-12-5 3 16,-1 2 5-16,-1 16 1 16,-2 2 4-16,-2 12 1 15,-5 5 1-15,-3 5-4 16,-7 7-8-16,-10 5-8 16,-6 14-38-16,-21-8-29 15,-12 3-8-15,-16-9 19 16</inkml:trace>
  <inkml:trace contextRef="#ctx0" brushRef="#br0" timeOffset="67997.0613">18835 4469 1 0,'0'0'0'0,"-20"14"55"0,20-14 23 15,-22-9-55-15,22 9-6 16,-14-14-5-16,14 14 0 16,-16-20-1-16,7 4-2 15,3 0-2-15,2 0 0 16,1 0-2-16,3-4 1 15,3 3-2-15,3-2-1 16,-6 19-2-16,23-15-1 16,-7 18-1-16,0 6-1 15,1 7 1-15,2 10-4 16,0 7 2-16,1 5 0 16,-3-2 0-16,0 5 0 15,-1 1 1-15,0-3 1 0,0 0-1 16,-3-1 4-16,0-5-3 15,1 2 7-15,1-5-4 16,-1-6 5 0,1-2-5-16,1-8 3 0,-1-8-4 15,1-7-1-15,0-6 2 16,-1-12-6-16,-1-6 5 16,-1-9-5-16,-3-8 7 15,-1-6-5-15,-3-5 5 16,-4-2 3-16,0-4-3 15,-4 8 1-15,-2-1 0 16,0 9 3-16,-2 8-3 0,-1 10-1 16,1 7 1-16,6 18-4 15,-14-11 0 1,14 11-4-16,-13 16 0 0,5 4-6 16,1 6-4-16,4 8-11 15,-3 0-17-15,15 10-42 16,-3-2-5-16,8 0 79 15</inkml:trace>
  <inkml:trace contextRef="#ctx0" brushRef="#br0" timeOffset="68846.0485">19427 4836 1 0,'-13'5'29'16,"0"-4"55"-16,-2-8-5 15,15 7-54-15,-17-20-20 16,17 20 3-16,-10-25-7 16,7 11 3-16,3-2-8 15,4 2 8-15,3-1-2 16,4 2-1-16,6 0 0 0,3 6-3 15,2 4 0-15,1 4 0 16,0 5-2-16,0 10-1 16,-6 6 9-16,-1 2-5 15,-9 4 5 1,-2 2-4-16,-5-3 5 0,-2 1-3 16,-4-4 6-16,-1-3-6 15,0-6-1-15,0-2-2 16,7-13 3-16,-15 18-3 15,15-18 1-15,0 0 0 16,-13 14 1-16,13-14-1 16,0 0 0-16,0 0 1 15,16-8-1-15,-16 8 1 0,26-15 1 16,-10 9 0-16,1 3-2 16,-1 2 1-16,-1 2 0 15,-15-1 1-15,21 15-2 16,-21-15 1-16,5 23-2 15,-10-7 2-15,5-16 0 16,-20 27 1-16,4-18 1 16,2 1 0-16,-3-4 0 15,-4 0-1-15,4-4-3 16,0-3-6-16,17 1-14 16,-26-10-24-16,26 10-41 15,-15-20-1-15,14 4 59 16</inkml:trace>
  <inkml:trace contextRef="#ctx0" brushRef="#br0" timeOffset="69133.1823">19930 4448 1 0,'10'-16'78'0,"-10"16"8"15,13-18-19-15,-13 18-60 16,6-16-5-16,-6 16 1 16,0 0-1-16,14-10-1 0,-14 10-2 15,19-5 1-15,-6 5 1 16,3 0-1-16,4-2 1 16,3-1-2-16,2 3-1 15,-1-3-4-15,2 4-6 16,-5 1-8-16,2 5-17 15,-23-7-35-15,26 10-10 16,-26-10 67-16</inkml:trace>
  <inkml:trace contextRef="#ctx0" brushRef="#br0" timeOffset="69363.84">20030 4568 1 0,'-18'4'84'16,"18"-4"1"-16,-20 11-46 16,20-11-27-16,0 0-6 0,0 0-3 15,17-11-4-15,-1 7-2 16,7 1-4-16,2-1-2 16,8 2-10-16,-1 1-15 15,8 4-42-15,-5-3-4 16,1 1 80-16</inkml:trace>
  <inkml:trace contextRef="#ctx0" brushRef="#br0" timeOffset="69946.4544">20813 3876 23 0,'0'0'87'16,"-11"-18"-4"-16,11 18-36 15,0 0-41-15,-15 3-2 0,15-3-3 16,-14 13-2 0,5 0 0-16,-1 3 0 15,0 7 4-15,3 6-4 16,-2 1 4-16,5 9-4 0,-1 3 4 16,2 8-4-16,5 8 2 15,1 6-3-15,4-1-2 16,2-1 2-16,7 2-4 15,2-5 3-15,5-4-2 16,5-8 1-16,4-12-1 16,1-9-3-16,4-4-9 15,-2-12-16-15,4 0-46 16,-9-12-6-16,-4-3 84 16</inkml:trace>
  <inkml:trace contextRef="#ctx0" brushRef="#br0" timeOffset="76716.4408">21514 4056 1 0,'0'0'43'0,"0"0"30"16,-17-17-48-16,4 11-16 15,0 0-3-15,-6 3-1 16,2 3-1-16,-3 0 1 15,1 4 1-15,0-2 2 0,3 5 2 16,2-4 2-16,14-3 1 16,-16 16-3-16,16-16-1 15,-7 23-1 1,5-7-4-16,4 5-1 0,-1 3-4 16,1 2-1-16,-1-3-1 15,5 8 0-15,-2-6-1 16,4 1 1-16,2-6 2 15,1-3-1-15,2-4 4 16,3-3-1-16,3-4 1 16,0-6 2-16,-1-6-1 15,3-4 2-15,-1 0-4 16,-1-7 3-16,-1-2-1 16,-2-2 0-16,0-1 0 15,-4-4 0-15,-1 1 1 16,-5 1-1-16,-3-2 3 15,-5 1-2-15,-2-1 1 0,-9 3 0 16,-3 3-1-16,-3 4-1 16,-4 5 3-16,-3 6-11 15,-3 4-6-15,2 8-7 16,-3 2-16-16,7 10-30 16,-5 1-26-16,8 4 4 15,0-2 86-15</inkml:trace>
  <inkml:trace contextRef="#ctx0" brushRef="#br0" timeOffset="77015.6484">21937 4411 1 0,'0'0'74'0,"20"23"23"15,-20-23-6-15,0 0-76 16,2 16-16-16,-2-16-2 16,-5 32-2-16,1-7 0 15,-2 4-4-15,-2 3-5 16,0 8 0-16,-6-3-23 0,8 9-41 15,-5-9-5-15,4-4 55 16</inkml:trace>
  <inkml:trace contextRef="#ctx0" brushRef="#br0" timeOffset="77466.2731">22224 4015 1 0,'-14'5'95'0,"14"-5"1"15,-22 16-13-15,8-5-82 16,8 4-6-16,2 5-1 15,2 4-2-15,1 5 2 16,1 2 0-16,1-1 1 16,2 4 4-16,3-3-1 15,3-2 2-15,1-6 0 16,1-6 3-16,4-4-1 16,2-7 1-16,0-6 1 15,2-7-1-15,0-5 2 0,-3-5 0 16,-2-6 0-1,-4-2 0-15,-3-2-1 0,-5-1 2 16,-5 1-1 0,-4-1-2-16,-5 1 0 0,-2 0 0 15,-1 4 2-15,-2 5-7 16,-2 2-1-16,6 6-12 16,-4-3-37-16,17 13-36 15,-19 3 0-15,19-3 36 16</inkml:trace>
  <inkml:trace contextRef="#ctx0" brushRef="#br0" timeOffset="77749.6553">22643 4151 46 0,'16'7'95'16,"-16"-7"-7"-16,11 16-32 15,-11 7-61-15,-4 12-3 16,2 10-5-16,-6 5-2 16,5 11-5-16,-6 1-7 0,3 8-4 15,-4-5-28-15,7-3-18 16,2-14 48-1,2-10 29-15</inkml:trace>
  <inkml:trace contextRef="#ctx0" brushRef="#br0" timeOffset="78233.0844">22979 3935 1 0,'0'0'70'0,"0"0"22"0,0 0-3 16,-16 16-66-16,16-16-22 15,0 0-1-15,-10 17 1 16,8-4-1-16,4 6-4 15,2 5 1-15,2 5 0 16,3 1 3-16,1 3-1 16,3-2 0-16,3-4-5 15,1 1 4-15,2-8 3 0,1-3 0 16,2-8 0-16,-1-5 4 16,1-4-2-1,-2-3 1-15,-1-4 1 0,-5-9 2 16,-2-3 0-16,-5-7-1 15,-1-1 0-15,-6-6-6 16,-2-5 4-16,-2-1-3 16,-5 2 0-16,1 2-3 15,-5 6 1-15,-2 3-3 16,-1 6-3-16,2 10-4 16,-6 3-17-16,5 13-23 15,-6-4-36-15,8 17 0 16,-2-6 57-16</inkml:trace>
  <inkml:trace contextRef="#ctx0" brushRef="#br0" timeOffset="78516.55">23485 4127 19 0,'21'7'96'16,"-21"-7"-2"-16,21 13-9 15,-21-13-80-15,13 19-7 16,-6-5-2-16,-1 6 0 0,0 9-3 16,-2 4 0-1,1 6 2-15,-3 3-3 16,0 10-6-16,-2-6-12 0,1 9-11 15,-4-10-47-15,6 1 1 16,-4-13 66-16</inkml:trace>
  <inkml:trace contextRef="#ctx0" brushRef="#br0" timeOffset="79467.0634">23914 3893 11 0,'0'0'85'15,"-16"-7"-4"-15,16 7-22 16,-17-6-48-16,17 6-2 15,-16 0-2-15,16 0-2 16,0 0-1-16,-15 4 1 16,15-4-4-16,0 0 0 15,-10 13 2-15,10-13-3 16,0 0 3-16,-3 13 1 16,3-13-3-16,0 0 2 15,0 0 0-15,0 0 1 0,0 0-2 16,2 13 2-16,-2-13-2 15,0 0 1-15,0 0 1 16,0 0 0-16,0 0-1 16,0 0 0-16,0 0 0 15,0 0-1-15,0 0 0 16,0 0-1-16,0 0 1 16,0 0-1-16,0 0 1 15,0 0-1-15,0 0 1 16,0 0-1-16,0 0-1 15,0 0 1-15,0 0-1 16,0 0 0-16,0 0 1 0,0 0-1 16,0 0-1-16,0 0 1 15,0 0 1-15,0 0 0 16,0 0-2 0,0 0 0-16,0 0 0 0,0 0-1 15,0 0 3-15,0 0-3 16,3 15 2-16,-3-15-1 15,0 0 5-15,1 13-1 16,-1-13 1-16,2 21-4 16,-2-6 0-16,1 2 1 15,3 0 0-15,-1 5-2 16,2-2-2-16,0 0-1 16,4-1 2-16,0 1 3 0,2-4-2 15,-11-16 0-15,26 20 2 16,-11-12 1-1,0-4 0-15,3-1 0 0,1-3-1 16,-2-3-1-16,0 0 0 16,1-3 0-16,-1-2-1 15,0-3 1-15,-2-2-1 16,-2-2-1-16,-3-1 3 16,0-3 1-16,-4-6 2 15,-1 2-2-15,-5-1-2 16,-1 1 2-16,-5 0-2 15,-3 1 3-15,-2-1-4 0,-2 4 0 16,-2 3-3-16,-2 2 5 16,0 2-3-16,1 2-1 15,0 3-5 1,2 0-5-16,1 10-11 0,-2-5-15 16,15 2-33-16,-20 25-21 15,13-4 1-15,-3-2 86 16</inkml:trace>
  <inkml:trace contextRef="#ctx0" brushRef="#br0" timeOffset="79934.0485">24507 4076 65 0,'16'13'90'0,"-16"-13"-4"0,0 0-45 16,0 0-35-1,0 0-2-15,0 0-4 0,0 0 1 16,0 0 0-16,0 0-3 16,0 0 3-16,16 9-1 15,-16-9-2-15,8 14 0 16,-1-1-1-16,2 2 0 15,1 5-1-15,-3 0 1 16,2 10-5-16,-6 2 0 16,0 6-7-16,-7 2-10 15,-4 9-27-15,-8-1-32 16,-4 2 1-16,-6-4 83 16</inkml:trace>
  <inkml:trace contextRef="#ctx0" brushRef="#br0" timeOffset="82018.5912">24774 3839 46 0,'1'13'90'0,"-1"-13"-9"16,0 0-41-16,0 0-37 15,0 0-2-15,13 0-3 16,-13 0 1-16,0 0 4 16,18-4-4-16,-18 4 4 0,18-9 1 15,-5 2 0-15,2 0 0 16,-1-3 0-16,3-3-1 15,-1-2-1 1,0 0 1-16,0-4-2 0,-1 2 1 16,-4-4 0-16,1 3 0 15,-5 2 0-15,0 1 0 16,-7 15 0-16,9-17 0 16,-9 17 2-16,0 0-3 15,0 0 2-15,0 0-3 16,0 0 0-16,0 0 0 15,0 0-3-15,0 0 0 0,8 14-2 16,-6-1 3-16,-1 3-1 16,1 9-1-1,-1 1 0-15,1 4 0 16,-2 6 4-16,0 0-2 0,0 5-2 16,-2 0-5-16,4-3 1 15,-4-2-4-15,4-1-4 16,-4-8-10-16,9-1-16 15,-5-6-38-15,6-7 2 16,-8-13 74-16</inkml:trace>
  <inkml:trace contextRef="#ctx0" brushRef="#br0" timeOffset="82588.3699">25588 3786 8 0,'0'0'91'0,"0"0"-1"0,-8 13-6 16,8-13-70-16,0 0-12 16,0 0-3-1,0 0-1-15,-14 17-1 0,14-17-1 16,-10 22 1-16,4-8 0 16,0 5 0-16,2 1 4 15,0 1 3-15,2 3-1 16,2-1-3-16,3 0 4 15,1 0-3-15,2-4 3 16,1 1 0-16,3-7-3 16,2 2-3-16,-12-15 2 15,26 10 2-15,-12-9-1 16,2-4 1-16,2-4-1 16,0-7 1-16,0-4 0 15,0-5-1-15,-2 0-2 16,-3-3 4-16,-3-3-3 0,-2 3 2 15,-7 0-1-15,-2 3 2 16,-5 3-4-16,-3 3 4 16,1 0-3-16,-1-1-3 15,2 2-3-15,-1-7-8 16,6 7-10-16,-3-5-14 16,10 6-25-16,-7-3-23 15,2 18 10-15,0 0 76 16</inkml:trace>
  <inkml:trace contextRef="#ctx0" brushRef="#br0" timeOffset="82975.7075">25367 4093 61 0,'0'0'88'15,"0"0"-4"-15,0 0-47 0,0 0-30 16,0 0-3-16,0 0-2 15,0 0 0-15,0 0-2 16,0 0 0-16,0 0 0 16,-3 19-3-16,3-19 2 15,4 29-1-15,-2-10 0 16,1 5-3-16,-3 2-2 16,4 12-14-16,-4-2-26 15,3 9-35-15,-6-4-4 16,-1-2 58-16</inkml:trace>
  <inkml:trace contextRef="#ctx0" brushRef="#br0" timeOffset="83486.2044">25981 3469 1 0,'24'-3'84'16,"-24"3"4"-16,14-5-3 15,-14 5-57-15,0 0-20 16,0 0-3-16,0 0 0 16,16 2-1-16,-16-2 2 15,0 0 1-15,20 10-2 16,-20-10 0-16,23 14 0 15,-7-8 0-15,3 7-2 0,1 4 0 16,2 1-3-16,1 8-1 16,0 4 2-16,-2 3-3 15,-3 3-2 1,-5 6 0-16,-5 1 1 0,-6 4 1 16,-5 0-2-16,-7 4-14 15,-7-2-30-15,-1 10-41 16,-16-3-2-16,-5 5 10 15</inkml:trace>
  <inkml:trace contextRef="#ctx0" brushRef="#br0" timeOffset="86653.0388">17384 1102 77 0,'0'0'93'15,"41"-59"-4"-15,-41 59-5 16,0 0-73-16,0 0-8 16,0 0-4-16,0 0 3 0,0 0 4 15,0 0-7-15,0 0 5 16,0 0 0-16,0 0-6 16,0 0 9-16,-63 36 1 15,63-36-2-15,0 0 0 16,-42 68-8-16,42-68 5 15,-27 58-7-15,27-58 13 16,-23 83-12-16,17-33 5 16,-1 1-7-16,2 4 3 15,2 9 7-15,3-5-5 16,2 9 2-16,-1-3 0 16,5-13 0-16,0-5-2 0,2 1 2 15,1 4 1-15,3-15-1 16,1 4 1-16,1-8 0 15,2-4-3-15,0 2 2 16,3 0 2-16,1-7-1 16,0-2-2-16,2 4-1 15,2-4 2-15,-1 1-1 16,3-5-1-16,0 3 1 16,0-1 1-16,0 0-4 15,-1 2 3-15,-1 2-1 16,-2 2-6-16,2-1 4 15,-2 5-4-15,-3 2 2 16,-2-1-3-16,-3 8 5 0,1 3-5 16,-5-6 6-16,-1 8-1 15,-5 5 0-15,-4 0 1 16,-1-2 1-16,-4 5 0 16,-3-3-2-16,-3-2 8 15,0 0-10-15,-4-1 9 16,1-2-13-16,-3-5 0 15,-1 1-10-15,1-10-17 16,3 6-50-16,-7-10-10 16,7 0 5-16,-5-16 32 15</inkml:trace>
  <inkml:trace contextRef="#ctx0" brushRef="#br0" timeOffset="87420.9882">17627 3330 55 0,'0'0'85'0,"0"0"-5"16,0 0-5-16,0 0-65 15,0 0-3-15,-1-13-4 16,1 13 1-16,0 0-4 15,0 0 2-15,0-13 2 0,0 13 0 16,0 0 1-16,0 0 1 16,17-10 0-1,-17 10-1-15,20 3 2 0,-7 1-3 16,3 1-2-16,0 3 1 16,3 1-2-16,-2 1-2 15,1 3 0-15,-1 1 0 16,-1 5-1-16,-2 0 1 15,-2 5-1-15,-2-2 1 16,-2 4 0-16,3 1-1 16,-3 1 1-16,1-1-2 15,0 2 1-15,-4 1 1 0,1 1-1 16,-3 3 0-16,-2 0-1 16,-2 2 3-1,-2-2-4-15,-1 1 3 16,-2 0-3-16,0 1 6 0,0-3-5 15,1 0-1-15,-3-3 2 16,1 1-3-16,-1 2 3 16,0-1-2-16,-2-1 3 15,-1 2-4-15,-1-4 6 16,-1 4-1-16,0 2-1 16,2-2 1-16,-1-1 0 15,1 4 2-15,0-1-2 16,6-4-1-16,-1 7-1 0,0-5 2 15,3-1 0 1,-1 3-1-16,1-2 0 16,2-4 0-16,-1 4 0 0,2 0 0 15,0 0 5-15,0 3-5 16,2-1 6-16,0 1-6 16,1 3 6-16,3 1-6 15,3-2 4-15,1-1-4 16,4-2-1-16,4 0-3 15,3-2-2-15,4-4-5 16,7-3-17-16,1-13-37 16,16-2-26-16,6-14-2 0,12-7 86 15</inkml:trace>
  <inkml:trace contextRef="#ctx0" brushRef="#br0" timeOffset="88938.2902">26537 869 93 0,'0'0'90'15,"0"0"-3"-15,39-62-3 16,-39 62-81-16,0 0 2 0,0 0-4 16,63-8 4-16,-63 8-1 15,0 0 0-15,75 6 0 16,-75-6-1-16,0 0-1 16,84 26-1-16,-84-26 2 15,0 0-2-15,66 56-5 16,-66-56 2-16,0 0 2 15,26 83-6-15,-26-83 2 16,-4 98 0-16,-3-22-3 0,-2 15 2 16,-1 16 3-1,2 11-1-15,-3 2-1 16,3 7 9-16,2-6-3 16,2-5 0-16,4-15 0 0,3-18 0 15,4-8-1-15,3-11 0 16,4-8-1-16,5-7-3 15,4-7-1-15,3-6 2 16,3-4 0-16,3-6-1 16,4-13 2-16,3 1-1 15,1-10 1-15,-2-5 1 16,-4-2 2-16,-3 0-2 16,-7-4-1-16,-8 0 2 0,-16 7-4 15,0 0 0 1,0 0 0-16,-14 4 1 15,-4 0 0-15,-2 5 0 16,-3 3 3-16,0 2-2 0,0 6 1 16,1 9 0-16,2 3 0 15,1 7-3-15,3 7 2 16,3 7-2-16,0 2-1 16,5 3-3-16,2-2 4 15,2 3 2-15,5 2 3 16,3-8-1-16,5 1 1 15,3 1-3-15,5 2 5 16,2 7-2-16,2 1 1 16,1 0-5-16,0 0 1 15,-4 2-4-15,-3 1 3 16,-5-1 3-16,-7-7-1 0,-8-4 1 16,-3-1 0-16,-8-7 2 15,-7-2-1-15,-5-6 2 16,1 1-1-16,-5-7-1 15,0-2-1-15,1-4-2 16,-2-7-4-16,-1 1-7 16,0-9-15-16,2 4-39 15,-7-11-22-15,3-3-3 16,-3-7 50-16</inkml:trace>
  <inkml:trace contextRef="#ctx0" brushRef="#br0" timeOffset="101893.8066">22350 5240 10 0,'0'0'47'15,"8"-20"-8"-15,-8 20-7 16,3-14-3-16,-3 14-4 15,0 0-2-15,5-13-1 16,-5 13-4-16,0 0-3 16,0 0-3-16,0 0 0 15,0 0-4-15,0 0 0 0,0 0-4 16,0 0-4-16,0 0 0 16,0 0-2-1,-3 13 0-15,3-13-3 16,1 13 4-16,-1-13-3 0,3 24 1 15,-1-8 1-15,0 6 2 16,3 2 1-16,-1 7-2 16,0 0 3-16,4 5-3 15,-3 6 6-15,3 2 1 16,-3 0 2-16,3-2-3 16,-3 3 0-16,1-5 2 15,0 1-3-15,-3-8 4 16,1-1-7-16,-1-5 2 15,-2-5-4-15,1-1 3 16,-2-2-2-16,1-3 4 16,-1 0-2-16,0-16-1 15,0 21 0-15,0-21-2 0,3 19 2 16,-3-19-1-16,5 13 2 16,-5-13-5-16,0 0 2 15,0 0-2-15,0 0-1 16,10 13-4-16,-10-13-7 15,0 0-12-15,0 0-22 16,0 0-42-16,5-14-2 16,-5 14 39-16</inkml:trace>
  <inkml:trace contextRef="#ctx0" brushRef="#br0" timeOffset="102568.4086">22680 5216 1 0,'0'0'57'16,"0"0"31"-1,0 0-1-15,0 0-68 16,0 0-7-16,0 0-4 16,0 0 2-16,0 0-4 0,0 0 1 15,0 0 0-15,0 0 0 16,0 0-2-16,0 0-2 16,0 0 0-16,0 0-3 15,0 0 4-15,0 0-4 16,0 0-2-16,5 14 0 15,-5-14-1-15,1 19 3 16,-1-19-1-16,1 28 3 16,-1-10-5-16,2 1 4 15,-1 4-2-15,1 9 2 16,-2 0-2-16,0 4 5 16,0 3 1-16,0 0-2 0,-2 1 1 15,2 0-1-15,0-2 2 16,0-2-1-16,2-1 3 15,-2-2-7-15,0-4 1 16,1-2 0-16,-1-2-1 16,0-1 0-16,0-1 0 15,0-3 1-15,2-1-3 16,-2-2 5-16,1-1-4 16,1-1 1-16,-2-15 1 15,2 21 1-15,-2-21-2 16,2 16 1-16,-2-16 2 15,0 0-4-15,0 0 4 16,0 0-3-16,0 0 0 0,0 0-5 16,0 0-3-16,0 0-8 15,0 0-13-15,0 0-19 16,0 0-48 0,9-14 1-16,-9 14 31 0</inkml:trace>
  <inkml:trace contextRef="#ctx0" brushRef="#br0" timeOffset="103294.476">22096 6079 11 0,'0'0'97'16,"0"0"0"-16,0 0-2 16,0 0-75-16,0 0-11 15,0 0-4-15,0 0-2 16,0 0-1-16,0 0 1 15,0 0-1-15,0 0 1 0,0 0 0 16,0 0-1-16,0 0 1 16,0 0 1-16,0 0-1 15,20 16-1 1,-20-16-2-16,27 21-1 0,-9-5 1 16,3-1 0-16,5 2-2 15,3 0 1-15,0 2 0 16,3 3 0-16,1 2 1 15,-3-1-1-15,4 2 3 16,-3 1 0-16,0 1-1 16,-4-1 1-16,0 0 0 0,-4-3-1 15,-1-6 1-15,-3-1 1 16,-3 0-5-16,1-4 1 16,-17-12 0-1,23 16 2-15,-23-16-2 16,16 13 0-16,-16-13 0 0,13 5 0 15,-13-5 2-15,0 0 1 16,0 0 0-16,0 0 0 16,0 0 0-16,10-14 0 15,-10 14 1-15,4-16-1 16,1 2-1-16,1-4-4 16,2-3 6-16,2-7-6 15,3-1 1-15,0-2-1 16,3-3-2-16,0 3-4 0,-2 0-6 15,4 3-5 1,-1 0-16-16,5 8-17 16,-8-7-41-16,12 1-2 15,-4-2 51-15</inkml:trace>
  <inkml:trace contextRef="#ctx0" brushRef="#br0" timeOffset="104845.3149">23537 5261 1 0,'0'-25'55'0,"-1"3"35"15,-5-1-4-15,-3-4-65 16,2 5-11-16,3-1-2 16,-2 2-3-16,-3 0-2 15,2 3-1-15,0 2 0 0,0 3 1 16,7 13-1-16,-15-15 0 16,15 15-2-16,0 0 2 15,-14-4-1-15,14 4-1 16,0 0-1-16,0 17 1 15,0-17-1-15,6 22 2 16,-3-5-1-16,2 6-1 16,3 5 1-16,-1 6 1 15,0 5 0-15,-3 8-2 16,5 3-1-16,-2 8 3 16,0 2 0-16,-1-2 2 15,-1 0-1-15,2-3-1 16,-1-6 1-16,1-3 1 15,0-4 1-15,2-12-3 0,2-5 0 16,1-5-1-16,2-4 0 16,2-9 0-16,3-3 0 15,1-8 1 1,-1-6-2-16,1-5 2 0,-1-5 0 16,1-3 1-16,-1-2-1 15,-1-2 2-15,0-2-2 16,-1 2-3-16,-3-2 4 15,4 4-4-15,-4 8 4 16,-2 1-6-16,-12 16 7 16,13-17-7-16,-13 17 5 15,0 0 0-15,0 0-3 16,0 0 0-16,1 14-1 16,-1-14 3-16,-3 23-5 0,3-5 5 15,3 0-3 1,1 3 3-16,4 2 0 0,-1-3 3 15,4 2-2-15,5-5 2 16,2-1-1-16,0-5 0 16,1-3 1-16,1-3 1 15,1-5-1-15,-3-3-2 16,1-2 0-16,-3-3 0 16,-3-2 1-16,-13 10 0 15,17-24 0-15,-14 11 0 16,-3 13-1-16,-7-23 2 0,7 23-1 15,-23-23 0-15,5 13 0 16,-2-1-1 0,-1 4 0-16,-2 0 0 15,-2 1-4-15,5 2-6 0,-2 0-6 16,6 2-12-16,-2-1-26 16,18 3-40-16,-22-1-1 15,22 1 44-15</inkml:trace>
  <inkml:trace contextRef="#ctx0" brushRef="#br0" timeOffset="105107.5588">23785 5365 1 0,'-15'-8'79'15,"15"8"13"-15,-11-18-5 16,6 0-73-16,6 4-8 16,2-1-3-16,1 2 1 15,1 0-2-15,3 0 3 16,-8 13-4-16,26-14-7 16,-10 8-11-16,6 11-17 15,-6-5-31-15,5 8-24 16,-6-2 7-16,-1 4 82 15</inkml:trace>
  <inkml:trace contextRef="#ctx0" brushRef="#br0" timeOffset="105344.1658">23995 5086 1 0,'11'-22'100'0,"4"11"0"15,-4-4-2-15,5 4-55 16,1-1-35-16,4 1-4 15,6-2-3-15,0 0-1 16,-2 7-5-16,1-1-4 16,-4 7-5-16,-7 3-3 15,-3 11-3-15,-12 5-4 16,-4 14-10-16,-11 0-7 16,4 6 0-16,-8-3-8 0,4 5-22 15,-5-8 42-15</inkml:trace>
  <inkml:trace contextRef="#ctx0" brushRef="#br0" timeOffset="105600.8825">23317 5414 18 0,'-26'5'84'15,"10"-2"0"-15,16-3-47 16,-18-4-30-16,18 4-3 0,0 0 0 16,12-15-2-16,2 8 1 15,8-1 0-15,8-2 0 16,6-3-4-16,11-2-7 16,10 5-21-16,4-9-47 15,15 9-6-15,4-3 30 16,3 3 52-16</inkml:trace>
  <inkml:trace contextRef="#ctx0" brushRef="#br0" timeOffset="107545.8425">24490 5565 1 0,'-2'16'83'16,"2"-16"-4"-16,0 0-6 15,13 4-76 1,-13-4-4-16,17-1 2 0,-4-3 3 16,5-1 1-16,3-3 4 15,4-4 5-15,1-4 0 16,0-4 2-16,1-5 1 15,-2-3-3-15,-1-6 0 16,-3-5 0-16,-6 0-2 16,-3-2 4-16,-5-3-1 15,-3 0-4-15,-4 2-1 0,-2 0 0 16,-4 3-4-16,-1 3 1 16,-2 7 0-16,-3 3-3 15,1 3 0 1,-2 6-1-16,0 2 2 0,0 5 1 15,-2 0 0-15,15 10 0 16,-24-1 0-16,24 1-3 16,-22 15 1-16,14 1 0 15,0 5-2-15,6 7-1 16,-1 8 0-16,3 6 0 16,1 6-1-16,2 2 3 15,3 2 1-15,2 3 2 16,4 0-1-16,-5-3 3 0,5-3-2 15,-2-1 3 1,1-7-1-16,1-4 1 16,-1-7-2-16,1-6-1 15,-2-5 2-15,-10-19-2 0,22 19 2 16,-22-19-1-16,21-7 1 16,-21 7-1-16,22-29 2 15,-9 7-4-15,0-5 3 16,3-5-3-16,1-1 1 15,0 0 0-15,2 1 0 16,-3 6 1-16,0 1-2 16,-2 11 4-16,-1 4-4 0,-13 10 0 15,19-4-1-15,-19 4-3 16,15 17 0 0,-8 0 0-16,-3 0 4 15,2 5-5-15,0 1 4 0,-1 2 1 16,1 2 0-16,1-4 2 15,2 0 1-15,1-4 1 16,3-3-4-16,2-7 5 16,0-4-4-16,3-5 1 15,2-4-2-15,-1-6-2 16,1-3 0-16,-3-7-3 16,5-2 1-16,-5-1-1 15,1-2 4-15,-4 2 0 16,0 0 2-16,-2 5 3 15,-2 2 1-15,-10 16 4 16,13-15-1-16,-13 15 0 0,0 0-2 16,0 0-1-16,0 0-2 15,0 0 1-15,-1 13-3 16,1-13-2-16,-6 25 1 16,3-8 2-16,0 2-4 15,0 4 2-15,3 1 0 16,0 1 0-16,3-3 2 15,3-5 0-15,1-1-2 16,-7-16-1-16,22 19 1 16,-22-19-1-16,20 2 0 15,-20-2 1-15,17-11 0 16,-11-2-2-16,-2-3 3 16,-4-3 0-16,0-2 3 0,0-4 1 15,-3 3 0-15,-2 2 0 16,0 3 2-16,5 17-2 15,-11-19 0-15,11 19 1 16,0 0-4-16,0 0-2 16,0 0 1-16,0 0-5 15,0 0-1-15,20 18 1 16,-6-10 2-16,5 1-3 16,1 0 4-16,2-1 1 15,-2-2 1-15,3-3 3 16,-1-3 1-16,-3-2-1 15,-1-3-1-15,-3-5 3 16,-1-1-4-16,-14 11 2 0,22-21-1 16,-22 21-1-16,13-18 1 15,-13 18 0-15,0 0-3 16,0 0-1-16,0 0-2 16,11 16 2-16,-9 5-3 15,2 3 2-15,2 6-3 16,3 6 3-16,1 6-1 15,1 4 3-15,4 5 1 16,-2 2-1-16,0 2 1 16,1 6 0-16,-2-1 0 15,2 4-1-15,-1-2 0 16,-1 1 5-16,-2 1-1 0,0-9 0 16,1-3-3-16,-3-8-1 15,-4-3-2-15,2-12-1 16,-8-6-3-16,2-10-3 15,0-13-2-15,0 0 5 16,-14-5 2-16,4-16-2 16,-2-12 4-16,-5-12 6 15,0-6 3-15,-7-8 2 16,4-6 2-16,-6-5-2 16,6 2 1-16,-2 4 3 15,8 4-1-15,2 2-3 16,8 3-1-16,6 2-4 15,5-1 2-15,9 4-6 0,4-2 0 16,6 1-2-16,3 5-1 16,5 3 0-16,2 10 1 15,0 7 0 1,-2 8-2-16,-4 11 2 0,-1 7-1 16,-8 12 0-16,-2 2 0 15,-7 11 0-15,-4 1 1 16,-6 4 0-16,-4 2-1 15,-5-1-4-15,-4-3-5 16,-5-1-6-16,-10-7-11 16,0 1-19-16,-12-11-33 15,-1-6 19-15,-7-8 63 0</inkml:trace>
  <inkml:trace contextRef="#ctx0" brushRef="#br0" timeOffset="107803.8077">25179 5041 38 0,'-7'-14'102'16,"7"14"-5"-16,4-23-5 15,-2 8-84-15,9 0-7 0,1 0 0 16,4 4-2-16,0-1-5 15,4 8-4-15,0 2-6 16,3 12-5 0,-3 8-5-16,2 12-13 15,-9 6-14-15,7 17-34 0,-11 2 8 16,-1 13 79-16</inkml:trace>
  <inkml:trace contextRef="#ctx0" brushRef="#br0" timeOffset="107960.2003">25259 5875 1 0,'0'0'78'16,"-9"21"-4"-16,9-21-24 16,0 0-122-16,0 0-7 15,0 0 28-15,-16-11 51 0</inkml:trace>
  <inkml:trace contextRef="#ctx0" brushRef="#br0" timeOffset="110281.3389">26071 4607 20 0,'16'-6'104'0,"-16"6"-7"16,0 0-2-16,0 0-75 15,8 18-19-15,-8-18-4 16,13 27-2-16,-5 2 2 16,2 3-3-16,0 8 4 15,1 6-2-15,2 5 5 16,2 3-2-16,2 6 2 16,0 0-1-16,1-1-1 15,-1 1-1-15,3-4 1 16,-1-3 1-16,0-4 0 15,0-5 1-15,-2-10 0 16,0-6 1-16,2-10 1 0,-3-6 2 16,0-9-2-16,0-6 0 15,-3-9 1-15,1-4 0 16,-3-7-1-16,0-3-1 16,-4-2 1-16,1-3-2 15,-2 4 3-15,-1-1-1 16,0 8-1-16,-2 1 0 15,-3 19-1-15,6-18 0 16,-6 18 0-16,0 0 0 16,0 0-2-16,0 0-2 15,9 14-2-15,-9-14 1 16,7 28 0-16,0-11-1 0,2 3 0 16,1 3 1-16,1 2 1 15,2-4 4-15,5 0-1 16,0-3 0-16,0-3 1 15,2-5 0-15,2-3-1 16,-1-6 0-16,2-3-1 16,0-7-1-16,-2-5 1 15,-3-2 0-15,-2-3 1 16,-3 0-2-16,-1-1 4 16,-4 6 1-16,-2-2-1 15,-6 16 2-15,5-21-2 16,-5 21 1-16,0 0-1 15,4-15 1-15,-4 15-1 0,0 0-1 16,0 0-2-16,0 0-2 16,-3 14 0-16,3-14-1 15,1 26-1-15,2-7-1 16,2-1 3-16,0 6-1 16,3-1 1-16,0-2 4 15,2-2 1-15,0-3 1 16,1-3 0-16,-11-13 1 15,20 11-4-15,-20-11 1 16,21-7-1-16,-21 7-3 16,16-24 2-16,-7 4-2 15,-2-4 2-15,-1-3-2 0,-2 0 3 16,-1-1 2-16,1 4 1 16,-1 3 1-1,0 1 0-15,-3 20 0 0,5-19-1 16,-5 19 0-16,0 0-3 15,0 0 0-15,0 0-3 16,10 15-1-16,-6-2 0 16,-4-13 1-16,13 23 0 15,-6-10 2-15,2 1 0 16,-9-14 2-16,21 25 2 16,-10-12-1-16,-11-13 2 15,23 16-1-15,-10-12 0 16,0-1-1-16,1-4 1 0,-1-1-2 15,1-5 0-15,-1-3 0 16,0-5-3 0,0-5-1-16,-2-3 2 15,0-6-1-15,-4 3 0 0,1-4 3 16,-3 3 0-16,1 3 2 16,-3 4 2-16,0 4 0 15,-3 16 1-15,0-17 0 16,0 17-1-16,0 0-1 15,0 0 0-15,0 0-4 16,0 0-1-16,-3 16-2 16,3-16-1-16,0 17 0 0,1-1-2 15,2 4 1 1,2 9-1-16,0 3 2 16,4 5 0-16,1 7 1 15,2 8 2-15,-1 3 0 0,2-2 0 16,2 2 0-16,-2 0 0 15,-2-2-5-15,-1-3 0 16,-3-1-6-16,-4-8-4 16,-4-6-5-16,-2 2-10 15,-10-8-5-15,-3 0-5 16,-8-10 7-16,-4-4 8 16,-4-7 11-16,1-4 8 15,-4-8 6-15,3-12 12 16,4-4 8-16,3-12 5 15,11-4-1-15,3-10-5 16,10-2-5-16,7-8-5 16,10-1-1-16,5-5 0 0,10 2-2 15,5-1-3-15,3 2 0 16,5 1 1-16,0 5 0 16,-4 8 1-16,-2 5 3 15,-7 8-1-15,-5 3 3 16,-6 8 1-16,-4 5 2 15,-16 16-2-15,10-15 0 16,-10 15-2-16,0 0-3 16,0 0 0-16,0 0-2 15,0 0-2-15,-15 10-3 16,15-10 1-16,-9 25-2 16,5-8 0-16,-1 3 0 0,5 5-1 15,0 1 1-15,3 0 1 16,3-2 2-16,3-1 0 15,1-5 3-15,1-2 0 16,4-5 1-16,1-4-1 16,-2-2 2-16,3-4-3 15,1-5 0-15,-1-2-1 16,0-5-1-16,1-8 1 16,-3 0-1-16,0-4 1 15,-1-3-1-15,-4 0 3 16,0-1-2-16,-1 3 4 15,-3 7-2-15,0 4 0 16,-6 13 0-16,8-14-3 0,-8 14-1 16,6 14-2-16,0 2 0 15,-2 6-3-15,3 2-1 16,1 5-1-16,2 1 2 16,1-1 1-16,-1-4 2 15,3-5 2-15,-1-3 0 16,-12-17 3-16,22 12 2 15,-22-12 0-15,15-12 0 16,-7-5 1-16,2-3 0 16,-2-6-1-16,5-3 0 15,0 2 1-15,2-1-1 16,2 2-1-16,2 4 0 0,1 8-5 16,0 5 0-16,3 9-4 15,-1 6-3-15,1 7-2 16,-1 3-2-1,-1 7-5-15,-3 2-11 0,2 5-13 16,-10-1-43-16,-3 3 2 16,-5-5 45-16</inkml:trace>
  <inkml:trace contextRef="#ctx0" brushRef="#br0" timeOffset="110513.2061">27403 4675 28 0,'-12'-20'97'0,"14"5"-4"16,8-6-8-16,13-8-77 16,9 9-14-16,2-1-3 15,5 5 1-15,1 5-1 16,2 7-5-16,-3 5-9 15,-1 15-17-15,-14 6-41 16,1 8-1-16,-11-1 44 16</inkml:trace>
  <inkml:trace contextRef="#ctx0" brushRef="#br0" timeOffset="110684.9527">27846 4324 60 0,'10'-26'105'0,"-7"2"-7"16,-3 24-9-16,0 0-93 16,0 0-21-16,7 26-18 15,-20 5-38-15,-2 29-15 16,-15 2-2-16,-5 13 94 16</inkml:trace>
  <inkml:trace contextRef="#ctx0" brushRef="#br0" timeOffset="110977.8403">26169 4937 51 0,'-19'6'101'0,"19"-6"-4"16,-14 6-22-16,14-6-59 15,0 0-8-15,24-16-4 0,1 6-5 16,5 0-9 0,12 3-14-16,3-5-7 15,12 6-17-15,-2-7-21 0,20 11-22 16,2-4 14-16</inkml:trace>
  <inkml:trace contextRef="#ctx0" brushRef="#br0" timeOffset="112898.3001">28703 4574 67 0,'-13'-22'69'16,"10"5"-10"-16,-4-8-19 0,8 4-11 16,-4-1-9-16,5-1-6 15,-1 3-3-15,2 1-2 16,0 6-2-16,-3 13-1 16,0 0-4-16,0 0-2 15,0 0 0-15,17 36-3 16,-10 0 0-16,-1 9-3 15,4 4 5-15,-1 9-3 16,1 2 6-16,-1 1-2 16,-1-2 3-16,2-4-1 15,-1-3 0-15,3-2 1 16,1-6-2-16,2-5 2 0,1-6-2 16,2-3 1-16,0-10 0 15,0-1-1-15,2-10 0 16,-3-8 0-1,2-7 1-15,1-7 0 0,0-4 0 16,1-6 0-16,-3 0 1 16,1-3 0-16,-2 1 1 15,1 2-1-15,-4 3 1 16,-2 4-2-16,-2 2 0 16,-10 14-1-16,19-19-1 15,-19 19 2-15,14-9 0 16,-14 9-1-16,13 3-2 0,-13-3 0 15,12 16-1-15,-12-16 1 16,12 28-2-16,-4-13 1 16,-1-2 0-16,0 2 0 15,2 1 2-15,-9-16 1 16,17 23 0-16,-17-23 2 16,19 11-1-16,-19-11-1 15,19 5-1-15,-19-5 0 16,21-5 1-16,-21 5-1 15,23-17 0-15,-13 4 0 16,1 0-1-16,-1-4 2 16,0 1 0-16,-2-1 0 15,1 2 0-15,-2 1-1 0,-7 14 1 16,13-16 0-16,-13 16 1 16,0 0-2-1,18 1-2-15,-18-1-1 16,14 12-1-16,-14-12-1 0,17 21 1 15,-8-5 0-15,3-3-2 16,1 3 0-16,-1-1 0 16,3-1 2-16,-1-1 1 15,2-3 1-15,0-4-1 16,1-6-1-16,-1 1 2 16,0-2 2-16,-1-9 2 15,-1-2-1-15,0-2 1 16,-1-6 0-16,0 1 1 0,0 0 2 15,0-1 1 1,-1 3-2-16,-12 17-1 16,23-21-1-16,-23 21 0 15,23-4-2-15,-10 7 3 0,3 3-1 16,-2 4-2-16,2 0 1 16,3 0 0-16,1 0 2 15,2 2-2-15,1-9 2 16,0-1-4-16,0-2 0 15,-1-4 1-15,1-5 1 16,-2-2 2-16,-3-8-2 16,-2-8 1-16,-3-5-1 0,-3-8 0 15,-2-11 1 1,-3-7-2-16,-2-7 3 16,-3-8-5-16,-2-1 5 15,-1 4-4-15,-2 8 3 0,-1 8-1 16,-1 11-1-16,-1 10 2 15,3 11-5-15,5 22-3 16,0 0-1-16,0 0 0 16,-15-1-1-16,14 16 0 15,-1 9 0-15,5 10-3 16,-4 5 2-16,2 9 3 16,1 5 0-16,2 9 1 15,2 2 6-15,4 1-1 16,3-5-2-16,1-4 4 15,6-6 0-15,1-10 5 16,2-7-2-16,-2-8 5 16,4-10-8-16,-2-7 3 0,0-8 1 15,-1-10 0-15,-2-3-3 16,1-5 1-16,0-3-2 16,-1 0-1-16,-1-2 0 15,-2 5 1-15,-3 2-1 16,1 9 1-16,-15 7 0 15,20-6-3-15,-20 6 2 16,14 17-1-16,-5 0 0 16,-3 1-1-16,3 2 0 15,-1-1 0-15,4-2 0 16,5 0 7-16,2-4-3 16,0-1 1-16,-1-8-2 0,1 0-1 15,0-5-4-15,-2-2-3 16,-2-6-7-16,-15 9-24 15,0-23-56-15,-5 3 1 16,-16-6-5-16,-7-4 67 16</inkml:trace>
  <inkml:trace contextRef="#ctx0" brushRef="#br0" timeOffset="113070.018">29342 4457 44 0,'-42'14'96'16,"13"-8"-15"-16,9-3-13 15,20-3-95-15,-16 4-16 16,16-4-21-16,0 0-23 16,-1 21 20-16</inkml:trace>
  <inkml:trace contextRef="#ctx0" brushRef="#br0" timeOffset="113264.4999">29398 4206 83 0,'7'-19'92'16,"-5"3"-3"-16,-2 16-43 0,1-13-33 16,-1 13-11-16,0 0-14 15,-7 15-10-15,3 6-8 16,-6 2-13-16,1 19-27 15,-7 0-18-15,0 12 29 16,-8-3 59-16</inkml:trace>
  <inkml:trace contextRef="#ctx0" brushRef="#br0" timeOffset="113446.424">28508 4731 59 0,'-15'3'96'0,"15"-3"-5"16,15-19-16-16,8-2-90 15,20 3-21-15,6-5-30 16,12 9-27-16,2 1 2 16,10 8 72-16</inkml:trace>
  <inkml:trace contextRef="#ctx0" brushRef="#br0" timeOffset="116232.4514">20478 6716 1 0,'-1'-13'72'0,"-6"-2"16"16,0 2-1-16,-5-2-63 15,-4 2-10-15,-1 2-6 16,-2 1-3-16,-3 4-3 0,-2 4-3 15,-4 2 1 1,0 6-2-16,-3 4 3 16,4 9-3-16,2 3 1 15,2 6-2-15,6 1 0 0,4 0-1 16,9 4 0 0,5 1 0-16,9 0 0 0,5-3 0 15,6 2 3-15,2-2 8 16,8 1-6-16,0 0 6 15,1-3-7-15,3 0 8 16,-5-2-7-16,-3 0 5 16,-3-5-8-16,-6 4 1 0,-6-4 3 15,-9-1-3-15,-8 0 5 16,-6-1-5 0,-9 0 6-16,-6-4-2 15,-9 0 5-15,-1-5-5 0,-4-1 1 16,-1-5 0-16,2-4 0 15,2-1-1-15,5-3 1 16,3 0-3-16,10-4 1 16,6 1-4-16,13 6 2 15,-5-14-2-15,5 14-1 16,23-6 2-16,-3 8-3 16,7 2-2-16,4 6-1 0,0 6 1 15,1 6 1 1,-2 2 0-16,-2 11 2 15,-4 1-2-15,-3 4 4 16,-7 5 1-16,-5 4 3 16,-5 0 2-16,-3 3-1 0,-1 0 1 15,0-4 0-15,2-4 0 16,-1-2-2-16,7-7-2 16,3-8-4-16,6-8-10 15,12-2-44-15,4-14-28 16,8-12-7-16,-1-9 21 15</inkml:trace>
  <inkml:trace contextRef="#ctx0" brushRef="#br0" timeOffset="118766.7316">21139 7393 1 0,'0'0'4'16,"0"0"45"-16,-14 5-19 15,14-5-7-15,0 0-3 16,0 0 1-16,0 0-3 0,-13-5 1 16,13 5-2-16,0 0 0 15,0 0 1 1,-15-7 0-16,15 7 0 0,0 0-1 15,-11-19-2-15,11 19-2 16,-10-21-3-16,10 21-4 16,-7-25-2-16,5 11-1 15,1 1-1-15,1 13-6 16,1-22 7-16,-1 22-7 16,9-14 3-16,-9 14-2 15,0 0 5-15,19-3-6 16,-19 3-1-16,17 13 4 15,-17-13-7-15,16 24 9 0,-8-9-5 16,1 2 3-16,0 2-3 16,-1 1 5-1,0 0 0-15,-1 5 3 16,0 2 0-16,0 2-1 0,2 1 0 16,-2 2 0-16,3 0 0 15,0-3 0-15,3 1 1 16,0-7-3-16,2-4 1 15,3-8 0-15,3-5 0 16,5-7 0-16,1-7-1 16,0-3 1-16,-1-5-3 15,0-6 3-15,0-4-1 0,-3-1-1 16,-4-2 1-16,-7-3-1 16,-2 2 0-1,-6-3-1-15,-1 0 2 16,-2-2-2-16,-3 5 5 0,-3 1-7 15,-3 4 6-15,-1 4-7 16,-1 2 7-16,-2 6-8 16,-1 6 5-16,0 5-4 15,-5 5-5-15,0 9 9 16,1-1-8-16,1 5 10 16,0 3-7-16,8 2 8 15,5 3-9-15,10-1-2 16,13-5-20-16,22 1-59 0,6-7-1 15,16-14-7-15,7-8 78 16</inkml:trace>
  <inkml:trace contextRef="#ctx0" brushRef="#br0" timeOffset="119801.7525">21940 7318 44 0,'0'0'89'16,"0"0"-1"0,0 0-37-16,0 0-34 0,0 0-6 15,0 0-4-15,0 0-2 16,0 0 1-16,0 0-3 15,0 0 1-15,13-11-1 16,-13 11 0-16,14-3-2 16,-14 3 1-16,25-6 4 15,-8 2-7-15,6-4 4 16,2 0-6-16,5-2 7 0,2 0-7 16,0-1 7-16,2 3-3 15,-2-1-1-15,0 2-2 16,-5 0 2-16,-2 4-2 15,-6-2-2-15,-4 4-4 16,-15 1-5-16,16-1-9 16,-16 1-10-16,0 0-10 15,0 0-30-15,-16 13-14 16,16-13 25-16</inkml:trace>
  <inkml:trace contextRef="#ctx0" brushRef="#br0" timeOffset="120134.0469">22074 7445 83 0,'-8'17'96'16,"8"-17"-2"-16,0 0-48 15,0 0-38-15,2-13-3 16,-2 13-4-16,0 0 1 15,13-8-1-15,-13 8-1 16,15-7 2-16,-15 7 0 16,23-6 2-16,-7 4-4 15,4 1 1-15,2-1-1 0,2 0 1 16,1 0-3-16,1 4-2 16,-2-4-5-1,1 2-4-15,-6-3-6 0,-1 6-23 16,-5-6-47-16,2 5-4 15,-15-2 19-15,14 3 74 16</inkml:trace>
  <inkml:trace contextRef="#ctx0" brushRef="#br0" timeOffset="122402.2721">23106 6926 1 0,'14'-2'6'16,"-14"2"78"-16,0 0 2 0,0 0-49 15,0 0-13 1,0 0-7-16,0 0-2 16,0 0-4-16,0 0-5 15,0 0-2-15,0 0-2 0,0 0-4 16,12 13-1-16,-9 0 0 15,0 3-1-15,-2 3 0 16,2 1 3-16,-2 5 0 16,-1-1 2-16,-3 2 0 15,-1 1 7-15,-4 1-8 16,-5-1 5-16,-5-1 2 16,-1 0-3-16,-5-4 4 15,1 1-6-15,-3-4 4 16,0-3-9-16,0-5 9 15,1-1-7-15,4-1 0 16,2-6 2-16,3 0 0 16,0-5 1-16,16 2 0 0,-21-11 2 15,21 11-2-15,-12-18-1 16,12 18 2-16,-6-21 2 16,6 21-10-16,0-20 10 15,0 20-10-15,6-19 6 16,-6 19-4-16,12-20 7 15,-12 20-8-15,17-15 4 16,-4 9 0-16,1 4-7 16,2 2 7-16,0 4-3 15,6 6 4-15,1 1-9 16,3 1 8-16,0 4-7 16,1 3 6-16,-2-2 0 0,2 2 1 15,-1-1-3-15,0 1 1 16,-3 0 0-16,-3 3-7 15,-1-5-9-15,0 7-24 16,-12-5-43-16,5 3-1 16,-10-9 28-16</inkml:trace>
  <inkml:trace contextRef="#ctx0" brushRef="#br0" timeOffset="123219.0248">23192 7851 49 0,'0'14'88'15,"0"-14"2"-15,0 0-51 0,0 0-29 16,0 0-3-16,16-6-1 16,-16 6 1-16,0 0-4 15,15-23 1 1,-15 23-1-16,11-29 1 0,-5 11 1 16,0-7-2-16,1-1 0 15,0-1-2-15,2-2 2 16,-3 4-1-16,1-1 0 15,-1 5-2-15,1-1 0 16,-1 3 2-16,-6 19 0 16,7-20 2-16,-7 20-1 0,0 0 1 15,7-13-1-15,-7 13 1 16,0 0-2-16,0 0-3 16,0 0 0-16,0 19-2 15,0-19 2 1,0 26-3-16,2-7 1 0,-1 5 0 15,2 6 2-15,1 4 0 16,2 2 1-16,0 0 0 16,-1 1-2-16,4-2 2 15,-2-2-4-15,2 0-6 16,-2-5-2-16,2-1-23 16,-8-11-52-16,4 0-5 15,-5-16 6-15,0 0 80 16</inkml:trace>
  <inkml:trace contextRef="#ctx0" brushRef="#br0" timeOffset="124302.1187">23431 7086 1 0,'0'0'53'15,"-21"0"34"-15,21 0-22 16,-7-13-37-16,7 13-8 0,-1-22-5 16,1 9-4-16,1-6-2 15,1 1-3-15,-1-2-2 16,0 1 0-16,4 0-3 15,-1 0 1-15,2 3-2 16,1 3-1-16,-7 13-3 16,19-14-2-16,-6 15-1 15,-13-1-1-15,24 21 1 16,-11-3-1-16,2 8 2 16,-2 3 2-16,-2 4 2 15,4 3 3-15,-4 2-2 16,2-1 10-16,-1-2-1 15,-1 0 1-15,1-5-1 16,-1 2-1-16,2-6 0 0,-1-3-1 16,-1-2 3-16,1-5-10 15,1-4 4-15,-13-12-3 16,25 11 4-16,-25-11-2 16,23-10 2-16,-13-3 2 15,-2-8-9-15,-2-5 9 16,-2-7-7-16,-1-6-1 15,-3-5-2-15,-3 1 2 16,-1 0-2-16,-2 4 1 16,-1 4 3-16,1 5-6 15,-1 10 6-15,0 5 1 16,7 15-1-16,-13-13-2 0,13 13 0 16,0 0-4-16,0 0 2 15,-13 16-1-15,12 0-1 16,1 1-1-16,4 5 2 15,2 1-2-15,2 3-3 16,2 0-3-16,9 3-11 16,-2-8-9-16,14 4-48 15,-1-9 0-15,6-5 52 16,0-3 29-16</inkml:trace>
  <inkml:trace contextRef="#ctx0" brushRef="#br0" timeOffset="124735.6545">24057 7679 28 0,'-6'24'75'15,"6"-24"-5"-15,0 0-29 16,0 0-40-16,0 0 1 15,0 0 6-15,0 0 1 16,10-23 5-16,-6 6 6 16,-4-8 2-16,2-1-7 15,-4-4-6-15,-1-2-4 0,1 1-3 16,-1-1-3-16,0 3 3 16,-2 7-2-1,3 5 1-15,2 17-1 16,-5-16-2-16,5 16 1 0,0 0 0 15,2 16 0-15,1-1-2 16,-1 3-1-16,4 4 1 16,-1 7 0-16,3 4 3 15,-1 2-1-15,2 4 1 16,0-2-1-16,-2 2-4 16,-1-4-10-16,4 5-20 15,-6-11-41-15,9 1-11 16,-4-10 5-16,4-11 80 0</inkml:trace>
  <inkml:trace contextRef="#ctx0" brushRef="#br0" timeOffset="125192.5478">24518 6903 1 0,'0'0'86'16,"0"0"8"-16,0 0-7 15,0 0-68-15,0 0-14 16,0 0-3-16,0 0-1 16,11 13-2-16,-7 5-1 15,2 4 1-15,1 7 0 16,1 3 0-16,3 1 2 15,-4 3-2-15,3 1 7 16,-6-2-1-16,-1-5 2 16,0-2-7-16,-2-8-2 0,-3-3-11 15,2-1-20-15,0-16-47 16,0 0-10-16,-16 3 2 16,16-3 88-16</inkml:trace>
  <inkml:trace contextRef="#ctx0" brushRef="#br0" timeOffset="125420.2249">24345 7073 28 0,'0'0'102'16,"-11"13"-9"-16,11-13-3 0,16-6-84 15,-3-3-11-15,5 1-5 16,3-2 2-16,3 2-1 15,2 0-3-15,4 6-7 16,-2-3-19-16,8 7-44 16,-2-4-5-16,7 0 39 15</inkml:trace>
  <inkml:trace contextRef="#ctx0" brushRef="#br0" timeOffset="126094.2041">25338 6626 1 0,'0'0'92'0,"6"-13"4"16,-6 13-7-16,0 0-64 15,7-15-20-15,-7 15-5 16,0 0-2-16,0 0-2 15,0 0 1-15,7 28-1 16,-5-2 1-16,-1 5-1 16,2 8 1-16,0 7-1 15,-3 5 4-15,0 4-1 16,-2 1 1-16,-5-4-1 16,-1-4 2-16,-5 1-1 15,-3-8 6-15,-6-4-6 16,0-9 6-16,-4-5 0 15,0-7 1-15,0-6-4 0,0-10 4 16,3-11-5-16,2-6-5 16,3-5 5-1,4-3-5-15,4-1 2 16,4 0-2-16,2 1 5 0,5 0-4 16,2 3 5-16,4 5-1 15,5 0 0-15,1 4 0 16,6 1-2-16,-1 5 0 15,7 4-1-15,1 6 0 16,4 4 1-16,2 3-2 16,4 5 2-16,0 2 0 15,2 3-3-15,-2 2 0 0,-3 0-4 16,-3-2-9-16,2 10-16 16,-10-3-34-16,-1 5-20 15,-9-3-1 1,-4-4 74-16</inkml:trace>
  <inkml:trace contextRef="#ctx0" brushRef="#br0" timeOffset="126820.432">25716 7435 34 0,'-10'16'86'15,"10"-16"-12"-15,0 0-6 16,-13 7-77-16,13-7-6 15,0 0 4-15,-19-7 5 16,19 7 4-16,-16-7 9 16,16 7 10-16,-17-15 5 0,17 15-1 15,-16-17-5 1,16 17-4-16,-7-22-3 16,7 22-2-16,3-23-1 15,4 10-1-15,-7 13-2 0,22-20 1 16,-9 11-3-16,1 2-1 15,-1 3-6-15,0 5-4 16,0 5-2-16,-13-6-5 16,16 29-2-16,-13-6 0 15,-5 2 3-15,-1 6 2 16,-4 1 8-16,-3 1 4 16,-3 2 5-16,-6-3 6 15,2-1 5-15,-5-3-1 0,4-2-1 16,-3-8 1-1,3 0-3-15,2-5-1 16,16-13-3-16,-17 14 0 16,17-14-1-16,0 0-2 0,0 0 1 15,12-6-3-15,3 5 0 16,5-2-1-16,2 2 0 16,4-2 1-16,1 3 0 15,5-3 1-15,3 3 0 16,-4-2 1-16,0 0 0 15,-5 2 1-15,-2-2-3 16,-4 2 0-16,-4-3-7 16,-16 3-7-16,13 2-12 15,-13-2-22-15,0 0-45 16,-20 3 0-16,4-5 13 16</inkml:trace>
  <inkml:trace contextRef="#ctx0" brushRef="#br0" timeOffset="128220.8941">25704 6768 1 0,'0'0'17'0,"-14"2"64"16,14-2-27-16,0 0-19 15,0 0-7-15,-17-17-3 16,17 17-5-16,-8-16-4 0,8 16-4 15,-7-23-2 1,7 23-2-16,-4-26-2 16,2 13-3-16,2-2-1 15,0 2 0-15,0 0 1 0,0 13 0 16,8-19-2-16,-8 19 0 16,0 0-2-16,14-15-1 15,-14 15 1-15,15 7-4 16,-15-7 1-16,18 29-1 15,-8-6 1-15,2 4 1 16,1 6 0-16,-1 5 2 16,0 1 0-16,4 1 1 15,0 2 0-15,-1-4 0 16,1-1 0-16,-1-4 1 16,3-2 1-16,0-7 1 15,1-2 0-15,-1-9 0 0,-1-6 2 16,0-6-1-16,-1-6 1 15,0-7 1-15,-3-10-3 16,-2-5 0-16,-5-9-1 16,-1-3 1-16,-4-7-3 15,-2-2 2-15,-2 1-1 16,-2 5-2-16,-2 4 3 16,0 9-2-16,0 9 3 15,1 4-3-15,6 16 1 16,0 0-2-16,-16-4-1 15,16 4-1-15,0 0 1 16,-9 20-1-16,9-20-3 16,2 28 2-16,2-11-1 0,2 6-2 15,7 2-4-15,3 2-9 16,8 3-16-16,2-5-24 16,9 5-28-16,4-7-1 15,3 3 78-15</inkml:trace>
  <inkml:trace contextRef="#ctx0" brushRef="#br0" timeOffset="128654.3875">26323 7330 1 0,'-13'14'60'15,"0"-8"13"-15,13-6 1 16,-15-17-56-16,15 17-14 16,-6-21 0-16,4 8 4 15,2 13 5-15,3-23 4 16,-3 23 5-16,15-16-6 16,-15 16-4-16,20-8-10 15,-20 8-2-15,22 0-6 16,-22 0-6-16,15 16 1 15,-10 0-1-15,-4 4 1 16,-5 6 0-16,-5 3 6 0,-1 2 4 16,-3 2 4-1,-1 1 3-15,-2-1 3 0,1-3 0 16,-1-2 1-16,6-5-1 16,3-5-1-16,3 1-3 15,5-4-2-15,-1-15-1 16,20 20-4-16,-1-14-2 15,10-1-9-15,4-5-18 16,11 6-45-16,2-13-9 16,9-5-4-16,-1-8 71 15</inkml:trace>
  <inkml:trace contextRef="#ctx0" brushRef="#br0" timeOffset="130860.625">26651 6709 21 0,'0'0'96'0,"0"0"-4"15,0 0-7-15,0 0-78 16,-6 13-9-16,6-13-3 15,7 22 0-15,-4 0-1 16,4 4 0-16,2 2 0 16,1 6 4-16,2 2 1 15,-1-2 2-15,-1-1-1 16,-4-1-1-16,1-6-2 0,-1-3-4 16,-4-4-5-16,1-3-12 15,-3-16-15-15,0 23-35 16,0-23-8-16,0 0 56 15</inkml:trace>
  <inkml:trace contextRef="#ctx0" brushRef="#br0" timeOffset="131071.6893">26541 6999 68 0,'0'0'98'0,"-14"0"-6"16,14 0-45-16,0 0-29 15,4-13-6-15,-4 13-5 0,16-16-6 16,0 6-5-16,3-3-10 16,7 6-7-16,1-6-14 15,8 10-21-15,-4-5-34 16,8 3 2-16,2-2 54 16</inkml:trace>
  <inkml:trace contextRef="#ctx0" brushRef="#br0" timeOffset="131739.4286">27609 6370 28 0,'17'-10'86'0,"-17"10"2"16,0 0-9-16,0 0-79 16,6 15-6-16,-6 3-6 15,-4 8 9-15,-1 7-9 16,0 4 10-16,-1 9-3 15,-4 4 5-15,-2 2 3 16,-1 0 0-16,-5 0 1 16,-4 0-2-16,-1-3 1 15,-3-4-2-15,-6-5 1 0,0-10 0 16,1-4 0 0,-5-8 2-16,5-5 3 15,2-10 1-15,3-6 0 0,6-5 1 16,6-3 0-16,2-2-1 15,5-3 1-15,4 0-3 16,6-1-3-16,4 2-1 16,2 1-1-16,-9 14 1 15,26-17-2-15,-10 11 0 16,2 7-3-16,3 5-2 16,-1 7-1-16,2 6-7 15,-2 3-12-15,4 9-20 16,-9-2-43-16,5 12 1 0,-7-4 21 15</inkml:trace>
  <inkml:trace contextRef="#ctx0" brushRef="#br0" timeOffset="134289.9288">27557 7278 48 0,'0'0'87'0,"0"0"-5"16,0 0-43-16,0 0-25 15,0 0-1-15,0 0-5 16,0 0 1-16,0 0-1 16,0 0-4-16,7-19 0 15,-7 19 7-15,0-19-2 16,3 6 0-16,0-3-9 15,1-1-1-15,2-2 0 16,3 1 1-16,1 0 1 0,0 2-7 16,3 2 0-16,0 4-5 15,0 4 7-15,-13 6 0 16,23 3-3 0,-23-3-1-16,13 24 0 0,-9-8 8 15,-2 3-1-15,-4 3 2 16,-2 1 1-16,-3-2 0 15,-2-2 5-15,1 1 0 16,8-20 1-16,-19 24-7 16,19-24 4-16,0 0 0 15,-15 13 0-15,15-13 1 16,0 0-2-16,13-3-1 0,-13 3 0 16,25-6 0-16,-8 3-1 15,3 3 1 1,2-1-2-16,1 2-1 15,4 3 1-15,-3 4-2 0,-1 0 2 16,-5 4-3-16,-2 2 2 16,-6 1 0-16,-5 2 1 15,-5 0-1-15,-9 1 2 16,-2-3 1-16,-7 3 0 16,1-5 2-16,-3 1-2 15,-3-2 2-15,0-2-2 16,1-3 0-16,2-3-3 15,-1-1-3-15,4-3-4 16,0-1-7-16,4 1-13 16,0-7-37-16,13 7-27 15,-16-19-3-15,12 4 11 16</inkml:trace>
  <inkml:trace contextRef="#ctx0" brushRef="#br0" timeOffset="134957.4513">27837 6667 47 0,'-14'-7'94'16,"14"7"-2"-16,-18-17-5 15,8 1-78-15,6 3-7 16,2 0-2-16,2 0 2 16,0 13 0-16,5-20 1 15,-5 20-4-15,0 0-1 16,16-3 0-16,-5 16-1 15,-1 4-2-15,5 14-1 16,-4 8 1-16,2 2-2 16,-1 7 5-16,-2 1 2 15,-2 0-2-15,1 0 2 0,1-6 4 16,-1-5-3-16,1-8 1 16,4-4 1-16,4-7 1 15,0-5-1-15,4-5 2 16,1-6-2-16,3-7-2 15,3-5-1-15,-3-8 1 16,0-8 1-16,-3-4-3 16,-3-7 2-16,-2-6 0 15,-5-4 0-15,-6-1 1 16,-1-1 3-16,-5 5-3 16,-2 2 1-16,-5 7 0 15,-1 6 0-15,-4 7-2 0,-2 5 2 16,0 9-1-16,1 4-3 15,-3 3 0 1,2 5-2-16,0 4-1 0,13-9-2 16,-14 26-3-16,12-6-5 15,2 2-7-15,7 1-8 16,2 0-13-16,11 7-43 16,-1-5-1-16,10 4 30 15</inkml:trace>
  <inkml:trace contextRef="#ctx0" brushRef="#br0" timeOffset="135524.7872">28479 7214 61 0,'-16'10'93'0,"3"-7"0"15,-1-10-13-15,-4-5-70 16,10-2-12-16,1-3 0 16,2 1 1-16,1 1 2 15,2 0 2-15,4 2 1 16,-1 0 5-16,-1 13-8 16,15-13 3-16,-15 13-3 0,24-2-7 15,-9 7-3-15,-1 5-2 16,-1 4-2-16,-1 8 5 15,-8 2 2 1,-3 4 1-16,-6 2 5 0,-5 2 4 16,-3-2 3-16,-3-3 3 15,-3-2 1-15,2-5-3 16,2-4-1-16,1-4 1 16,14-12-2-16,-17 13 1 15,17-13-1-15,0 0-1 16,0 0-3-16,0 0 1 15,17-11-1-15,-3 7-1 16,1 1 0-16,2 0-1 0,2 5 0 16,1 1 0-1,-1 7 0-15,-2 1-2 16,-1 5 1-16,-5 3 0 16,-2 4 1-16,-5 3 0 0,-5 3 0 15,-8 1 1-15,-1-2-1 16,-6 2-3-16,-5-6-8 15,-4 7-23-15,-14-10-56 16,-1 2-2-16,-9-8-4 16,0-4 41-16</inkml:trace>
  <inkml:trace contextRef="#ctx0" brushRef="#br0" timeOffset="140543.2384">28900 5934 34 0,'0'0'86'15,"0"0"-2"-15,-16-18-49 16,16 18-24-16,-12-6-5 15,12 6 0-15,0 0-3 16,-15-4-3-16,15 4 1 16,-3 17-2-16,3 2 0 15,2 7 1-15,2 10-1 16,3 11-1-16,3 14 3 16,-1 7 2-16,1 7-3 15,0 7 3-15,0 6-3 0,-3 4 4 16,-1 5-2-16,-4 4 3 15,-5 4-5-15,-3 2 6 16,-1 1 0-16,-2 1 0 16,2-1 2-16,1-3-2 15,2-4 0-15,4-7-2 16,1-6-2-16,5-12-3 16,1-3 6-16,0-13-2 15,-1-8-2-15,0-12 1 16,0-8-1-16,-2-7-1 15,-2-11-1-15,-2-14-11 16,2 13-26-16,-2-13-43 0,0 0-1 16,-1-16-5-16,-6-5 55 15</inkml:trace>
  <inkml:trace contextRef="#ctx0" brushRef="#br0" timeOffset="141260.1235">29697 6450 16 0,'0'0'91'16,"0"0"-5"-16,0 0-2 16,0 0-67-16,-13-2-12 15,13 2-3-15,-9 13 1 16,9-13-3-16,-3 28-1 15,2-10 0-15,1 5 1 0,1 3 1 16,-2 9 0-16,-1 4 1 16,-2 3-2-16,-3 4 0 15,-3 2 0-15,-5 1 1 16,-5 1 0-16,-4-1 1 16,-4-6-2-16,-1-5 3 15,-1-6 1-15,0-6 0 16,-1-8 0-16,3-5 1 15,0-7-2-15,4-1 1 16,1-8 0-16,4-2 0 16,3-5-2-16,3 0 1 15,13 10-1-15,-16-24 0 16,13 9 0-16,3-2 0 0,6 1-1 16,0 2-2-1,2 1 1-15,-8 13 0 16,25-21 0-16,-11 16-1 15,1 5 1-15,2 4-2 0,3 5 1 16,3 4-1-16,2 2-1 16,1 4 1-16,3 1-1 15,0 1 1-15,2-1-1 16,0-1 2-16,-3-2-2 16,-2-3 1-16,-1 1-3 15,-5-4-1-15,-1 4-8 16,-6-5-20-16,3 6-48 0,-16-16-1 15,11 20-3-15,-11-20 64 16</inkml:trace>
  <inkml:trace contextRef="#ctx0" brushRef="#br0" timeOffset="141861.6813">29750 7569 40 0,'-24'19'91'16,"6"-3"-2"-16,4-10-4 16,14-6-68-16,-13-3-13 15,13 3 1-15,0 0-2 16,10-22-1-16,-1 9-1 15,-1-7 1-15,1-2 0 16,0-1-2-16,-1-3 1 16,1-3-1-16,-3 0 0 0,1 5 1 15,-3-2 2-15,2 6-2 16,-3 0 2-16,0 5 3 16,-2 2-1-16,-1 13 1 15,3-13 0-15,-3 13 0 16,0 0-1-16,0 0-4 15,0 0-1-15,0 0-2 16,2 23-1-16,-2-23-1 16,3 29 0-16,-1-9 1 15,1 1-2-15,3 2 4 16,-2 1-1-16,1 4-1 16,0-1-4-16,0 0-6 15,2 2-16-15,-4-4-24 0,6 7-32 16,-8-8-4-16,5 1 8 15</inkml:trace>
  <inkml:trace contextRef="#ctx0" brushRef="#br0" timeOffset="142493.4473">30075 7083 40 0,'0'19'95'0,"0"-19"-4"15,0 0 0-15,0 0-71 16,6 13-15-16,-6-13-3 15,0 0-2-15,10 18-1 0,-10-18 1 16,8 26-2-16,-3-10 1 16,0 3-1-16,0 3 2 15,-4 4-2 1,-1-3-1-16,0 3-1 0,-4-3-6 16,0 3-7-16,-5-6-10 15,5 2-23-15,-11-9-30 16,15-13-2-16,-20 13 20 15</inkml:trace>
  <inkml:trace contextRef="#ctx0" brushRef="#br0" timeOffset="143010.3983">30472 6506 83 0,'14'7'98'0,"-14"-7"-9"16,16 13-6-16,-16-13-88 16,9 20-4-16,-5-4-2 15,-4 6 2-15,0 11 0 16,-3 2 2-16,-1 4 7 0,-4 1 0 15,0 2 2 1,-5-2 0-16,-2-2 2 0,-2-5-1 16,0-12 2-1,-2-2 1-15,-3-6 0 0,4-6 3 16,-3-7-2-16,3-2 2 16,2-6 0-1,16 8-1-15,-22-21 0 0,15 8-2 16,3-5 0-16,5 3-4 15,2-3 1-15,4 4-3 16,-7 14-1-16,19-19-2 16,-19 19 1-16,27-3-1 15,-9 13 0-15,-1 5-2 0,5 9 1 16,-1 2 0 0,2 4-4-16,-1-1-2 15,3 7-10-15,-8-7-9 16,6 7-18-16,-10-8-37 0,9 3-1 15,-12-3-2-15,-2-1 85 16</inkml:trace>
  <inkml:trace contextRef="#ctx0" brushRef="#br0" timeOffset="143414.1961">30616 7325 37 0,'0'0'89'16,"-13"5"2"-16,13-5-4 16,-13-16-46-16,13 16-35 0,-1-22-2 15,1 22-3-15,0-21 1 16,0 21 0-16,2-19 0 16,-2 19-3-16,0 0 0 15,21-12 2-15,-21 12-7 16,14 13 2-16,-8 2-5 15,1 5 4-15,-4 4-2 16,-3 4 2-16,-3 1 2 16,-6 2 0-16,2 1 9 15,-4 0-2-15,3-5 5 16,-2-1-4-16,6-4 3 16,-2-2-2-16,3-3-1 15,3-4-2-15,0-13-3 0,9 16-1 16,-9-16-1-16,24 2 0 15,-5-5-3-15,7-3-8 16,-1-4-13-16,6 1-26 16,-6-5-31-16,7-2-2 15,-6-1 0-15</inkml:trace>
  <inkml:trace contextRef="#ctx0" brushRef="#br0" timeOffset="143687.7243">30987 7285 75 0,'0'0'102'16,"0"0"-2"-16,0 0-3 16,1 13-64-16,-1-13-32 15,0 0-4-15,0 0-3 16,0 0-2-16,7 23-1 15,-4-6 3-15,-6 2-3 16,6 7 1-16,-6 1 1 16,3 8-5-16,-4-2-7 15,1 6-11-15,-4-8-35 16,4 5-18-16,-6-9-3 0,2-5 30 16</inkml:trace>
  <inkml:trace contextRef="#ctx0" brushRef="#br0" timeOffset="144210.9559">31231 6561 45 0,'0'0'100'16,"15"-15"-5"-16,-15 15-8 15,0 0-51 1,0 0-43-16,0 0-3 0,-8 13-2 16,2 2-1-16,-1 5 1 15,-2 10 3-15,-1 5 3 16,0 5 3-16,-4 5 1 15,-1 1 3-15,-1-3 1 16,-1 1 3-16,-5-8 1 16,-1-9 2-16,-1-2 3 15,-1-14 2-15,6-4 0 16,-1-9-1-16,6-3 1 0,1-8-2 16,4-1-2-1,6-8-2-15,3 0-2 0,6-2-3 16,6 2-1-1,3 5-1-15,1 1-3 0,9 5-1 16,2 2-2-16,4 10-1 16,2 2-3-16,1 9-3 15,-5 1-3-15,3 7-10 16,-3-1-10-16,1 12-33 16,-7-3-19-16,0 4 1 15,-10-3 45-15</inkml:trace>
  <inkml:trace contextRef="#ctx0" brushRef="#br0" timeOffset="144711.6108">31353 7273 62 0,'-10'16'94'15,"10"-16"-2"-15,0 0-4 16,-11-13-73-16,11 13-13 15,0-24 2-15,0 11-2 16,0 13 2-16,4-23 0 16,-4 23 1-16,13-16-4 15,-13 16-5-15,22-2-3 16,-22 2-5-16,21 21 0 16,-9-3-3-16,-2 7 2 15,-7 4-1-15,-2 2 6 16,-2 1 4-16,-5 0 5 0,2-3 1 15,1-5 3-15,-3-3 2 16,3-8 1-16,3-13 0 16,0 0-3-16,0 0 0 15,13 5-2-15,-13-5 0 16,23-20-3-16,-7 7 2 16,3 2-2-16,1-1 1 15,0 5 1-15,2 1 6 0,-1 3-7 16,1 7 5-1,0 7 1-15,-6 6-5 16,-5 5-4-16,-2 5 5 16,-3 5-6-16,-9 4-7 0,-3 0 7 15,-4 0-8-15,-12-3-7 16,6 0-12-16,-7-11-21 16,-1-3-36-16,-5-12 2 15,4-10 23-15</inkml:trace>
  <inkml:trace contextRef="#ctx0" brushRef="#br0" timeOffset="145094.5461">31808 6607 118 0,'0'0'95'15,"14"-3"-9"-15,-14 3-8 16,-16-4-86-16,16 4-6 16,-17 13 5-16,3-3 1 15,-4 1 5-15,-3 7 5 16,-5 5 0-16,-3 5 6 16,3 7 0-16,0 3-4 15,0 1-5-15,7 4-3 16,2 0-3-16,8-1 0 15,9-4 6-15,9-5 7 16,4-6 1-16,6-5 0 16,5-6 0-16,5-8 0 0,1-2 1 15,-2-7-5-15,3-2-3 16,-5-2-18-16,-1-2-15 16,5 3-22-16,-13-5-33 15,-1 2 0-15,-16 7-2 16</inkml:trace>
  <inkml:trace contextRef="#ctx0" brushRef="#br0" timeOffset="145361.3521">31376 6949 99 0,'0'0'100'15,"0"0"-3"1,0 0-5-16,-3-18-87 0,22 7-7 16,3-1-1-16,2 4-1 15,2-1-1-15,3 3 2 16,6 2 5-16,-3 7-7 16,4-2-5-16,-2 7-9 15,1-6-11-15,1 8-25 16,-4-7-29-16,1 2-3 15,-7-5 0-15</inkml:trace>
  <inkml:trace contextRef="#ctx0" brushRef="#br0" timeOffset="145911.8617">31984 6476 93 0,'0'0'98'0,"0"0"-1"16,0 0-4-16,0 0-81 16,0 0-7-16,0 0-3 15,0 0-1-15,-6 15-2 16,6 0-1-16,-3 4 1 0,10 5-2 15,-1 8 3 1,-2 4-1-16,5 6 0 0,-5 5 2 16,8 1-1-1,-6 2 0-15,-1 2 0 0,3-3 2 16,-7-4-2-16,5-6 1 16,-5-4 0-16,4-6 0 15,-2-5 0-15,-2-4-1 16,2-4-2-16,-3-16-5 15,6 18-5-15,-6-18-16 16,0 0-25-16,0 0-42 16,0 0 3-16,1-24-3 15</inkml:trace>
  <inkml:trace contextRef="#ctx0" brushRef="#br0" timeOffset="146245.6919">32091 6465 112 0,'14'15'96'0,"-14"-15"-6"16,1 14-6-16,-1-14-91 16,3 22-3-16,-1-6 1 15,-5 4 4-15,9 6 2 16,-2 4 6-16,0 5 5 15,-1 4 1-15,-1 4-2 16,3 2 0-16,3 1-2 16,-4 0-3-16,3 0-1 0,-4-4-1 15,-3-6-1-15,3-4-2 16,1-6-2-16,-2-7-7 16,-4 0-7-16,2-19-18 15,-3 15-26-15,3-15-31 16,-3-18 3-16,-2-5 27 15</inkml:trace>
  <inkml:trace contextRef="#ctx0" brushRef="#br0" timeOffset="146765.6076">32020 6607 97 0,'-3'-16'89'15,"0"0"-2"-15,3 0-7 0,1-1-76 16,7-3-9-16,5 2 0 15,3 3-1-15,-2 0 2 16,0 6 0-16,-1 5 4 16,2 6 2-16,4 5 0 15,-6 4 1-15,-6 5-2 16,1 3 0-16,8 1-1 16,-8 3-1-16,2-1-1 15,-3 1-1-15,-6 4 0 16,1 1 2-16,-2 1 0 15,-6-1 0-15,0 3 2 16,0-1 2-16,-8 0 0 16,2-2 4-16,2-8-1 0,3-1-1 15,-2-5 1-15,9-14 0 16,-11 16-2-16,11-16 0 16,0 0-2-16,0 0-1 15,0 0 0-15,0 0-1 16,22 16-1-16,-22-16-2 15,17 14 2-15,-17-14-2 16,17 26 0-16,-5-8 1 16,1 0 1-16,0 5-1 15,-13-23 10-15,0 0-2 16,47 84 2-16,-47-84-2 16,0 0 3-16,62 75-1 0,-62-75-1 15,0 0-5-15,0 0-9 16,0 0-10-16,60 65-16 15,-60-65-29 1,0 0-32-16,0 0-1 0,0 0 0 16</inkml:trace>
  <inkml:trace contextRef="#ctx0" brushRef="#br0" timeOffset="147613.1139">32243 6338 51 0,'0'0'94'0,"-18"-18"-8"16,16 3 5-16,1-3-54 16,1 18-30-16,0 0-4 15,0 0 1-15,32-60 2 16,-32 60-2-16,0 0 2 16,0 0 1-16,69-1-1 15,-69 1-9-15,0 0 2 16,65 61-3-16,-65-61 2 15,0 0-2-15,49 90 6 16,-49-90-3-16,20 74 5 0,-20-74-2 16,-6 75 1-16,6-75 1 15,-6 91 3-15,6-91-4 16,-8 95 2-16,8-95-1 16,-3 94-1-16,3-94-1 15,17 84-1-15,-17-84-2 16,32 62-2-16,-32-62 1 0,58 37-1 15,-58-37 2-15,72 13-1 16,-72-13 0 0,68-3 3-16,-68 3 1 15,59-13 0-15,-59 13 2 0,0 0 1 16,0 0-1-16,0 0 1 16,0 0 0-16,0 0-1 15,0 0-1-15,0 0 0 16,-65-23-5-16,65 23-2 15,0 0-2-15,-62 35-1 16,62-35 0-16,0 0-4 16,-38 72 4-16,38-72-3 15,-4 66 6-15,4-66-1 0,10 80 4 16,-10-80-2 0,26 81 2-16,-26-81 2 15,39 73-1-15,-39-73 0 16,42 71-3-16,-42-71 2 0,26 66 0 15,-26-66 1-15,-2 62 1 16,2-62 3-16,0 0 1 16,-75 81 3-16,75-81 3 15,-85 38 0-15,85-38-1 16,-105 24 1-16,57-18-10 16,1-3-5-16,8-3-11 15,4-8-19-15,12 3-67 16,1-8-4-16,11-2-2 15,-5-2 33-15</inkml:trace>
  <inkml:trace contextRef="#ctx0" brushRef="#br0" timeOffset="159000.9828">18591 7171 1 0,'0'0'0'15,"0"0"59"-15,0 0 14 16,0 0-51-16,0 0-7 16,0 0-1-16,0 0-3 15,0 0-1-15,0 0-3 16,-11-13 0-16,11 13 0 16,0 0-2-16,0 0 3 15,0 0-3-15,0 0 2 0,0 0-1 16,0 0 1-16,0 0 1 15,0 0 0-15,7-13 0 16,-7 13-3 0,13-1-1-16,-13 1-2 0,21 0 0 15,-6-2-2-15,1 1 0 16,3 1 0-16,1 0-1 16,1 0 1-16,2 0 0 15,1 0 2-15,0 1-1 16,2-1 1-16,3 3-1 15,-2-3 0-15,4 3 0 16,-3-2 0-16,1 1 2 16,-3-2-4-16,0 3 0 0,-4-3 2 15,-5 0 0 1,-2 1 0-16,-15-1-2 16,18 0-1-16,-18 0-5 15,0 0-3-15,0 0-11 0,0 0-19 16,0 0-44-16,0 0-3 15,6 16 27-15,-6-16 60 16</inkml:trace>
  <inkml:trace contextRef="#ctx0" brushRef="#br0" timeOffset="159451.4158">18642 7356 1 0,'-3'23'67'0,"3"-23"30"15,0 0-8-15,0 0-58 16,0 0-34-16,0 0-6 16,0 0 2-16,0 0 0 15,0 0-2-15,10 14 1 16,-10-14 6-16,22 7 3 16,-5-2 2-16,0-2 4 0,8 2 0 15,-1 0 1-15,5-1 0 16,0-1 0-16,1-2-1 15,1-1 1-15,0-1-2 16,1-1-1-16,-3 0 0 16,0-1-3-16,-3-3-4 15,1 4-13-15,-7-2-26 16,6 4-47-16,-8 2 0 16,-5-1 8-16</inkml:trace>
  <inkml:trace contextRef="#ctx0" brushRef="#br0" timeOffset="162602.076">16096 6740 34 0,'0'0'95'15,"0"0"-8"-15,-7-16-36 16,7 16-46-16,-4 20-3 0,5 4-3 16,2 10-2-1,2 10-3-15,0 7 1 16,4 7 1-16,1 5 8 15,0 2-3-15,0 1 3 0,0-2-1 16,2-4 1-16,-2-3 2 16,-1-1-1-1,1-4-3-15,-2-6-5 0,0-3 0 16,-3-8-11-16,1-2-22 16,-9-8-48-16,0-9-4 15,3-16 33-15,-15-12 55 16</inkml:trace>
  <inkml:trace contextRef="#ctx0" brushRef="#br0" timeOffset="163056.892">16521 6872 21 0,'18'-10'103'0,"-18"10"-8"16,16-6-9-16,-16 6-75 15,-4 19-27-15,-6 7-2 16,-5 10 0-16,-6 9 7 16,-5 4-5-16,-4 3 12 15,-4 1 0-15,0-4 9 16,-2-7 2-16,1-4 4 16,5-12-1-16,4-6-5 15,4-6 6-15,6-4-5 16,16-10 2-16,-19 11-3 0,19-11-1 15,0 0-3-15,24 4 1 16,-6-1 0-16,5 3-1 16,3-2-2-16,5 3 2 15,2 0-1-15,0 5 0 16,-1-1 2-16,0 2-1 16,-4 0-1-16,0-5 2 15,-5 2-1-15,-4-3 1 16,-3 0 2-16,-16-7-1 15,18 6-2-15,-18-6-1 16,0 0-2-16,0 0-7 16,0 0-8-16,3 16-18 0,-3-16-22 15,0 0-33-15,-16 1-1 16,16-1 70-16</inkml:trace>
  <inkml:trace contextRef="#ctx0" brushRef="#br0" timeOffset="163424.5184">16884 6636 36 0,'0'0'89'15,"10"-23"0"-15,-10 23-37 0,0 0-42 16,0 0-5-16,-5 24-2 15,-1 5-4-15,2 10-1 16,-2 6-4 0,0 9 0-16,0 6 3 0,0 6 1 15,-1 2 9-15,0 3-4 16,0-4 3-16,-2 0-3 16,-1-4 3-16,-2-2-2 15,-1-1 2-15,2-3-3 16,-1-5-7-16,1-8 4 15,1-2-2-15,3-4-1 16,1-9-4-16,4-3-8 16,-2-8-18-16,5-3-50 15,-1-15-4-15,0 0 20 16,0 0 67-16</inkml:trace>
  <inkml:trace contextRef="#ctx0" brushRef="#br0" timeOffset="164137.5366">17121 7252 1 0,'10'-18'89'0,"-10"18"1"16,6-23-5-16,-6 23-76 16,-18-11-9-16,18 11 2 0,-26 6 3 15,8 7-5 1,-5 5 4-16,0 5-6 15,-2 6 7-15,2 3-3 16,3 0 6-16,1 1-6 0,5 0 2 16,3-4-4-16,6-3 0 15,3-7-1 1,4-2-1-16,-2-17 0 0,11 13 2 16,-11-13-1-16,19-13 2 15,-19 13 2-15,26-23-1 16,-10 9 2-16,-2-4 0 15,2 7-1-15,-3-2-2 16,0 7 0-16,0 3-2 16,0 2 0-16,-13 1 0 15,22 8-1-15,-11 5-1 16,1 5-1-16,1 6 1 0,0 5-1 16,0 6 2-16,0 4-2 15,-3 5 2-15,-1 5-1 16,-2 2 2-16,-3-2 1 15,-3-4-1-15,-2-4 0 16,0-2-2-16,-2-5 7 16,-2-8-2-16,-2-9 2 15,7-17-4-15,-14 10 4 16,14-10-5-16,-20-29 0 16,8-6 2-16,-1-9-7 15,1-11 3-15,2-13-2 16,5 0 6-16,0-4-6 15,8 0 10-15,4 4-2 0,5 6 3 16,5 7 2-16,3 11-7 16,4 10 7-16,-3 8-8 15,1 11 6-15,-1 7-5 16,0 8 0-16,-4 9-2 16,-3 4-2-16,-2 6 4 15,-3 0-10-15,1 5 0 16,-6-4-17-16,3 6-10 15,-8-8-31-15,4 0-21 16,-8-5 12-16,5-13 76 16</inkml:trace>
  <inkml:trace contextRef="#ctx0" brushRef="#br0" timeOffset="165004.0562">17381 6978 1 0,'14'-2'23'0,"0"2"53"16,2 3-9-16,-16-3-68 15,32 12-9-15,-10-4 3 16,4 2-3-16,-2-1 6 16,4 0-4-16,-2-1 11 15,-2 1 2-15,-1-3 12 16,-5-2-9-16,-3 3 4 0,-15-7 0 15,21 13 3-15,-21-13-1 16,5 19 1-16,-5-19-4 16,-4 25-1-16,-3-11 0 15,1 5-3-15,-3 4 3 16,1 3-9-16,-2 4 5 16,0 3-10-16,-1-1 8 15,1 1-7-15,3-1 5 16,0-5-6-16,1-5 2 15,2-5 2-15,1-4-1 16,3-13 3-16,0 0-1 16,0 0 2-16,0 0 1 15,17-8 0-15,-8-5 1 0,1-5-2 16,2-2 0-16,-1 0-2 16,1 0 3-16,-2 2-4 15,1 4 1 1,-11 14-1-16,19-19-1 0,-19 19 1 15,14 0-2-15,-14 0 0 16,15 16-1-16,-15-16 2 16,13 25-2-16,-6-9 2 15,-3-1 0-15,2 1 2 16,-1-3 0-16,-5-13 0 16,7 19 1-16,-7-19-2 15,0 0 1-15,0 0 1 0,14 0-1 16,-14 0 0-16,13-20 2 15,-6 5-1-15,2-2 1 16,0 0 0 0,-2-1 1-16,3 3 0 0,-1 0-2 15,-9 15-1-15,18-14-2 16,-18 14 0-16,19 7-1 16,-19-7-1-16,20 27-3 15,-11-8-1-15,0 4 0 16,-2-1 3-16,-1 0-2 15,-3-4 2-15,1-3 3 16,-4-15 0-16,3 16 3 16,-3-16 1-16,0 0 1 0,6-24-1 15,-1 3 1 1,3-5 2-16,3-2-5 16,2 0 5-16,1-3-5 15,4 8 4-15,3 3-5 0,0 11-2 16,3 17-13-16,-5 10-28 15,1 27-43-15,-17 16-12 16,-9 14 27-16</inkml:trace>
  <inkml:trace contextRef="#ctx0" brushRef="#br0" timeOffset="179492.1631">16459 6008 1 0,'0'0'0'0,"0"0"57"15,0 0 11-15,0 0-51 16,0 0-9-16,0 0-1 16,0 0-4-16,0 0 0 15,0 0-2-15,0 0 2 16,0 0-2-16,0 0 2 0,0 0 2 15,0 0-1-15,0 0 3 16,0 0-3-16,0 0 1 16,0 0-1-16,0 0 0 15,0 0-1-15,0 0 0 16,0 0-1-16,0 0-2 16,0 0 3-16,0 0-1 15,0 0-2-15,0 0 1 16,-19-1 1-16,19 1-1 15,-16-3 1-15,16 3 1 16,-22-6-1-16,9 3 0 0,-1-1 0 16,0-2 1-16,-1 2-1 15,-2-5 1-15,1 0 0 16,-1-1-1-16,-4 2 2 16,0-4 1-16,-2 0 0 15,0-1 0-15,-3 3 0 16,1 0 0-16,-2-3-2 15,-1 0 2-15,2 0-2 16,0-1-2-16,-1-2-1 16,-2 2 1-16,0-4 0 15,0-2 1-15,-1 0 1 16,0 0-1-16,-2-5 1 16,0 1-1-16,0-1 3 15,2-1-8-15,1-1 7 0,0-1-10 16,1-3 10-16,0 0-8 15,2-2 2-15,2-2-1 16,1-2 1-16,0-5 4 16,1-3-3-16,2-1 6 15,-2 0-7-15,2-2 6 16,1-1-1-16,3-1 1 16,0-1 1-16,2-1-1 15,2-1-4-15,2-2-2 16,6-4 5-16,3-4-5 15,1-2 4-15,4-5-4 0,4 1 4 16,1 1-2-16,3 2 5 16,2 1-1-16,3 3-2 15,1 1 2-15,2 1-5 16,0 5 5-16,2-6 2 16,4 2-3-16,0 3 5 15,7-6-4-15,2 1 3 16,5 1-4-16,3 0 9 15,3 0-8-15,5 4-2 16,2-1 1-16,2 8-2 16,-1 2 1-16,-1 3-2 15,-1 4 1-15,-2 2-2 16,-1 4 0-16,-2 2 5 0,-4 5-6 16,-1-4 6-16,-5 10-5 15,-1-4 7-15,-1 6-7 16,-2 4 1-16,2 2 2 15,-4 3-6-15,0 1 8 16,-4 2-10-16,-1 2 7 16,-4 1-7-16,-5 1 8 15,-2 6 5-15,-15-3-6 16,15-1 5-16,-15 1-3 16,0 0 0-16,0 0 0 15,0 0 3-15,0 0-4 16,0 0-2-16,0 0 0 15,0 0-3-15,-14 0 2 0,14 0 1 16,0 0-1-16,0 0-2 16,-13-11 2-16,13 11-3 15,0 0 4 1,0 0 1-16,0 0-4 0,-16-8-2 16,16 8-7-16,0 0-8 15,0 0-15-15,0 0-28 16,0 0-26-16,-19 8 3 15,19-8-5-15</inkml:trace>
  <inkml:trace contextRef="#ctx0" brushRef="#br0" timeOffset="180459.0405">16574 2594 89 0,'13'7'94'0,"-13"-7"-4"16,0 0-5-16,0 0-73 0,0 0-8 15,0 0-3-15,0 0 1 16,0 0-3 0,0 0-2-16,0 0 0 15,0 0 1-15,0 0 2 0,0 0 0 16,14-10 4-16,-14 10 0 16,0 0 4-16,0 0-1 15,13-13-1-15,-13 13 0 16,16-3-1-16,-16 3-1 15,25 2 0-15,-9 2-3 16,2-1-2-16,1-1 0 16,3 0-2-16,-2 6 3 15,2-3-3-15,-2-2 2 16,0-4-1-16,0 2 1 16,1-6 3-16,-1 3-2 15,0-1 0-15,2-5-2 16,-2 0 4-16,-1 7-2 0,-2-1 0 15,-1-5 0-15,-3 7-1 16,-13 0 1-16,17-1 2 16,-17 1-2-16,0 0 0 15,0 0 0-15,0 0 1 16,0 0-2-16,0 0-1 16,0 0 1-16,0 0 3 15,0 0 0-15,0 0-2 16,0 0 1-16,0 13-2 15,0-13 1-15,0 0 1 16,0 0-1-16,0 0-3 16,0 0 2-16,0 0 0 0,0 0-1 15,0 0 1-15,0 0 1 16,3 17-1-16,-3-17 2 16,1 13-1-16,-1-13-3 15,0 28 1-15,0-13 2 16,-1 6-1-16,1 2 1 15,0 0-1-15,-2-2 0 16,2 7-1-16,-1 2 2 16,0 0-2-16,-1 5 0 15,-1 1 0-15,0 2 6 16,0-2-6-16,-2 7 6 16,-3 0-4-16,0 2 1 15,-1-5-1-15,1-1 2 0,-3-5-1 16,1-3-5-16,0 0 5 15,2-5-3-15,2-11 3 16,0-2 0-16,6-13-1 16,-6 13 0-16,6-13-3 15,0 0-3-15,0 0-11 16,0 0-22-16,25-11-49 16,-25 11 1-16,19-9-8 15,-19 9 38-15</inkml:trace>
  <inkml:trace contextRef="#ctx0" brushRef="#br0" timeOffset="182293.3622">16094 4435 1 0,'2'-16'68'15,"-2"16"20"-15,0 0-8 0,-13-4-67 16,13 4-7-16,0 0-4 15,0 0-2 1,0 0-3-16,0 0-2 0,0 0-1 16,11 19 1-1,-11-19 4-15,13 14 1 0,-13-14 3 16,15 12 0-16,-15-12 1 16,16 1 0-16,-16-1-1 15,13-10 1-15,-13 10 0 16,9-21-2-16,-9 2-2 15,-1 1 1-15,-7-3-1 16,0-1 1-16,-5 1 0 16,-3 2 2-16,-2 1-2 15,-2 6 2-15,-3 3 0 16,0 2 0-16,0 5 0 16,1 4 1-16,1 3-1 15,1 4-2-15,1 4 0 16,0 4-2-16,5 2 3 0,1 1-3 15,4 6 2-15,2-1-2 16,5 4-1-16,4 2 0 16,4 0 1-16,5 3 0 15,3 1-2-15,4 5 5 16,2-2-8-16,0 5 8 16,3-1-3-16,-1-3 5 15,1-2-6-15,2-5 5 16,-1-1-3-16,1-8 0 15,-2-3 3-15,4-10-4 16,2-4 0-16,-2-8 0 16,2-2 2-16,-1-9-1 0,0-6-2 15,1-7-3-15,0-7 6 16,-3-2-4-16,-3-5 4 16,2-3-2-16,-4-1 3 15,0 1-4-15,-5 6 7 16,-4 8-2-16,-1 3 0 15,-4 7 0-15,-7 19 1 16,4-14-5-16,-4 14 1 16,-6 13 0-16,-1 0-1 15,0 5 0-15,-2 3 0 16,2 5-3-16,1-3 0 16,1 3 2-16,0 0-1 15,4 1 6-15,2-3-7 0,4-3 7 16,0-3-8-16,4-3 4 15,1-1-2-15,3-4 8 16,3-2-9-16,1-10-5 16,1-4 5-16,-1-2-5 15,0-7 7-15,-1-1 0 16,-3-8 2-16,-4-5-6 16,-4-4 8-16,-3-2 1 15,-6-4 2-15,-5-3 0 16,-6 1 0-16,0 0-1 15,-6 1 3-15,0 5-3 16,2 3 2-16,-4 6 1 0,7 5-1 16,-1 8 0-16,17 13-2 15,-22-15-1-15,22 15-4 16,0 0 1-16,0 0-4 16,0 0-1-16,0 0 2 15,0 0-2-15,19 3 0 16,-3-7 2-16,1-2 2 15,2-4 4-15,-2 1 1 16,2-4 0-16,-3 0-1 16,-5-2 4-16,-4-1-1 15,-4-2 0-15,-6 1-2 16,-4 0 1-16,-6-1-3 16,-5 4-1-16,-3 2 2 0,-3 5-3 15,-4 4 2-15,1 5-4 16,0 2-1-16,1 5-5 15,0 2-3-15,7 7-8 16,-1 2-13-16,8 14-29 16,1-3-27-16,9 11 0 15,2-6 70-15</inkml:trace>
  <inkml:trace contextRef="#ctx0" brushRef="#br0" timeOffset="183478.8942">16952 4067 4 0,'-22'-10'93'0,"7"5"-4"16,2 6-7-16,0 2-78 15,-3 3-7-15,1 7-1 16,-1 4-2-16,5 7-2 16,-1 4 0-16,4 8 1 15,2 3 0-15,3 1 2 16,4 2 2-16,5-3 0 0,1-4 2 15,4-2 0 1,2-4 1-16,2-9 2 16,4-3 1-16,3-7-1 15,2-4 0-15,2-3-1 0,0 0 3 16,-1 0-1-16,-1 1-3 16,-1 3 0-16,-1 5 1 15,-6-1 0-15,-3 5 0 16,-4 2-1-16,-5 2-2 15,-3 1 0-15,-4 1 2 16,-4 0-2-16,-4-2 0 16,-2 2 6-16,-2-5-7 15,1-4 1-15,-1-4 0 0,15-9 1 16,-23-3 0 0,18-10-1-16,2-10 2 15,4-12-6-15,5-4 10 16,4-7-2-16,4-6 1 0,2 0 0 15,5 1 0-15,-1 2 2 16,1 10-1-16,-2 9 1 16,-2 9-4-16,-4 8 3 15,-13 13-3-15,22 1 1 16,-22-1-1-16,12 24 0 16,-8-6-3-16,0 3 1 15,2 1 1-15,0 1-2 0,1-1 2 16,-1-8-1-1,2 4 0-15,3-5-1 16,-11-13 3-16,18 13-1 16,-18-13-1-16,23-2-1 0,-23 2 0 15,26-13 0-15,-16-1-1 16,2-1 1-16,-2-4-1 16,-3-1 1-16,-4-3 1 15,-6-3 4-15,-2 2-1 16,-7-2 0-16,-1 3 2 15,-4 0 1-15,-2 4 0 16,-1 1-1-16,0 6 0 16,-1 3-1-16,4 2 1 15,0 1 0-15,4 3-2 16,13 3-1-16,-20-9-2 16,20 9-1-16,-8-13-1 15,8 13 0-15,6-24-1 0,1 6 0 16,2-3-1-16,1-2 9 15,0-3 4-15,-1 0 1 16,-2 3 4-16,-3-2-2 16,-2 5 4-16,-7 3-3 15,5 17 3-15,-15-18-12 16,0 17-3-16,-1 5-14 16,-4 1-27-16,9 12-48 15,-11-7-6-15,5 3-1 16,-2-9 93-16</inkml:trace>
  <inkml:trace contextRef="#ctx0" brushRef="#br0" timeOffset="183672.3469">17135 3695 67 0,'10'-27'99'15,"-1"-11"-5"-15,6 2-2 16,2-3-79-16,2-1-11 15,7 8-4-15,2 8-2 16,3 19-9-16,-4 20-15 16,-1 31-56-16,-16 16-9 15,-8 26-7-15,-17 6 58 16</inkml:trace>
  <inkml:trace contextRef="#ctx0" brushRef="#br1" timeOffset="224978.0723">1221 4494 162 0,'-58'-27'84'16,"58"27"-6"-16,0 0-30 15,0 0-45-15,-66-4-2 16,66 4-3-16,-12 62-2 15,12-62-4-15,3 108 4 16,0-43 1-16,4 7 4 16,2 7 2-16,-2 5 2 0,3 4-1 15,-1 0 3 1,-2-3-3-16,0-2-6 16,2-4-16-16,-1-13-8 0,-5-7-33 15,-3-59-19-15,10 58 1 16,-10-58-4-16</inkml:trace>
  <inkml:trace contextRef="#ctx0" brushRef="#br1" timeOffset="226162.4293">1082 4779 118 0,'-37'-98'89'0,"37"98"2"0,-38-58-1 15,38 58-63-15,0 0-19 16,0 0-8-1,-19-69-9-15,19 69-6 16,0 0-1-16,0 0-1 0,71-36 4 16,-71 36 7-16,64 11 4 15,-64-11 8-15,77 49 5 16,-77-49 4-16,80 93 1 16,-80-93-1-16,76 119-3 15,-41-51-6-15,-8 10 0 16,-4 3-6-16,-17 1 2 15,-10-4-5-15,-13-2 0 16,-8-2-6-16,-13-6 1 16,-5-6-9-16,43-62 4 15,-105 81-5-15,105-81 4 16,-98 34 2-16,98-34 5 16,-87 0 6-16,87 0 3 0,-63-27 9 15,63 27 0-15,0 0 6 16,-57-62-4-16,57 62 0 15,0 0-3-15,-11-65-4 16,11 65-4-16,0 0-4 16,48-62-4-16,-48 62-4 15,72-35-2-15,-72 35 2 16,105-34 0-16,-42 18 3 16,15-3-4-16,12 3 7 15,1-4 2-15,3 3 6 16,-8-1 1-16,-4 1 0 15,-11 3-2-15,-12-1 2 0,-18 8 3 16,-17 3-1-16,-24 4-2 16,-3 13-2-16,-16 5 0 15,-14 7-1-15,-10 9-1 16,43-34 7-16,-101 81 1 16,101-81-4-16,-105 87 1 15,105-87-2-15,-83 75-1 16,83-75-2-16,0 0 2 15,-47 65-8-15,47-65-1 16,0 0 3-16,0 0 1 16,29-7-4-16,-11-11 0 15,8-3 2-15,-4-4 0 16,7-1 3-16,-2 0-2 0,1 5 2 16,-4 2-2-16,2 6 8 15,-1 7-1-15,-4 7 0 16,-2 7-2-16,3 9-2 15,-5 2-1-15,5 5-2 16,-2-1 2-16,2 0-1 16,-4-2-1-16,-3-5 0 15,5-6 1-15,-1-10 0 16,4-9 0-16,-2-11 1 16,3-9-3-16,-1-13 0 15,-2-8 1-15,5-11 0 16,-7-8 0-16,-2-2 2 0,-4 2 3 15,-4 2 3-15,0 11 1 16,-2 8 2-16,-4 14-1 16,0 9 1-16,-3 25-3 15,0 0-1-15,11 13-5 16,-5 16-3-16,-2 7-1 16,1 15-4-16,-4 6 0 15,3 10-1-15,-5-2-1 16,-1 1-1-16,0-5 2 15,-6-8 1-15,0-7 2 16,-2-13 4-16,-2-9 1 16,-1-16 5-16,0-8 2 0,13 0 2 15,-22-29 0-15,15 6 2 16,6-4-1-16,4-5-2 16,10-1 0-16,5 1-2 15,13 2-2 1,6 4-1-16,5 3-5 0,7 4-7 15,-3 0-9-15,8 9-19 16,-8-4-20-16,3 7-23 16,-13-2-3-16,-4 0 12 15</inkml:trace>
  <inkml:trace contextRef="#ctx0" brushRef="#br1" timeOffset="226437.1575">1717 4689 115 0,'-105'-11'96'16,"105"11"-8"-16,-71-2-1 15,71 2-78-15,0 0-6 16,-17 58-13-16,34-26-9 15,7 5-2-15,8 1 1 16,6-4 2-16,1-2 1 16,5-7-3-16,1-11-4 0,3-4-15 15,-11-8-24 1,1-5 0-16,-8-3-3 16,2-3 49-16</inkml:trace>
  <inkml:trace contextRef="#ctx0" brushRef="#br1" timeOffset="226694.5168">1925 5950 169 0,'-6'21'90'0,"6"-21"-16"15,-6 27-61-15,6-27-99 16,7 13-5-16,6-15-3 16,0-3 20-16</inkml:trace>
  <inkml:trace contextRef="#ctx0" brushRef="#br1" timeOffset="227429.5251">3027 4903 100 0,'0'0'98'16,"0"19"-12"-16,0-19-14 16,0 0-81-16,0 0-21 15,0 0 0-15,0 0 5 16,20 10 8-16,-7-13 6 15,-13 3 9-15,23-15 12 0,-10-1 7 16,-5-4 0-16,2-4 0 16,-9-4-4-16,-1 1-5 15,-7 1-3-15,-6 3-1 16,-6 3-3-16,-4 7-1 16,-3 4 0-16,-6 8-1 15,1 9 4-15,-1 7-1 16,0 5-1-16,0 4 0 15,6 7-1-15,5 2 0 16,5 3 1-16,4 7 0 16,9 1-3-16,8 2 2 15,9 1-1-15,8-1 0 16,4-1 1-16,7-4 2 0,3-4 0 16,6-5 2-16,0-3-2 15,0-3 1-15,-2 0 0 16,-2-2 0-16,-2 1-7 15,-8 2 5-15,-2 3-6 16,-8 1 3-16,-10-1 2 16,-6-3 0-16,-9 1 0 15,-6-6 3-15,-12-5 5 16,-4-7-6-16,-11-7 7 16,-3-2-3-16,-6-7-2 15,-1-4 2-15,4-5-3 16,-1-3-1-16,6 2-2 0,8 0 0 15,10-1-2-15,9-2-3 16,14 4-5-16,4-1-13 16,13 6-17-16,2-5-32 15,11 6-8-15,1 1-3 16,6 2 19-16</inkml:trace>
  <inkml:trace contextRef="#ctx0" brushRef="#br1" timeOffset="227762.2062">3451 5112 73 0,'0'0'95'15,"0"0"-4"-15,-14-14-7 16,14 14-78-16,0 0-5 15,0 0-3-15,0 0 0 16,0 0-1-16,13-8-2 16,1 7 3-16,4-3 3 15,2 5 0-15,4-5 0 16,-1 4 1-16,2-5-3 16,-2 5 1-16,-1 0-2 15,-4 3-6-15,-2 3-4 0,-16-6-9 16,23 13-13-16,-23-13-37 15,10 14-10 1,-10-14-2-16,-5 19 56 16</inkml:trace>
  <inkml:trace contextRef="#ctx0" brushRef="#br1" timeOffset="227946.656">3389 5339 126 0,'0'0'95'0,"3"-13"-7"16,12-6-33-16,9-10-70 0,17 4-11 15,0-2-9 1,13 10-19-16,-5-5-33 16,9 12-2-16,-7 1 32 15</inkml:trace>
  <inkml:trace contextRef="#ctx0" brushRef="#br1" timeOffset="230697.1776">4428 4454 1 0,'-16'-14'79'0,"9"1"-2"15,7 13-3-15,-10-23-69 16,4 8-5-16,6 15 0 16,-11-14 0-16,11 14-3 15,-16-3 3-15,16 3 1 0,-16 4 2 16,16-4 0-1,-16 15 1-15,16-15 1 16,-13 20 0-16,13-20 1 16,-6 23-4-16,6-10 0 0,5 3-1 15,-1-2 0-15,3 5 0 16,5 0-1-16,-1 2-1 16,5 4 1-16,1-1 0 15,5 4-3-15,-3-2 2 16,4 1 4-16,-1 2 1 15,-2 1-2-15,-2-1-1 16,-2 0 2-16,-4 3-2 16,-6-3 3-16,-3 2-2 0,-6 3-1 15,-5-4-4-15,-2-4 5 16,-3-2 0 0,-1-2 1-16,0-3 1 15,1-5-1-15,13-14 0 0,-22 16-1 16,22-16 0-16,-15 2 0 15,15-2-2-15,0 0 0 16,0 0-1-16,3-19 0 16,-3 19 0-16,22-13-2 15,-6 8 1-15,1 4-1 16,2 5 0-16,-2 4 0 16,1 5 1-16,-5 11 1 0,-3 5 1 15,-3 8 1 1,-4 7 0-16,-3 3 1 15,-2 1 0-15,-1 2 0 16,-1-2-1-16,1-3 1 0,0-9-9 16,6-4-3-16,2-12-18 15,10-4-25-15,4-16-29 16,10-9 1-16,3-14 49 16</inkml:trace>
  <inkml:trace contextRef="#ctx0" brushRef="#br1" timeOffset="231532.1967">4886 4974 1 0,'0'0'76'15,"-19"8"15"-15,19-8-5 16,-13-3-52-16,13 3-29 15,-3-18-3-15,3 18 0 16,3-16-2-16,-3 16-1 16,0 0 0-16,0 0 1 15,16-5-3-15,-16 5 1 16,13 25 0-16,-6-6-1 0,0 8 1 16,2 5 1-16,-2 4-2 15,2 3 1 1,-5 1 1-16,2 2 1 0,1-3-2 15,-1-1 0-15,2-10-1 16,2-6 0-16,2-8 0 16,-12-14-1-16,26 6 2 15,-12-17-1-15,1-11 2 16,-1-8 2-16,1-9 2 16,-2 0 1-16,-5-3 2 15,0 4 1-15,-4-2 2 16,-1 7-2-16,-3 5 2 0,-2 10-2 15,2 18 0-15,-5-20-4 16,5 20 0-16,0 0-4 16,0 0-2-16,-11 18-1 15,11 1 0-15,-1 6-1 16,1 5-2-16,0 2 3 16,1 5-1-16,1-1 3 15,2 0 0-15,1-1 0 16,2-5-4-16,0-7-2 15,6-3-10-15,0-8-18 16,11-2-41-16,0-11-4 16,6-4 28-16</inkml:trace>
  <inkml:trace contextRef="#ctx0" brushRef="#br1" timeOffset="231948.3154">5343 5545 1 0,'-4'14'61'0,"4"-14"15"16,-5 16-6-16,5-16-60 15,0 0-2-15,0 0-7 0,0 0-1 16,7-16-2-16,-7 16 5 15,3-27-4-15,-3 10 2 16,-1-4-2 0,-1-2 4-16,1 2 2 0,0 2 2 15,-2 2-1-15,1 4 1 16,2 13 0-16,-4-19-2 16,4 19 0-16,0 0-2 15,0 0-2-15,0 0-2 16,4 13-1-16,-4-13-1 15,10 26 0-15,-4-7 0 16,0 5 6-16,1 1-5 16,-1 5 5-16,0 2-5 0,2-1-7 15,-3 1-17 1,9 0-47-16,-7-6-3 16,2-4-5-16,-3-8 81 15</inkml:trace>
  <inkml:trace contextRef="#ctx0" brushRef="#br1" timeOffset="232381.8031">5731 5403 1 0,'0'0'69'0,"0"0"15"16,0 0-5-16,-16 5-69 15,16-5-4-15,0 0-2 16,-1-13-4-16,1 13-1 16,0 0 0-16,0 0-2 15,0 0-1-15,17-10 0 16,-17 10 1-16,13 10 0 16,-13-10 0-16,14 20 1 0,-8-6 0 15,-4 4-2-15,-1 3 0 16,-5 1-19-16,-2 7-33 15,-6-7-16 1,-1-1 5-16,-5-6 67 0</inkml:trace>
  <inkml:trace contextRef="#ctx0" brushRef="#br1" timeOffset="232648.2198">5927 5356 21 0,'0'14'94'0,"0"-14"-13"15,2 18-24-15,-2-18-96 16,0 0-45-16,0 0-5 16,0 0 49-16</inkml:trace>
  <inkml:trace contextRef="#ctx0" brushRef="#br1" timeOffset="232847.7794">6155 5382 1 0,'0'0'61'0,"0"0"12"16,0 0-29-16,0 0-52 16,0 0-14-16,0 0-48 15,0 0-1-15,0 0 64 16,0 0 7-16</inkml:trace>
  <inkml:trace contextRef="#ctx0" brushRef="#br1" timeOffset="233048.2902">6271 5415 1 0,'4'20'28'16,"-4"-20"10"-16,0 0-37 15,0 0-68-15,13 7 67 0</inkml:trace>
  <inkml:trace contextRef="#ctx0" brushRef="#br1" timeOffset="233531.404">6597 5362 24 0,'0'0'89'0,"0"0"-4"0,0 0-27 15,0 0-58 1,0 0-4-16,0 0-1 16,17 11-2-16,-17-11 0 15,12 22-1-15,-7-5 2 0,0 6 1 16,-2 3-3-16,-3 9 3 15,-3-1-5-15,-2 5-7 16,-5-3-19-16,2 1-33 16,-8-7 1-16,-3-4 68 15</inkml:trace>
  <inkml:trace contextRef="#ctx0" brushRef="#br1" timeOffset="234198.3218">6728 5012 1 0,'0'0'59'0,"0"0"24"16,-4-20-3-16,-1 4-75 16,8 1-4-16,0-3-2 15,0 2 2-15,0 3-4 16,-3 13 0-16,7-20-1 16,-7 20 0-16,0 0 2 0,0 0 0 15,0 0 2-15,16 17 1 16,-12 2 3-16,4 3 2 15,-3 4 0-15,4 6 1 16,0 2-1-16,2 1-2 16,1-2-1-16,1-1-3 15,1-8-1-15,1 4-1 16,-2-10 0-16,2-3 0 16,-2-9-2-16,3-6 3 15,0-6-1-15,-1-4 2 16,-1-6-1-16,-2-7 2 15,-1-3 0-15,-1-4-1 0,-1-4 2 16,-2 0-1-16,-1 1 1 16,-3 1 2-16,0 7 2 15,-2 4-1-15,0 6 2 16,-1 15-1-16,0 0-2 16,0 0 1-16,0 0-2 15,-11 28-3-15,8-5-2 16,0 4 2-16,0 6-3 15,2 5 1-15,2-1-1 16,2 2-3-16,3-3-2 16,1 0-2-16,0-2-1 15,5-4-9-15,-1-8-8 16,7-1-21-16,-4-11-31 0,8-2 23 16,-1-7 57-16</inkml:trace>
  <inkml:trace contextRef="#ctx0" brushRef="#br1" timeOffset="234715.747">7191 5468 1 0,'-8'21'47'0,"8"-21"26"0,0 0-3 15,0 0-73-15,0 0-1 16,13-9 1-16,-13 9 3 16,15-17 2-16,-15 17 3 15,23-26 4-15,-5 7 1 16,-2-3-3-16,2-4-2 16,-2-3-1-16,0-2-2 15,-3-1-2-15,0 0 1 16,-7 2 0-16,-3 5 3 15,-2 4-2-15,-2 2 2 16,-1 6-1-16,2 13 0 16,-7-13 1-16,7 13-1 15,0 0 0-15,-14 7-4 0,14-7 2 16,-13 18-1-16,3-3 0 16,2 3-1-16,3 2 0 15,-3 3 0-15,6 3 0 16,0 6 3-16,1 1-3 15,4 2 1-15,1-2 0 16,3 3 1-16,-1 1 2 16,1-1-1-16,-3-1 1 15,4-2-5-15,-1-2-4 16,-3-4-11-16,3-1-21 16,-10-6-39-16,6-7-5 15,-3-13 46-15</inkml:trace>
  <inkml:trace contextRef="#ctx0" brushRef="#br1" timeOffset="235133.4836">7574 5388 3 0,'17'1'77'0,"-17"-1"-5"16,0 0-33-16,0 0-49 15,0 0 1-15,-20-1 2 16,7 2 4-16,0 2 5 16,-6 1 7-16,2 2 6 0,-2-3 0 15,2 4-1 1,-4-3-4-16,5 4-2 16,1-1-2-16,2-1-3 15,13-6 0-15,-22 16-2 0,22-16-2 16,-16 20 3-16,10-7 3 15,1 1 2-15,0-1-6 16,4 0-1-16,-1 0 5 16,4 2-1-16,-2-15 2 15,11 21-2-15,-11-21-2 16,26 18-4-16,-8-11 8 16,3-2-3-16,4 0-4 0,-1 1 0 15,4-2-4 1,-5-3-8-16,7 5-20 15,-8-9-52-15,4 3-2 0,-8-6 23 16,-3-11 64-16</inkml:trace>
  <inkml:trace contextRef="#ctx0" brushRef="#br1" timeOffset="238216.9893">8356 4761 1 0,'11'-17'23'15,"-11"17"49"1,0-22-4-16,0 22-72 16,-10-20 5-16,10 20-5 0,-22-10 5 15,5 10 1-15,-5 3 2 16,-2 7 4-16,-8 2 0 15,0 2 2-15,-1 6-3 16,-1 1 2-16,-2 3-5 16,2-1 4-16,4 3-4 15,3-3-1-15,5 0-3 0,3-3-1 16,8 1 0-16,5-1-1 16,7-1-1-1,7 1-2-15,5-3 2 16,4 3-1-16,6-1 3 15,4 0-1-15,4-3 1 0,-1-2 1 16,3-4-2-16,-1 0 2 16,-2-2 1-16,0-6-3 15,-4-2-3-15,0 0-6 16,-5-5-13-16,0 3-22 16,-6-4-29-16,-1 4 38 15,-14 2 37-15</inkml:trace>
  <inkml:trace contextRef="#ctx0" brushRef="#br1" timeOffset="238533.9526">7901 5021 1 0,'-17'3'79'0,"17"-3"10"16,-18-6-4-16,18 6-79 16,6-20-7-16,9 7-1 15,5 3-1-15,1-2 0 16,7 1 0-16,1 1-2 16,4 4 2-16,2 2-2 15,1 4 1-15,0 0-2 16,1 3-1-16,-2 2 0 0,-1 1-1 15,-3-2-7-15,-4 4-11 16,-4-5-24-16,0 4-28 16,-4-4 45-16,-2-2 33 15</inkml:trace>
  <inkml:trace contextRef="#ctx0" brushRef="#br1" timeOffset="238917.5047">8669 4557 1 0,'0'0'68'15,"0"0"20"-15,0 0-2 16,0 0-82-16,0 0-4 15,0 0-1-15,-9 18-1 16,9-18-1-16,4 25 0 16,-1-6 1-16,0 2 1 15,1 8 4-15,2 7-1 16,1 3 4-16,1 7-5 16,-3 0 3-16,4 2-2 0,0-2 1 15,-1-1-2-15,1-5-3 16,0-4 2-16,-4-2-6 15,1-8 0-15,1-3-5 16,-2-6-8-16,1 0-13 16,-6-17-25-16,2 18-26 15,-2-18 43-15</inkml:trace>
  <inkml:trace contextRef="#ctx0" brushRef="#br1" timeOffset="239251.4737">8806 4522 16 0,'0'0'98'0,"0"0"-10"16,0 0-12-16,0 0-86 15,0 0-4-15,-7 19-1 16,8 1 5-16,-2 6-2 15,2 6 8-15,0 7 10 16,1 1 4-16,2 8-2 16,2-2 3-16,1 1-2 15,3 1-1-15,0-2-4 16,3-4-3-16,-1-2-6 16,2-5 0-16,-2-8-3 0,1-2-4 15,-4-9-6-15,1-2-8 16,-10-14-12-16,0 0-46 15,8-13 11-15,-11-8 73 16</inkml:trace>
  <inkml:trace contextRef="#ctx0" brushRef="#br1" timeOffset="239856.389">8765 4665 1 0,'-14'-19'37'16,"2"3"49"-16,1-4-7 15,5-6-66-15,3 1-13 16,5-1-4-16,3-1 1 0,5 1 1 16,3 2-2-16,3 3 3 15,5 5 5 1,3 6 1-16,5 5-2 16,3 5 0-16,-1 5-2 0,4 5-1 15,1 6-1-15,-1 3-2 16,-4 1-2-16,0 6 1 15,-10 3 0-15,-3 1-1 16,-7 2 2-16,-4 3-1 16,-5 1 6-16,-5 0 0 15,-4-1 3-15,-2-4-2 16,-2-5 6-16,-1 2-4 0,1-8 4 16,0-3-4-1,11-17 0-15,-18 19-2 16,18-19 0-16,-13 9-1 0,13-9-2 15,0 0 2-15,0 0 0 16,0 0-1-16,0 0 0 16,0 0 0-16,0 0 1 15,0 0 0-15,0 0-1 16,17 10 0-16,-4-9 1 16,4 2-2-16,5 3 0 15,1 0 1-15,6 2-2 16,3-1 0-16,2 4 1 15,2-1-1-15,0-2 0 0,3 0 1 16,-1-4 1 0,-2 2-2-16,-4-3 2 15,-3-1-1-15,-5 0 0 16,-2-2 1-16,-6 1-2 0,-16-1-2 16,20 8-5-16,-20-8-9 15,0 0-18-15,0 0-35 16,0 0-15-16,0 0 49 15</inkml:trace>
  <inkml:trace contextRef="#ctx0" brushRef="#br1" timeOffset="240567.8799">9210 4206 1 0,'-12'-15'62'15,"12"15"24"-15,-20-27 0 16,20 27-67-16,-17-23-11 16,17 23-3-16,-5-22-1 15,5 22-2-15,5-18-4 16,-5 18-1-16,0 0 0 15,20-12-1-15,-20 12 5 16,22 14-2-16,-9 2-1 16,-1 3 1-16,4 0 1 0,0 4 1 15,-1 4 0-15,1-2-1 16,-3 2-1 0,0-2 0-16,-3-4 2 0,-3 3 0 15,0-1-2 1,-3-6 1-16,1-1 0 0,-2-3 0 15,-3-13 1-15,2 13 2 16,-2-13-1-16,0 0-1 16,5-16 2-16,-4 2-1 15,2-8 2-15,-1 3 0 16,2-4 0-16,0-2-1 16,1 2-2-16,0 2 2 15,3-1-2-15,-1 8 1 0,-7 14-2 16,16-23 2-16,-16 23-5 15,17-10 3-15,-17 10 0 16,19 2-1-16,-19-2-1 16,17 12-1-16,-17-12 2 15,19 20-3-15,-11-3 3 16,1 7 0-16,0 3-1 16,-1 5 0-16,-2 4-1 15,1 3 3-15,-1 1-1 16,1 1 1-16,1-5-1 15,-3-6 0-15,4-7 0 16,-3-6-2-16,4-4-1 16,-10-13-7-16,24 9-17 0,-24-9-32 15,31-17-26-15,-11-2 11 16,0-3 75-16</inkml:trace>
  <inkml:trace contextRef="#ctx0" brushRef="#br1" timeOffset="241503.3891">9888 4116 50 0,'0'0'96'16,"-7"-21"-8"-16,7 21-40 15,3-25-47-15,-3 25-3 16,15-23 1-16,-15 23-3 16,22-13 1-16,-22 13-2 15,25-3 4-15,-25 3 0 16,23 10-2-16,-23-10 3 15,23 25 0-15,-15-11 2 16,0 8-2-16,-4 1 3 0,-1 3-1 16,-2 3 2-1,-2 6 0-15,-2 4-2 0,0 2-1 16,0 7-3 0,2-2 2-16,2 2-3 0,4-2 0 15,2-1-2-15,3-8 1 16,4-4 1-16,4-7 2 15,2-5 0-15,3-7 0 16,1-8 1-16,4-3-1 16,1-6 0-16,0-3 1 15,-1-4 0-15,0-5-2 16,-4 1 4-16,-2 0-3 0,-6 3 2 16,-3 0 0-16,-13 11 0 15,10-13-2 1,-10 13 0-16,0 0 1 15,0 0-3-15,-22 16 3 0,22-16-2 16,-21 27 0-16,6-9 0 16,2 0 0-16,0 1 1 15,2 4 0-15,-1 3 5 16,3 0-4-16,1 0 4 16,1 0-2-16,2 0 3 15,1 3-3-15,1 0 2 16,3-2-4-16,0-4-1 15,3 0-1-15,1 0 1 0,2 0 0 16,3-2-2 0,2-3 2-16,1 1-1 15,-2 1 0-15,3 3 0 16,-3 2 1-16,-1 0 0 0,-2-2 1 16,-3 0 2-16,-4 1 0 15,-4-2 1-15,-5 1-1 16,-5-3-1-16,-5-1 1 15,-3-2 0-15,-2 1 0 16,-4-4 0-16,-2-2 3 16,0-4-3-16,2-5 2 15,1-4 2-15,4-5-1 16,1-1-1-16,4-3-1 16,2-1 0-16,4-2-4 15,12 13-1-15,-14-23-9 16,14 23-19-16,-8-18-42 0,8 18-21 15,3-16 6-15,-3 16 87 16</inkml:trace>
  <inkml:trace contextRef="#ctx0" brushRef="#br1" timeOffset="249722.8458">2502 6640 82 0,'0'0'80'16,"-10"-19"6"-16,10 19-31 15,-12-16-24-15,12 16-14 16,-14-3-7-16,14 3-4 16,-17 19-3-16,5-6-2 15,-2 9-1-15,-1 5 2 0,-4 9-1 16,1 8 2-16,-5 3 0 16,-3 4 0-16,-5 4-1 15,0 4 2 1,-4-2-2-16,-6 0-2 0,-2-4 5 15,-2-2-6-15,-1-5 3 16,4-3-4-16,-1-4 3 16,4-4-6-16,2-5 4 15,6-6-7-15,8-2-5 16,6-9-8-16,17-13-10 16,-23 12-14-16,23-12-35 15,-7-13 1-15,10-6-3 16,-2-7 52-16</inkml:trace>
  <inkml:trace contextRef="#ctx0" brushRef="#br1" timeOffset="250789.5026">1756 7032 69 0,'-19'-28'82'0,"2"6"1"16,0-3-2-16,-1 7-60 15,10 2-10-15,0 3-5 16,8 13-6-16,0 0-1 15,0 0-1-15,0 0-1 16,0 0 0-16,25 17 0 16,-11-1 0-16,7 6 3 15,5 1 2-15,-1 4 0 16,4 3 0-16,-3-1-1 16,7 3 6-16,1 0-6 15,2 0 6-15,0-2-5 0,3 2 3 16,-2-4-5-16,4-3 5 15,-1-1-3-15,-2-3-1 16,-7-4 1-16,0-3-2 16,-4-5 1-16,-4-3 1 15,-1-5-1-15,-5-4 0 16,-1-2-1-16,-3-3 0 16,-13 8 0-16,19-18 0 15,-19 18-1-15,13-25 2 16,-12 12 0-16,-2-1-5 15,1-1 5-15,-3 1-3 16,-3 1 4-16,6 13-5 16,-10-23 6-16,10 23-7 0,-14-13 5 15,14 13 0-15,-15-2 0 16,15 2-2-16,-13 9 0 16,13-9 4-16,-9 19-6 15,9-19 6-15,0 24-6 16,5-8 5-16,1-1-4 15,4 2 5-15,0-1-3 16,4 0-1-16,1 0 1 16,3-1 0-16,0 0 1 15,-1-5 0-15,2 0-1 16,1-6-6-16,3-4 0 16,0-5 0-16,0-5 0 0,0-5-1 15,2-7-2-15,2-2-5 16,-4-11 2-16,2-2 5 15,-5-8 4-15,0-4-4 16,-2-7 4-16,-3-5-2 16,-4-2 7-16,-6-4 3 15,-2 10 3-15,-3 3 0 16,-1 12 1-16,-6 5 0 16,1 12 0-16,-7 8-2 15,13 17-2-15,-18-10-2 16,18 10-4-16,-13 11-2 15,5 2-2-15,2 10 1 16,0 3-2-16,2 9 2 0,1 4 0 16,2 9-1-16,1 1 1 15,1 3-2-15,1-6-4 16,3 1-5-16,1-3-3 16,1-7 4-16,-2-6-5 15,3-8 6-15,-5-8-8 16,-3-15 5-16,0 0-2 15,0 0 5-15,0 0 3 16,-3-23 1-16,-4 3 12 16,-5-4 1-16,2 1 13 15,-5-1 5-15,6 4 6 16,-4 3 2-16,13 17-1 0,-15-20-5 16,15 20-7-16,0 0-7 15,0 0-7-15,18 7-8 16,-2-1-2-16,12 0-4 15,1-1-3-15,10 4-7 16,-3-5-8-16,11 2-15 16,-11-7-28-16,4 2 1 15,-7-4 22-15</inkml:trace>
  <inkml:trace contextRef="#ctx0" brushRef="#br1" timeOffset="251088.6773">2665 6142 148 0,'0'0'95'0,"-17"0"-9"15,12 22-20-15,-3 2-118 0,8 20-40 16,-8 0-1-16,3 10-7 16,-7 2 43-1</inkml:trace>
  <inkml:trace contextRef="#ctx0" brushRef="#br1" timeOffset="253407.2726">4023 6610 85 0,'-3'-13'82'0,"-2"-2"-1"16,3 2-38-16,2 13-37 15,-5-16-4-15,5 16-3 16,0 0-4-16,0 0 0 16,0 0 0-16,-4 26 1 15,1-4 3-15,3 5-1 16,-3 11 3-16,0 2 2 16,2 7 2-16,-5 3-1 15,0 1 2-15,-4 0-3 0,0-1 1 16,-4 0-2-1,-2-10 0-15,-3-2 0 16,-1-8 0-16,0-8 0 16,-2-5 0-16,2-8 0 0,-2-5 0 15,3-8 1-15,2-3-1 16,3-6-1-16,1-3 2 16,3-4-2-16,1-2 0 15,5 0 0-15,4-1-1 16,2 0 0-16,4 2 0 15,6 0 1-15,2 3-2 16,4 3 0-16,3 4 0 16,2 8 1-16,2 3-1 15,2 8 1-15,-1 5 1 16,0 6-1-16,-3 6 1 16,-1 2-1-16,-3 2 0 0,-1-3-1 15,-2 1-3-15,-4-2 2 16,-2-2-6-16,-1-1-6 15,-4-8-28-15,4 6-35 16,-5-7-6-16,-2 0-1 16,-2-13 71-16</inkml:trace>
  <inkml:trace contextRef="#ctx0" brushRef="#br1" timeOffset="253952.2361">4147 7611 60 0,'0'0'96'0,"17"14"-5"16,-17-14-9-16,10-15-75 16,-10 15-10-16,7-15 0 15,-7 15 1-15,5-20-1 16,-5 6 2-16,-2-1 1 0,-2-5 4 16,1 3 1-16,-1-6-1 15,-1 4 2-15,0-3-1 16,2 5 1-16,-2-1 0 15,3 4 2-15,0 1-1 16,2 13-1-16,-4-19 0 16,4 19-2-16,0 0 0 15,0 0-2-15,0 0-2 16,0 0-3-16,0 0 0 16,0 0 1-16,0 0-2 15,0 0 0-15,1 19 1 16,2-6 0-16,1 3 2 15,2 3 1-15,0-1 1 0,1 6 0 16,0 2-1-16,2 1 1 16,0-1-1-16,1-2-3 15,1 2-7-15,-2-5-12 16,4 2-27-16,-13-23-37 16,17 21 0-16,-17-21-6 15</inkml:trace>
  <inkml:trace contextRef="#ctx0" brushRef="#br1" timeOffset="254707.4642">4342 6666 56 0,'0'0'92'15,"0"0"-4"-15,0 0-4 16,0 0-70 0,0 0-10-16,0 0-3 15,0 0-1-15,-6 23-1 0,7-9-1 16,-1 5 2-16,0 6-1 16,3 2 1-16,-1 5 2 15,3 3 0-15,1-1 0 16,3-1 0-16,-1 1 0 15,3-7-1-15,1-2 1 16,0-7-1-16,-12-18 0 16,25 20 1-16,-12-17-2 0,-13-3 0 15,23-8 1-15,-23 8-2 16,23-26 0 0,-13 4 0-16,-2-2 1 15,1-4 0-15,-2-2 0 0,-1-2 1 16,0 0 1-16,0 2 1 15,-2 4-1-15,0 3 1 16,-1 6 0-16,0 2 1 16,-3 15-2-16,0 0 0 15,0 0-2-15,0 0 1 16,-3 18-1-16,0 3-2 16,0 4 1-16,1 4 0 15,2 4 1-15,-2 4 0 16,4 2 0-16,0-1 0 15,3-1 1-15,1 2-1 16,2-3 2-16,2 0-2 16,2-5-3-16,1-4 0 0,0-5-4 15,6-4-6-15,-2-9-18 16,7 3-23-16,-6-15-33 16,11-3 1-16,-6-8-1 15</inkml:trace>
  <inkml:trace contextRef="#ctx0" brushRef="#br1" timeOffset="255191.0173">4932 7298 1 0,'-2'16'71'0,"2"-16"0"16,-6 14-3-16,6-14-56 15,0 0-2-15,-1 13-1 16,1-13 0-16,0 0-1 16,0 0 2-16,0 0 1 15,0 0-1-15,0 0 0 16,4-14-2-16,-2 1 0 16,-1-7-2-16,-1-3-4 15,2-2-1-15,-4-1 0 16,1-1 0-16,-1 2 0 15,-1 2 0-15,1 4 0 16,-1 6 1-16,3 13 1 0,0 0 1 16,-9-13-3-16,9 13 0 15,0 0-2-15,-6 19 0 16,6-19 3-16,-3 30-2 16,3-9 2-16,2 3 0 15,-1 2 0-15,2 1 1 16,0 2 2-16,0 3-1 15,1 0-4-15,1-2 1 16,-1-2-2-16,0 0-3 16,2 0-3-16,-2-5-7 15,5 3-17-15,-6-12-51 16,6 2-2-16,-9-16-3 0,13 4 38 16</inkml:trace>
  <inkml:trace contextRef="#ctx0" brushRef="#br1" timeOffset="255653.1456">5252 6703 60 0,'0'0'93'0,"0"0"-3"15,6-17-4-15,-6 17-78 16,0 0-8-16,0 0-1 16,-2 19-3-16,5-5 0 15,0 8 0-15,1 4 0 0,1 6 3 16,1 2 2-16,1 1-1 16,-1 0 1-16,1-1 0 15,-2-3 1 1,1-4-1-16,-1-4-2 0,-1-6-3 15,-1-4-8-15,-3-13-13 16,4 13-32-16,-4-13-23 16,0 0-5-16,-1-13 25 15</inkml:trace>
  <inkml:trace contextRef="#ctx0" brushRef="#br1" timeOffset="255920.459">5073 6914 64 0,'-19'6'95'15,"19"-6"-7"-15,0 0-9 0,8-36-74 16,7 20-17-16,7-4 0 16,7 1 6-16,1 2 1 15,6-1 3-15,2 4 5 16,-1 1 5-16,2 6 1 15,-4 2-1-15,0 5-1 16,-5 5-8-16,-3-4-13 16,-1 9-29-16,-8-1-40 0,-1 4-3 15,-17-13-4 1</inkml:trace>
  <inkml:trace contextRef="#ctx0" brushRef="#br1" timeOffset="256274.3571">5696 6825 42 0,'0'0'92'0,"15"3"-9"15,-15-3-7-15,0 0-76 16,0 0-17-16,0 0-10 15,14-5-24-15,-14 5-32 16,0 0-2-16,0 0 56 16</inkml:trace>
  <inkml:trace contextRef="#ctx0" brushRef="#br1" timeOffset="256456.5887">5822 6882 40 0,'0'0'82'0,"0"0"-7"15,13 2-9-15,-13-2-84 16,0 0-8-16,0 0-13 16,0 0-20-16,0 0-17 15,0 0 32-15</inkml:trace>
  <inkml:trace contextRef="#ctx0" brushRef="#br1" timeOffset="256624.7977">6011 6872 3 0,'0'0'82'0,"17"6"-1"16,-17-6-8-16,0 0-71 15,5 13-57-15,-5-13-19 16,-5 14-4-16,5-14 45 15</inkml:trace>
  <inkml:trace contextRef="#ctx0" brushRef="#br1" timeOffset="257092.2499">6579 6654 59 0,'0'0'94'0,"0"0"-7"16,13 0-7-16,-13 0-85 15,0 0 0-15,0 0-2 16,2 25 2-16,-1-12 1 15,-1 4 4-15,2 2 3 16,-2 3 0-16,1-1 2 16,-1 2-4-16,2-1-3 15,-1-3-5-15,-1-3-10 0,3 2-16 16,-3-18-40-16,-2 19-10 16,2-19-4-1,0 0 84-15</inkml:trace>
  <inkml:trace contextRef="#ctx0" brushRef="#br1" timeOffset="257275.6294">6533 6770 55 0,'0'0'98'0,"-1"-15"-4"16,1 15-2-16,0 0-85 15,16-7-10-15,-16 7-9 16,0 0-12-16,23-7-11 0,-23 7-21 15,27-9-33-15,-12 5-1 16,5 3 54 0</inkml:trace>
  <inkml:trace contextRef="#ctx0" brushRef="#br1" timeOffset="257941.6017">7252 6294 15 0,'0'0'96'16,"20"-9"-6"-16,-20 9-8 15,13-20-71-15,-13 20-18 16,0 0 1-16,0 0 1 16,7 20 3-16,-8 0 2 15,-1 5 2-15,-3 5 6 16,2 3-2-16,0 2 2 15,0 4-3-15,1 0 0 16,0-3-4-16,-1-1 0 16,-2-2 0-16,1-3-1 0,-3-1 2 15,-2-2-1-15,-2-1 2 16,-2-4-1-16,-3-3 1 16,0-6 0-16,-1-5 1 15,-4-2-1-15,3-7 0 16,0-5 1-16,1-6-1 15,1-2 2-15,5-1-2 16,-2 1-1-16,4 0 1 16,3-2-2-16,5 3-1 15,1 13-1-15,3-18 1 16,-3 18-2-16,17-13-1 16,-4 9 1-16,3 3-1 0,1 2 1 15,2 2 0-15,1 1 1 16,0 4 0-16,0 5-1 15,-1 1 1-15,-2 3-2 16,-1-1-4-16,3 6-10 16,-3-2-13-16,4 12-48 15,-3-11-13-15,1 0 0 16,-4-4 73-16</inkml:trace>
  <inkml:trace contextRef="#ctx0" brushRef="#br1" timeOffset="259542.9083">7255 7159 1 0,'0'0'65'0,"0"0"12"16,0 0 1-16,0 0-68 0,0 0-10 15,0 0-1-15,13 12 4 16,-13-12-6-16,13-7-4 16,-13 7 6-16,24-7 0 15,-8-1 1-15,3 0 0 16,0-5 1-16,-1-2-5 15,-2-1 6-15,1 1 0 16,-4-4 1-16,-1 0 0 16,-5-1 1-16,0 1 0 15,-2 0-1-15,-2 2 1 16,-2 1 0-16,1 3-1 16,-2 13 1-16,-6-20 1 15,6 20 0-15,0 0-1 0,-13-10 0 16,13 10-2-16,0 0 2 15,-16 4-3-15,16-4 0 16,0 0-3-16,-15 17-1 16,15-17 0-16,-7 24-1 15,6-7 2-15,-1 2-2 16,2 4 3-16,3 4 0 16,-1 1 2-16,2 5 5 15,2 3-2-15,0-2 3 16,-1 1-4-16,1-3 0 15,-2-3-8-15,2-3-3 16,-3-5-18-16,1 1-31 0,-4-22-24 16,3 20-2-16,-3-20 60 15</inkml:trace>
  <inkml:trace contextRef="#ctx0" brushRef="#br1" timeOffset="260012.4909">7677 7089 1 0,'21'14'45'0,"-21"-14"19"0,0 0-7 16,0 0-62-16,0 0-8 15,0 0 6-15,-21 3 6 16,8 0 3-1,-4-2 9-15,1 2 12 0,-5-1 0 16,2 2-7-16,-3 0-6 16,2 1-5-16,0 0 7 15,1 1-8-15,3 0-2 16,0 3 1-16,0 2 6 16,5 2-6-16,2 0 4 15,9-13-6-15,-14 25-3 16,14-25 4-16,-3 24 3 15,6-11-5-15,-3-13 0 0,10 18 1 16,-10-18 0-16,20 18 3 16,-7-10-2-16,0-1 1 15,3 0 0-15,1-1-1 16,2-1 1-16,-3 0-2 16,4-1-1-16,-3-1-2 15,1 1-2-15,-4-1-5 16,2 0-5-16,-16-3-13 15,23 7-23-15,-23-7-29 16,15-1-3-16,-15 1 53 16</inkml:trace>
  <inkml:trace contextRef="#ctx0" brushRef="#br1" timeOffset="260659.7759">7522 6464 46 0,'-19'7'99'16,"19"-7"-9"-16,-16 3-6 0,16-3-87 15,0 0-9-15,0 0 0 16,0 0 0 0,0 0 1-16,-10 20 3 15,11-4 3-15,2 7 3 0,4 5 3 16,-1 3-1-16,3 4 2 16,-1 1-1-16,4 0 0 15,0-4-1-15,1-2 3 16,1-5-2-16,0-7 0 15,5-3 1-15,-2-8 0 16,4-7 1-16,-3-7-2 16,4-8-1-16,-3-5-1 0,-2-6 0 15,-2-7 0 1,-4-7 1-16,1-2-1 0,-5 0 3 16,0 2 2-1,-3 2 1-15,2 5 1 0,-4 6 3 16,-1 6-2-16,-1 8 2 15,0 13-2-15,0 0-2 16,0 0-3-16,0 0-2 16,-14 23-1-16,12-5-2 15,2 6 2-15,-1 4-3 16,4 2 0-16,0 2 1 16,4 2 0-16,-1 1 2 15,1 1 1-15,-1 2-2 16,2-2 1-16,2-2-3 15,-1-3-5-15,4-1-8 16,-3-8-14-16,7 2-28 16,-5-11-28-16,7-4 1 0,-3-9 79 15</inkml:trace>
  <inkml:trace contextRef="#ctx0" brushRef="#br1" timeOffset="261226.7049">7892 7057 3 0,'15'16'86'15,"-15"-16"-1"-15,19 0-6 16,-19 0-77-16,18-15-4 15,-3 7-1-15,-1-1 3 16,2-2-2-16,-1-2 2 16,-1-3-1-16,0 0 0 15,-2-3-1-15,-2 0 1 16,-1 2 0-16,-2 0 2 16,-3 2 2-16,-2 1 2 15,-2 14 2-15,-2-20-1 16,2 20 0-16,-7-13 0 15,7 13-1-15,0 0-3 16,-19-3 0-16,19 3-1 0,-16 3-1 16,16-3 0-16,-16 8 0 15,16-8-1-15,-11 21-1 16,11-21-1 0,-10 25 0-16,7-7 1 0,2 2-1 15,2 2 0-15,0 4 1 16,4 0 0-16,-2 1 2 15,4 5 7-15,-1 1-3 16,2 0 3-16,-1 0-4 16,1 0 3-16,-1-2-3 15,-1-2 4-15,-2-3-7 16,0-8-5-16,-4-3-5 0,2 1-13 16,-2-16-27-16,-3 13-31 15,3-13-4-15,0 0 38 16</inkml:trace>
  <inkml:trace contextRef="#ctx0" brushRef="#br1" timeOffset="261661.7494">8239 7073 1 0,'0'0'59'15,"13"14"3"-15,-13-14-6 0,0 0-72 16,-13-4 0-16,13 4 6 16,-15 1 8-16,15-1 5 15,-20 5 14-15,20-5 8 16,-24 6-2-16,9-2-6 16,2-3-5-16,-1 2-6 15,-1-1 0-15,2 0-3 16,-1 0-1-16,14-2-1 15,-23 6 0-15,23-6-1 16,-16 7 0-16,16-7 1 16,0 0 0-16,0 0 0 15,-4 13-1-15,4-13 2 0,17 10-2 16,-4-4 1 0,3 4 4-16,2-3 2 15,3-1 1-15,2 3-6 0,1-1 6 16,2 2-5-16,-1-4 4 15,1 1-9-15,0-2-7 16,-2 0-15-16,5 5-30 16,-7-7-29-16,4 0-3 15,-9-3 49-15</inkml:trace>
  <inkml:trace contextRef="#ctx0" brushRef="#br1" timeOffset="266025.6284">8614 6597 1 0,'0'0'77'16,"0"0"8"-16,0 0-29 15,0 0-44-15,0 0-3 16,11-15-1-16,-11 15-3 15,0 0 0-15,0 0 0 16,9-14-1-16,-9 14 0 16,0 0-1-16,0 0 1 15,14-7-2-15,-14 7 1 16,0 0-1-16,22-6-1 16,-22 6 0-16,22-3 0 15,-8 2 0-15,2-1 0 0,0 2-1 16,3-1 1-16,-1-1-1 15,3 2 2 1,-3 0-2-16,3-3 2 0,-4 3-3 16,0-1 2-16,-1-1 0 15,-3 2 1-15,2 0-1 16,-15 0-1-16,18 0 1 16,-18 0 0-16,16 0 0 15,-16 0-2-15,0 0-3 16,0 0-1-16,13 3-2 15,-13-3-6-15,0 0-13 16,0 0-29-16,0 0-35 16,0 0 2-16,0 0 76 0</inkml:trace>
  <inkml:trace contextRef="#ctx0" brushRef="#br1" timeOffset="266675.8517">8783 6689 1 0,'0'0'58'0,"-3"16"29"16,3-16-2-16,0 0-75 15,0 0-3-15,0 0 0 16,0 0 1-16,0 0 1 16,0 0-1-16,0 0-2 15,0 0 1-15,0 0 0 16,0 0-2-16,0 0-1 16,0 0-2-16,0 0-1 15,0 0 2-15,0 0-1 16,0 0-1-16,0 0 0 15,0 0 0-15,0 0 1 16,0 0-1-16,0 0 0 0,0 0-2 16,0 0 3-16,13-9-2 15,-13 9 1-15,16-4-1 16,-16 4 0 0,21-4 0-16,-8 1 1 0,0 3-2 15,2-2 1-15,-2 4 1 16,0 2-3-16,1-2 4 15,0 0-3-15,1 1 2 16,-2-1-2-16,1 1 2 16,-1-3-1-16,0 0 1 15,-13 0-1-15,22 1 1 16,-22-1-1-16,13 1 1 0,-13-1 1 16,0 0-1-16,0 0 1 15,13-1-2-15,-13 1 3 16,0 0-2-1,0 0 1-15,0 0-1 0,0 0-3 16,0 0 0-16,0 0-10 16,0 0-13-16,0 0-36 15,-12 13-30-15,12-13-5 16,0 0 44-16</inkml:trace>
  <inkml:trace contextRef="#ctx0" brushRef="#br1" timeOffset="267946.1346">9570 6312 1 0,'-4'-12'0'0,"4"12"73"15,0 0-2-15,-13-5-52 16,13 5-10-16,-14 2-2 16,14-2-3-16,-20 7 1 15,7-3-4-15,-5 5 8 16,4 1-2-16,-2 1 4 15,0 5 1-15,-1-4 0 16,2 2-1-16,2 1 0 16,0-1-3-16,3-1-3 15,-1 0 0-15,11-13-4 0,-18 23 0 16,11-8 0-16,0-2 0 16,1 0 1-1,6-13 1-15,-8 24-2 0,6-11 2 16,1 0-2-16,1 0 2 15,0-13-2-15,7 23 0 16,-7-23-2-16,10 25 3 16,-10-25-2-16,17 20 0 15,-17-20 1-15,25 22-2 16,-12-11 0-16,0 1 1 16,1-2 2-16,-1 0-2 15,2 0 3-15,-1 1-2 0,0 0 1 16,-1-1-1-16,3-3 2 15,-1 0-1-15,1 0-2 16,-1-4 3-16,1 2-4 16,-1-3 3-16,1 0-1 15,0 1 0-15,-2-3 0 16,2 1 0-16,0-4 2 16,2 2-4-16,1-3 4 15,0-1-1-15,-2-3-1 16,1 0 0-16,-1 0 0 15,0 2 0-15,-17 6 0 16,25-15-1-16,-25 15 0 16,19-15 1-16,-19 15-3 0,14-13 3 15,-14 13-1-15,10-15 0 16,-10 15 1-16,9-16 2 16,-9 16-2-16,7-14-1 15,-7 14 2-15,4-15 0 16,-4 15 2-16,5-13-2 15,-5 13-2-15,1-15 0 16,-1 15 1-16,1-16-1 16,-1 16 2-16,0-20-1 15,0 20-2-15,0-19 2 16,0 19-1-16,-1-18 1 16,1 18 0-16,-4-14-1 0,4 14 1 15,-9-13 1-15,9 13-2 16,-12-16 0-16,12 16 2 15,-13-20-1-15,13 20-4 16,-15-23 2-16,15 23-3 16,-13-26 0-16,4 10 0 15,-1 2 2-15,10 14-2 16,-22-23 1-16,9 11 3 16,-3-2 1-16,1 3-1 15,-3 3 1-15,2 2-1 16,0 0 2-16,1 1-3 15,-4 0 3-15,4 2-3 16,-2-1-1-16,1 3-2 0,-4-1-6 16,1 4-6-16,-7-4-16 15,2 12-59 1,-12-4-8-16,-5 5 14 16,-5 1 85-16</inkml:trace>
  <inkml:trace contextRef="#ctx0" brushRef="#br1" timeOffset="279785.2038">10224 6455 1 0,'0'0'0'16,"0"0"57"-16,0 0 18 16,0 0-58-16,0 0-12 0,0 0-2 15,0 0-1-15,0 0 1 16,0 0-5-16,0 0 4 15,0 0 2-15,13-8-2 16,-13 8 3-16,0 0-2 16,0 0 3-16,0 0 0 15,0 0 4-15,0 0-6 16,0 0 0-16,0 0 2 16,0 0-3-16,0 0 1 15,0 0-2-15,16-2 0 16,-16 2-2-16,0 0 0 15,14-3 1-15,-14 3-4 16,16-1 3-16,-16 1-2 0,23-2 3 16,-8 0-3-16,-1 2 2 15,2-2-2-15,1 1 3 16,1-1 2 0,0 1-7-16,1 1 6 0,0-2-2 15,3 4 5-15,-1-4-10 16,1 2 6-16,0 0 0 15,-1 0-1-15,-1 0 1 16,1 0 0-16,-6 0 0 16,0 2-5-16,-2-2 3 15,-13 0 2-15,21 4 0 16,-21-4-1-16,16 4 6 0,-16-4-4 16,0 0-2-16,0 0 5 15,13 3 1-15,-13-3-6 16,0 0-3-16,0 0 3 15,0 0-12-15,0 0-7 16,0 0-21-16,0 0-46 16,0 0 7-16,-17-1 79 15</inkml:trace>
  <inkml:trace contextRef="#ctx0" brushRef="#br1" timeOffset="280912.8536">10299 6539 1 0,'0'0'0'0,"0"0"75"16,0 0 5-16,0 0-65 16,13 0-5-16,-13 0-2 15,0 0-1-15,0 0-2 16,0 0-1-16,0 0 1 16,0 0-3-16,0 0 1 15,0 0 1-15,0 0-1 16,0 0 4-16,0 0-1 0,0 0 0 15,0 0-1-15,0 0 1 16,0 0 0 0,0 0 0-16,0 0-2 15,0 0-4-15,0 0 2 0,0 0 0 16,0 0-1-16,0 0 0 16,0 0-1-16,0 0-1 15,0 0 3-15,0 0-2 16,0 0 1-16,0 0 1 15,0 0-2-15,0 0 2 16,13-3 0-16,-13 3-1 16,0 0-1-16,13-3 1 15,-13 3 0-15,13 2 1 16,-13-2 0-16,16 1-1 16,-16-1 0-16,19 0 0 15,-19 0-2-15,23 0 2 0,-10 0 0 16,0 0-3-16,1 0 3 15,2 0-1-15,1 0 1 16,-1 0 0-16,0 2 0 16,0-2 1-16,0 0-2 15,-2 1 2-15,1-1-4 16,-2 0 2-16,0 0-1 16,-13 0 1-16,23 0 0 15,-23 0 0-15,23 0-1 16,-23 0 1-16,19 0 2 15,-19 0-1-15,15 3 1 16,-15-3-2-16,0 0 1 16,15 3-1-16,-15-3 2 0,0 0-3 15,0 0 0-15,0 0 2 16,0 0-1-16,0 0 1 16,0 0 0-16,0 0 1 15,0 0 0-15,0 0 0 16,0 0 0-16,0 0 0 15,0 0-1-15,0 0-1 16,0 0 1-16,0 0-1 16,0 0 2-16,0 0-3 15,0 0 3-15,0 0-1 16,0 0 0-16,0 0-1 16,0 0 0-16,0 0 1 15,0 0-3-15,0 0 1 0,0 0-1 16,0 0 0-16,0 0-4 15,0 0-3-15,0 0-8 16,0 0-11-16,0 0-13 16,0 0-20-16,0 0-27 15,0 0 24-15</inkml:trace>
  <inkml:trace contextRef="#ctx0" brushRef="#br1" timeOffset="282235.4065">10580 6261 1 0,'16'-6'0'0,"-16"6"55"16,0 0 18-16,13-12-58 15,-13 12-7-15,0 0 0 16,0 0 0-16,0 0 3 15,0 0-4-15,0 0 1 16,0 0-2-16,0 0-2 16,0 0 0-16,0 0-2 15,0 0 1-15,0 0-1 16,0 0 2-16,0 0 1 16,0 0 2-16,0 0-1 15,0 0 1-15,0 0 1 16,0 0-2-16,0 0 0 15,0 0-1-15,0 0-2 0,0 0 1 16,0 0-2-16,0 0-1 16,0 0 0-16,0 0 0 15,0 0 0-15,0 0 2 16,0 0-3-16,0 0 1 16,0 0 1-16,0 0-2 15,0 0 2-15,0 0-1 16,0 0 1-16,0 0-2 15,0 0 2-15,0 0-2 16,0 0 1-16,0 0 1 16,13 10-2-16,-13-10 1 15,0 0-1-15,16 13-1 16,-16-13 1-16,15 12 0 0,-15-12-2 16,14 14 2-16,-14-14-1 15,14 15 0 1,-14-15 0-16,18 18 3 15,-18-18-3-15,17 18 0 0,-17-18 2 16,19 21-2-16,-19-21 4 16,21 24-4-1,-21-24 3-15,18 21 2 0,-18-21-1 16,20 20 3-16,-20-20 1 16,13 18-1-16,-13-18-1 15,0 0 1-15,13 17-2 16,-13-17-1-16,0 0 0 0,0 0 0 15,0 0-4 1,0 0 3-16,0 0-2 16,0 0 3-16,0 0-2 15,0 0 1-15,0 0-2 0,0 0 1 16,0 0 1-16,0 0-2 16,0 0 2-16,0 0-1 15,0 0 1-15,0 0-2 16,0 0 1-16,0 0 0 15,0 0-1-15,0 0 0 16,0 0 0-16,0 0 1 16,0 0-2-16,0 0 2 15,0 0 0-15,0 0-1 16,0 0 1-16,0 0 0 16,0 0-3-16,0 0 1 15,0 0 3-15,0 0-3 16,0 0 0-16,0 0 1 0,0 0-1 15,0 0-2-15,0 0 4 16,0 0-4-16,-17 16-1 16,17-16 0-16,-9 16 1 15,9-16 0-15,-12 23-1 16,7-10 4-16,-3 3 0 16,0 0-2-16,2 2 2 15,-4-2 1-15,3 1 1 16,0 1-2-16,-2-1 0 15,3-1-1-15,-1-2 1 16,1-1 2-16,6-13-1 16,-9 21 0-16,9-21-1 0,-8 14 2 15,8-14-1-15,0 0 0 16,-7 14-3-16,7-14-6 16,0 0-10-16,0 0-21 15,0 0-56-15,0 0-3 16,5-24 10-16,-3 7 88 15</inkml:trace>
  <inkml:trace contextRef="#ctx0" brushRef="#br1" timeOffset="286388.027">11186 6506 37 0,'0'0'38'16,"0"0"-13"-16,0 0-3 16,0 0-8-16,0 0-4 0,0 0-4 15,0 0-3 1,0 0-2-16,0 0-3 16,0 0 5-16,0 0 1 0,13 6 1 15,-13-6 2-15,18-3 2 16,-18 3 0-16,24-10-3 15,-9 2 1-15,2 0-3 16,0-4-6-16,1-1 2 16,2 0-4-16,3-3 3 15,-1-2-2-15,1-4 1 16,0-1-1-16,0-5 1 16,0 2 5-16,1-1-4 15,-2-6 5-15,-3 1-5 0,-2-2 3 16,0 0 2-1,-4-2 0-15,-1 0-1 16,-3-1 0-16,-5 1 0 0,0 1 0 16,-5 6-1-16,-1 3 1 15,-2 2-3-15,-2 5 3 16,-1 3-3-16,7 16 3 16,-19-19-2-16,19 19-2 15,-21-10 2-15,8 6 0 16,13 4 0-16,-23-2-1 15,10 4 1-15,13-2-4 16,-23 8 4-16,23-8-2 16,-19 22-1-16,10-5 0 15,1 1 0-15,0 3 1 16,3 4 0-16,-1 2 2 0,1 2-1 16,1 0 1-16,3 1 0 15,-1 2 0-15,4-2-1 16,-1 2-1-16,3 1 1 15,1 0-1-15,-1 1 2 16,2 3-3-16,3 1 5 16,-1-4 1-16,-1 2 0 15,2-5 2-15,-2-2-1 16,0-5-1-16,-1-1 1 16,0-10 3-16,-6-13-6 15,9 20 0-15,-9-20 0 16,0 0-1-16,0 0 2 15,0 0 0-15,0 0-1 0,0 0-1 16,13 0 1-16,-13 0-1 16,5-17 1-16,1 4-8 15,0-3 5-15,4-3-5 16,-3 2 0-16,0-2 1 16,1 1 1-16,0 2-1 15,0 1 0-15,0 1 7 16,-8 14-5-16,12-20 4 15,-12 20-1-15,0 0 1 16,16-10-2-16,-16 10 1 16,0 0-2-16,0 0 0 15,0 0 1-15,10 20-1 16,-7-7 4-16,-3-13-3 0,7 24 3 16,-7-24-2-16,9 28 6 15,-9-28-5-15,12 24 4 16,-12-24 0-16,16 15-4 15,-16-15 5-15,18 13-5 16,-18-13 6-16,24 13-9 16,-11-8 7-16,0 1-6 15,2 0 3-15,0-2 0 16,0-1-2-16,1-1 1 16,-2-2-1-16,1 0 3 15,-1-2-1-15,0 1 0 16,-1-2-1-16,0 0 1 0,-13 3 0 15,22-9-3-15,-22 9-4 16,17-13 3-16,-17 13-1 16,15-16 2-16,-15 16-4 15,13-21 2-15,-7 6-1 16,-2 1 1-16,-1 1 5 16,3-1-5-16,-4 1 3 15,1-2-3-15,-3 1 3 16,0 14-2-16,-1-18 1 15,1 18 2-15,-4-14-2 16,4 14 2-16,-11-13-1 16,11 13 0-16,0 0 0 0,-14-16 0 15,14 16 2-15,-13-6-3 16,13 6 2-16,0 0-1 16,-19-3 0-16,19 3 0 15,0 0 0 1,-18 9-1-16,18-9 0 0,0 0 0 15,-15 17-1-15,15-17-1 16,-6 16 1-16,6-16 2 16,2 16-2-16,-2-16 2 15,4 25-1-15,2-11 4 16,1-1-2-16,2 1 4 16,1 1-5-16,-1 1 5 15,1-2 2-15,1 1-2 0,2-8-4 16,-13-7 1-1,22 19 4-15,-9-14-4 16,-13-5 4-16,21 9-5 16,-21-9-2-16,25 2 2 0,-25-2 4 15,24-5-5-15,-11-1 0 16,0 2 0-16,0-2-2 16,-13 6-2-16,26-11-3 15,-26 11-1-15,24-13-4 16,-24 13-1-16,21-10-10 15,-21 10-20-15,19-12-39 16,-19 12-5-16,13-26 72 16</inkml:trace>
  <inkml:trace contextRef="#ctx0" brushRef="#br1" timeOffset="286953.8241">11781 6129 1 0,'-20'13'13'0,"20"-13"70"0,0 0-11 16,0 0-61-16,0 0-5 15,0 0 0-15,0 0-1 16,7-14-2-16,-7 14 0 16,16-9 0-16,-16 9-1 15,20-13 1-15,-20 13-3 16,25-19 3-16,-12 6-3 15,1-1 1-15,0 0 0 16,1-1 2-16,-4 1-1 16,1-1 3-16,-3 2 0 15,-9 13-1-15,13-18 2 16,-13 18 0-16,0 0-3 16,0 0 0-16,13-9-1 0,-13 9-1 15,0 0-2-15,7 13 0 16,-7-13-2-16,4 19-1 15,-1-6-1-15,0 2-1 16,0 6-1-16,1-1-1 16,0 3-2-16,1 1-1 15,2 1-8-15,-3-2-8 16,6 3-23-16,-4-4-32 16,4-1 61-16</inkml:trace>
  <inkml:trace contextRef="#ctx0" brushRef="#br1" timeOffset="287242.27">12009 6803 34 0,'0'0'96'0,"-2"17"-3"16,2-17-57-16,0 0-39 15,0 0-13-15,0 0-20 16,0 0-50-16,-4 15-3 15,4-15 61-15</inkml:trace>
  <inkml:trace contextRef="#ctx0" brushRef="#br1" timeOffset="289839.3767">12410 6551 1 0,'0'0'90'0,"-12"15"-2"16,12-15-7-16,0 0-81 15,0 0-5-15,0 0 2 16,0 0 0-16,0 0 2 16,0 0-1-16,0 0 4 15,0 0 3-15,0 0 2 0,5-15-2 16,-5 15 0-16,6-19-2 16,-6 19 1-16,4-22-3 15,-3 9-4 1,2-4 3-16,-3 0-6 0,6-5 6 15,-5 0-6-15,2-1 2 16,2 2-2-16,-2 2 3 16,-2 1 3-16,-1 18-1 15,6-20 3-15,-6 20-2 16,0 0 2-16,0 0 0 16,0 0 1-16,0 0-4 15,0 0 1-15,0 0-2 0,0 0 0 16,0 0-2-16,0 0 2 15,0 0 0-15,-9 22-2 16,9-6 7-16,-1 1-5 16,1 3 6-16,-2 0 1 15,2 5 2-15,2 1-3 16,-1 3 0-16,5-3 1 16,-5 3-6-16,5 0 5 15,0-1-7-15,1 6 1 16,-3 0-2-16,5 4 2 15,-2 2-1-15,2 5 0 16,0 1 0-16,-2-1 2 16,3 2-1-16,-1-2 1 0,1-3 0 15,-2-3-1-15,1-4 8 16,-2-8-7-16,-1-1 6 16,3-7-5-1,-5-3 7-15,-4-16-8 0,10 18 7 16,-10-18-6-16,0 0-1 15,0 0 1-15,0 0 1 16,0 0-2-16,13-7-1 16,-13 7 2-16,0-29-8 15,1 12 7-15,-1-11-5 16,0-5 4-16,2-9-5 16,-2-9 8-16,0-6-8 15,0-2 8-15,0-2 1 16,1-1 0-16,2 3 1 15,0 2 0-15,1 5 2 16,2 7-6-16,1 9 4 0,2 3-6 16,0 4 5-16,-5 7-6 15,5 3 5-15,-9 19-4 16,7-23 3-16,-7 23 0 16,0 0 1-16,0 0 0 15,0 0 0-15,0 0-1 16,0 0 1-16,0 0-2 15,0 0 2-15,0 0-1 16,-3 23 1-16,3-23 5 16,9 23-6-16,-2-8 6 15,-1 1-7-15,-6-16 6 16,20 26-5-16,-10-13 6 16,-10-13-8-16,22 23 2 0,-22-23-1 15,21 20 0-15,-21-20 1 16,22 17-1-16,-22-17 2 15,22 10-1-15,-22-10 1 16,21 3-1-16,-21-3 2 16,20-5-1-16,-20 5 2 15,21-15-1-15,-13 2-2 16,4 0 1-16,-2-3 0 16,-1-5-4-16,1-7 1 15,-2-2-3-15,-2-9-3 16,0-4 2-16,-3-5-4 15,0-4 0-15,-5-6 1 0,2 1 3 16,-6-1-1-16,4 0 5 16,-1 6 3-16,0 3 1 15,3 6 6-15,-2 7 0 16,2 6 0-16,2 7 1 16,-2 5 0-16,0 18-1 15,-3-19-3-15,3 19 0 16,0 0-4-16,0 0-1 15,0 0-1-15,-16 2-1 16,16-2-2-16,-3 13 1 16,3-13 0-16,0 24 1 15,3-6 2-15,1 3-2 16,1 5 3-16,0 2-2 0,3 5 0 16,0 3 1-16,1 3-1 15,0 4 0-15,-1 2-2 16,1 3 1-16,0-2 0 15,-2 4 3-15,1-2 4 16,0-3-6-16,-1-1 6 16,-1-9 0-16,-1-3 0 15,0-9 1-15,1-2-1 16,-6-21 0-16,5 21-5 16,-5-21 2-16,0 0-8 15,0 0-5-15,0 0-2 16,0 0-7-16,0 0-3 0,0 0-5 15,-11-21 0-15,11 21 1 16,-19-28 7-16,5 12 7 16,-1-5 13-16,1 1 2 15,-2 2 7-15,-1-3 4 16,5 4 2-16,-2-2 3 16,1 6-7-16,2-4-2 15,11 17-7-15,-20-22 3 16,20 22-2-16,-14-17 0 15,14 17 0-15,0 0-1 16,0 0 2-16,-10-14-2 16,10 14-1-16,0 0 0 15,14-5-1-15,-14 5 0 0,23-3 1 16,-7 3-1-16,4-3-1 16,1 2 4-1,3 0-3-15,1-4 1 16,1 2-1-16,-2-4 0 0,2-1 0 15,-1-5 0-15,-1-2-2 16,-1-2-2-16,-3-6 3 16,1-2 0-16,-7-1 2 15,0-1 1-15,-3-2 1 16,-6 2 2-16,0 1 2 16,-7 1 2-16,-2 6 0 15,-2 2 2-15,-1 4-3 0,7 13 0 16,-16-17-2-16,16 17-1 15,-16-9-2 1,16 9-1-16,0 0-2 16,-14-4-4-16,14 4-1 0,0 0 1 15,0 0 0-15,1 17 1 16,3-4 1-16,2 4-1 16,-1 5 1-16,2 8 1 15,1 3 2-15,0 6 0 16,0 5-2-16,-2 3 0 15,3-1 0-15,-2 5 0 16,2-2 4-16,-1-3 1 16,2 0 0-16,-1-5-2 0,-2-7 2 15,3-5-1 1,-4-6 0-16,1-7 0 16,-2-1-4-16,-5-15-4 15,0 0-2-15,0 0-7 0,0 0-9 16,0 0-8-16,-8-25-5 15,0 6-6-15,-7-7 4 16,2 2 4-16,-4-5 9 16,-2 3 20-16,3 1 10 15,-2 4 13-15,3 6 7 16,1 0 9-16,14 15-4 16,-23-16 1-16,23 16-9 15,-15-13-13-15,15 13-10 16,-7-13-6-16,7 13-2 15,-1-13 0-15,1 13 2 16,0 0 2-16,4-13 4 0,-4 13 6 16,0 0 6-16,17-2 3 15,-17 2 0-15,25 5-1 16,-9-4-3-16,5-1-3 16,5 0-3-16,5 0-3 15,2-4 1-15,3-4-2 16,0 0-1-16,0-5 0 15,0 0-2-15,-6-3 2 16,-4 0 1-16,-4 0 3 16,-5 2-1-16,-5 1 2 15,-3 0-1-15,-9 13-3 16,4-22-16-16,-4 22-41 16,-3-23-26-16,-1 9 6 0,-5-8 77 15</inkml:trace>
  <inkml:trace contextRef="#ctx0" brushRef="#br1" timeOffset="290155.3781">13465 5809 1 0,'-2'-13'71'0,"2"13"19"16,0 0-2-16,0 0-73 16,0 0-10-16,0 0-4 15,0 0-3-15,-11 14-2 16,11-14-1-16,-5 28-1 15,4-9 1-15,1 8 1 0,-1 6 1 16,3 8 2-16,3 5 2 16,0 0 0-16,1 4 0 15,1 1 1-15,2-1-2 16,-2-1 6-16,2-5-5 16,-2-5 2-16,-1-5 2 15,0-5-3-15,-2-7 1 16,0-6-2-16,-4-16-1 15,8 17-9-15,-8-17-3 16,0 0-23-16,0 0-50 16,1-19 2-16,-5 3 41 15</inkml:trace>
  <inkml:trace contextRef="#ctx0" brushRef="#br1" timeOffset="290317.5299">13271 6184 17 0,'-26'3'88'0,"26"-3"-3"16,0 0-55-16,0 0-36 15,25-1-12-15,-1-10-14 16,15 6-31-16,0-11-20 16,13-2 66-16</inkml:trace>
  <inkml:trace contextRef="#ctx0" brushRef="#br1" timeOffset="294173.9849">13929 5858 1 0,'-10'-20'28'16,"10"20"57"-16,-10-23 1 15,3 7-63-15,3 1-11 16,-1 0-5-16,1 2-2 16,4 13-1-16,-9-22-1 15,9 22-2-15,-6-15-2 16,6 15 0-16,0 0-2 0,0 0 1 16,0 0 0-16,-10 24 1 15,13-9-2-15,0 4 2 16,1 7-2-16,4 7 1 15,3 6 0-15,-1 3-2 16,5 7-3-16,-1-1-4 16,1 2-1-16,-2-2-5 15,0-2 0-15,-5-8-1 16,1-2 0-16,-6-9 7 16,1-5 0-16,-4-5 11 15,-1-4-3-15,1-13 13 16,-12 16-2-16,12-16 8 0,-14 6-2 15,14-6 3-15,-19-6-1 16,19 6-6-16,-14-15 6 16,14 15-10-16,-9-23 6 15,9 9-8-15,0-3 1 16,4-2-6-16,3 0 4 16,5-2-2-16,2-1 0 15,4-4 1-15,8-3-3 16,4-6 2-16,5-1-1 15,1 0 1-15,3-4 1 16,-2-2 0-16,-1-1-1 16,-4 2 2-16,-8-1 1 0,-6 6 0 15,-8-1 2-15,-7 4-1 16,-5 2-8-16,-3 7 6 16,-7 5 1-1,0 3-3-15,-2 8 0 16,0 5-3-16,-1 6-1 0,-2 5-1 15,1 8 3-15,-1 3-4 16,1 5-2-16,-1 4 2 16,2 4 0-16,2-1 2 15,2 8 2-15,2-1 2 16,5 4 0-16,2 1-1 16,6 3-1-16,5-1 0 15,4 1-2-15,6-1 1 0,1-6 0 16,5-5 0-16,-2-5 1 15,1-4 2 1,1-11-1-16,-4-2 1 16,-2-8 1-16,-2-4 0 0,-1-6 1 15,-1-4-1-15,-2-6 0 16,-3-7 0-16,-2-3 0 16,1-3 1-16,-3-5 3 15,0 1-5-15,-2-1 2 16,-1 4-2-16,-2 6 1 15,1 3-1-15,1 5 1 16,-3 16-4-16,0 0-1 16,0 0 1-16,0 0-2 15,7 13 2-15,-4 2-2 0,0 5 1 16,2 3-1-16,0 2 4 16,2-1-1-16,0 1 2 15,0 1-1-15,2-5 0 16,-2 1 3-16,3-5-2 15,0-1-1-15,-10-16-3 16,21 20 2-16,-21-20 0 16,23 5 1-16,-23-5-1 15,23-12-1-15,-23 12 2 16,21-26 1-16,-10 9 1 16,-3-8-1-16,1-4 0 0,-5 1-1 15,3-4 3 1,-1 2 0-16,-1-1-1 15,-1 5 1-15,0 5 0 16,1 5 0-16,-5 16 0 0,5-16 0 16,-5 16-3-16,0 0 1 15,0 0-2-15,3 13-1 16,-3-13 0-16,0 24-1 16,2-5 2-16,-2-1-1 15,4 2 2-15,-1 3-1 16,3 0 2-16,1 0-2 15,0-1 2-15,2-2-1 16,1-1 1-16,-2-2 0 16,3-1-1-16,-3-3 2 15,-8-13-2-15,16 21 2 16,-16-21 0-16,0 0 0 16,17 12-1-16,-17-12 0 0,0 0-1 15,16-12-1-15,-16 12 1 16,10-18-1-16,-10 18 0 15,12-23 2-15,-6 10 0 16,-2-3-1-16,2 3 0 16,-2-3 2-16,0 1 0 15,1 1-1-15,1 1-1 16,-2 0 2-16,-4 13-2 0,7-14 1 16,-7 14 0-1,0 0 0-15,0 0 0 16,9-13 0-16,-9 13 0 15,0 0 0-15,0 0 1 0,0 0-2 16,0 0 0-16,0 0 0 16,0 0-1-16,0 0 2 15,-5 13-1-15,5-13-2 16,0 0 0-16,3 21 2 16,-3-21-1-16,2 28 1 15,-1-11 0-15,5 3-3 16,-3-3 1-16,3 5 1 15,2-3-2-15,2-2 0 16,2-1 2-16,1-4-2 16,3-4 2-16,0-3 1 15,4-5 1-15,0-3-1 16,2-5 2-16,-1-2 0 0,1-4 0 16,1-3 0-16,-1-5-1 15,-1 2 1-15,-2-5-1 16,-3-1 2-16,-2 2-2 15,-2 2 1-15,-3-1-2 16,-2 6 3-16,-4 1-2 16,-3 3 2-16,0 13-1 15,-9-15-3-15,9 15 4 16,-17-5-3-16,17 5 2 16,-22 3-1-16,9 1 0 15,13-4-1-15,-23 13 0 16,23-13-1-16,-20 21-1 0,10-6 2 15,2 2-2-15,1 3 0 16,3 1-1-16,0 2 1 16,2-3-1-16,4-1 2 15,-1-2 0-15,2-3 0 16,1-1 1-16,-4-13 0 16,12 13 1-16,-12-13 0 15,17 0 0-15,-17 0-2 16,20-7 4-16,-20 7-3 15,23-23-1-15,-12 9 2 16,-1-4-1-16,-2 0 2 16,-1-1-1-16,1 3 2 15,-3-3-5-15,0 6 5 0,-5 13-2 16,6-16 1-16,-6 16 0 16,0 0-4-1,0 0 0-15,0 0 0 16,5 13-1-16,-5-13 1 0,5 23 0 15,-2-10-2-15,1 2 1 16,2-1 2-16,-1 2 1 16,-5-16 0-16,16 23 1 15,-16-23-2-15,19 16 1 16,-19-16 1-16,20 10-1 16,-20-10 2-16,22 0-1 15,-9-3 1-15,-13 3 0 0,23-16 0 16,-23 16 0-1,17-26 1-15,-11 13-3 0,1-2 1 16,0 0 1 0,-4 1-2-16,2-1 1 0,-5 15-1 15,8-20 0-15,-8 20-1 16,10-14 1-16,-10 14-1 16,0 0-3-16,15-3 2 15,-15 3-3-15,0 0 3 16,16 20-1-16,-16-20 0 15,11 22-1-15,-11-22 2 16,12 21 1-16,-12-21 0 16,11 18 2-16,-11-18-2 15,13 5 1-15,-13-5 1 0,18-7-1 16,-18 7 1 0,21-29 0-16,-8 9 0 15,3-2-1-15,-1 1 3 0,-1-4 0 16,0 2 0-16,1 4 1 15,-5 5-1-15,-10 14 0 16,17-10-2-16,-17 10-1 16,13 10 0-16,-13-10-4 15,13 26 1-15,-7-7 1 16,1 0-1-16,2-1 2 16,2-2-1-16,0-1 3 15,2-2-2-15,0-5 2 16,0-2-1-16,0-3 0 15,2-5-1-15,0-2-3 16,-1-2-1-16,-14 6-10 0,25-21-16 16,-19 2-53-16,-2 0-1 15,-7-4 35-15,-6-3 50 16</inkml:trace>
  <inkml:trace contextRef="#ctx0" brushRef="#br1" timeOffset="294413.3581">14863 5810 1 0,'-36'-7'63'0,"8"-6"34"0,15-1-6 15,5-1-56-15,6-3-32 16,8-1-2-16,4 4-1 15,6 4-2-15,6 2-5 16,8 5-14-16,2-2-16 16,11 6-46-16,-6-3-1 15,5 2 28-15</inkml:trace>
  <inkml:trace contextRef="#ctx0" brushRef="#br1" timeOffset="294590.8138">15066 5447 1 0,'-16'-9'96'16,"16"9"1"-16,-21-4-6 15,21 4-66-15,0 0-31 16,8-15-18-16,13 17-35 16,2-11-32-16,11 2-2 15,1-9 57-15</inkml:trace>
  <inkml:trace contextRef="#ctx0" brushRef="#br1" timeOffset="295791.8547">15812 5943 22 0,'0'0'91'16,"0"0"-4"-16,0 0-29 0,0 0-58 15,0-17-2-15,0 17 3 16,2-18-3-16,-1 6 6 16,-1 12-2-16,4-22 4 15,-4 22 0-15,13-26 0 16,-4 10-3-16,-9 16-1 16,22-23-1-16,-9 14-4 15,0 1 1-15,0 5-4 16,-13 3 2-16,24 8 0 15,-11 4-2-15,0 4 1 16,-1 1 1-16,-2 3 1 16,1 2 0-16,1-2 3 15,-2 0-1-15,-1-2 2 0,-4-2 0 16,-5-16 0-16,9 18-1 16,-9-18 1-1,0 0 2-15,0 0-1 16,0 0 1-16,0 0 0 0,0 0 1 15,15-18-1-15,-11 5 2 16,0-2-2-16,3 2 1 16,-1-3-2-16,-6 16-1 15,20-20-3-15,-20 20-1 16,25-6 0-16,-12 12-4 16,4 6 1-16,-1 1 0 15,1 4 1-15,-1-1 1 0,-1-2 2 16,-1-1 4-16,-1-1 0 15,2-6 2-15,-15-6 0 16,24-8 1 0,-11-2 0-16,1-6-1 0,1-2 1 15,-1-7-1-15,-1-4 0 16,0-4 0-16,-1-7 1 16,-5-5-2-16,-1-4-8 15,-5-7 6-15,-1-6-7 16,-1-1 2-16,-1 4 0 15,-2 4 1-15,-2 9-1 16,2 9 3-16,-3 8 3 16,2 12-2-16,5 17 3 0,-14-8 0 15,14 8-2-15,-13 16-2 16,6 2-1-16,1 2 0 16,3 7-2-1,2 8 0-15,1 5 6 0,0 5-2 16,4 5 1-16,0 5-1 15,4 2 2-15,2-3-2 16,-2 0 3-16,2-4 0 16,2-5-5-16,1-7 3 15,-2-8-1-15,1-10 2 16,0-7 1-16,-12-13-1 16,20 3 0-16,-20-3 1 0,17-26-1 15,-10 4-2 1,1-1 2-16,-1 3 0 15,-1 1 0-15,-1 2 0 16,2 2 0-16,-7 15-2 0,0 0-1 16,19-8 1-16,-19 8-1 15,15 16-2-15,-15-16 2 16,20 18-1-16,-7-6 0 16,4-3-1-16,3-1 1 15,3-2 3-15,3-2-2 16,0-4 0-16,2-1 0 15,-2 0 0-15,0-4-5 16,-6-2-17-16,0 3-60 16,-7-8-5-16,-4-1 9 15,-9-7 79-15</inkml:trace>
  <inkml:trace contextRef="#ctx0" brushRef="#br1" timeOffset="299075.4676">16994 5753 1 0,'0'0'63'16,"16"4"16"-16,-16-4-45 16,0 0-15-16,0 0-7 0,0 0-2 15,3-13-5-15,-3 13-1 16,0 0-2-16,0 0 1 16,0 0-1-16,-16-4 3 15,16 4 0-15,0 0 0 16,-16-8 0-16,16 8-2 15,-16-8 2-15,16 8 0 16,-22-10 0-16,22 10-3 16,-26-8-2-16,11 7 0 15,0 2 0-15,-1 4 1 16,-1 1-3-16,1-1 0 16,0 5-1-16,3 2 0 15,0 4 0-15,3-2 0 0,3 2 2 16,3 0-3-16,-1 0 4 15,4-3-1-15,2 0 3 16,-1-13-2-16,8 17 1 16,-8-17-1-16,14 6 1 15,-14-6 2-15,19-6-2 16,-19 6 1-16,18-11-3 16,-18 11 3-16,19-21-2 15,-19 21 0-15,12-23 1 16,-6 10-1-16,-6 13 3 15,8-20-1-15,-8 20 3 16,3-13-2-16,-3 13 1 16,0 0-2-16,0 0-2 0,0 0 0 15,6 18-3-15,-6-18 1 16,11 21-3-16,-1-8 1 16,5 0 0-16,1 2 3 15,3-2-1-15,-1 0 3 16,1-5 0-16,0-1 1 15,0-4 0-15,-2-3 0 16,-3-4 0-16,1-6-1 16,-2-9 2-16,-3-3-2 15,0-4 0-15,-1-5 0 16,-4-5 1-16,-3-5 0 16,-1-3-7-16,-2-3 4 0,-4 1-4 15,1 1 4-15,-2 4-2 16,2 5 5-16,0 1-5 15,-1 12 5-15,2 7 3 16,3 16-2-16,-7-14-3 16,7 14-3-16,0 0-2 15,-4 20-3-15,4-1 0 16,1 2-3-16,4 11 1 16,-1 3 5-16,2 5 6 15,0 6-1-15,1 2 3 16,-1 4 0-16,1-5 0 15,0-1-2-15,-1-4-5 16,0-6-8-16,1-4-2 0,-3-6 2 16,2-9 3-16,-6-17 4 15,6 13 5 1,-6-13 3-16,0 0 8 16,1-18 3-16,-4 5 3 0,2-5-2 15,-1 0-2-15,2-1-6 16,3-4-1-16,3 0-3 15,6 0-5-15,2-3-2 16,8 1-2-16,2 1-2 16,6 5-2-16,2 0-1 15,6 6-5-15,-2 0-6 16,4 7-12-16,-7-5-25 0,5 5-19 16,-6-1 57-1</inkml:trace>
  <inkml:trace contextRef="#ctx0" brushRef="#br1" timeOffset="299337.7764">16815 5373 1 0,'0'0'61'0,"-16"-14"30"16,13 1-7-1,8 0-77-15,8 0-10 16,1 1-9-16,9 6-12 0,-3 1-9 16,8 8-27-16,-4-2-24 15,2 11 57-15</inkml:trace>
  <inkml:trace contextRef="#ctx0" brushRef="#br1" timeOffset="299525.9515">17111 5041 4 0,'0'-36'97'0,"0"18"0"16,-6-3-7-16,6 21-79 0,-14-18-23 15,14 18-15-15,-10 18-25 16,-5 8-36-16,5 18-6 16,-9 6 69-16</inkml:trace>
  <inkml:trace contextRef="#ctx0" brushRef="#br1" timeOffset="303794.4354">17953 5715 1 0,'13'3'0'0,"-13"-3"73"0,0 0-2 16,2-13-57-1,-2 13-11-15,0 0 1 16,-12-16-1-16,12 16 0 16,-17-7 4-16,17 7 1 15,-23-1 5-15,23 1-3 0,-26 8 1 16,13-3-4-16,-1 2-1 15,1 3-2-15,0 0-2 16,1 4-2-16,3 1-3 16,-1 2 2-16,4-1-2 15,1 3 0-15,5-1 0 16,0 0 0-16,4 1 1 16,0-5 3-16,2-1-1 15,-6-13-2-15,17 16 4 16,-17-16-2-16,22 4 2 15,-22-4-1-15,23-11 1 16,-23 11-1-16,23-25 3 16,-13 12-2-16,0-6 0 0,1 2 2 15,-4-2 0-15,-1 2-1 16,-2 4 1-16,0 0 1 16,-4 13-3-1,6-16 3-15,-6 16-1 0,0 0-3 16,0 0-1-16,0 0 0 15,0 0-2-15,0 0-2 16,0 22 1-16,0-22-2 16,1 23 2-16,2-10 0 15,-1 0 2-15,2 0 1 16,-4-13-1-16,10 20 3 16,-10-20-2-16,13 14 2 0,-13-14-1 15,17 8 1-15,-17-8-2 16,22 1 2-16,-22-1 0 15,22-6-1-15,-22 6 0 16,23-14 0-16,-23 14 1 16,22-20-1-16,-12 5 2 15,0-2-1-15,-3 4 1 16,2-3 1-16,-4 2 2 16,-5 14-1-16,9-23-1 15,-9 23 0-15,0 0-2 16,6-13 0-16,-6 13-2 15,0 0-2-15,0 0-3 16,7 14 1-16,-7-14 0 0,9 17 0 16,-9-17 2-16,10 21 1 15,-10-21 0 1,11 17 2-16,-11-17 1 16,10 13-1-16,-10-13 0 0,0 0 0 15,12 13-2-15,-12-13 2 16,0 0 0-16,0 0 1 15,17-9-1-15,-17 9-1 16,13-16 1-16,-13 16 2 16,19-21 0-16,-19 21 0 15,23-22-2-15,-10 12-1 16,-13 10 1-16,26-19 0 0,-13 12-1 16,0 3-1-16,1 1 3 15,-14 3-3-15,24 3 0 16,-24-3 2-16,23 7 0 15,-23-7-2-15,20 17 1 16,-20-17 1-16,20 25-2 16,-10-11 0-16,3-1 1 15,-1 3 1-15,-1-2-1 16,2-1 1-16,2-3 0 16,-1-4 0-16,0-4-1 15,4-5-3-15,2-2 0 16,-1-6-3-16,1-2-2 15,-1-6-3-15,-1 0-5 0,-2-5-10 16,0 2-16-16,-7-9-40 16,-5 2-8-1,-1-3 76-15</inkml:trace>
  <inkml:trace contextRef="#ctx0" brushRef="#br1" timeOffset="304279.2792">17815 5587 1 0,'-2'18'55'0,"2"-18"28"16,0 0-1-16,0 0-76 16,0 0-4-16,16-11-1 15,-16 11 0-15,6-16-3 16,-6 16-4-16,6-22 7 0,-3 8-4 15,0-2 4 1,0 2-2-16,-2-2 4 16,2 3-4-16,-2 0 5 15,-1 13 0-15,5-16 0 0,-5 16-1 16,0 0-1-16,0 0-1 16,0 0 0-16,13-1-2 15,-13 1 2-15,14 8-2 16,-14-8-4-16,20 10-4 15,-7-2-8-15,-13-8-12 16,29 11-23-16,-29-11-32 16,30 12 40-1,-14-10 44-15</inkml:trace>
  <inkml:trace contextRef="#ctx0" brushRef="#br1" timeOffset="304612.4357">18347 5116 1 0,'0'0'45'0,"-13"-7"47"15,13 7 0-15,0 0-68 16,-4-14-13-16,4 14-3 15,6-19-2-15,-6 19-2 16,16-20-3-16,-16 20 0 0,24-12-3 16,-9 9-1-16,-1 6-1 15,-1 6 0-15,-1 4-2 16,-7 13-4 0,-5 4-3-16,-5 11-13 0,-14 3-18 15,-3 10-40-15,-15-1-3 16,-7 3 86-16</inkml:trace>
  <inkml:trace contextRef="#ctx0" brushRef="#br1" timeOffset="305578.417">19458 5378 1 0,'18'-9'0'0,"-18"9"81"15,0 0 3-15,14-15-61 16,-14 15-10-16,0 0-6 16,0 0-3-16,0 0-2 15,0 0-4-15,-6 13 0 16,-1 3 1-16,1 6-2 0,-4 4 1 15,-4 4 0-15,1 5 6 16,-3 1 4 0,0 1-2-16,-4-1 3 15,0 1-3-15,-5-6 3 16,2-2-3-16,0-6 4 0,0-4-8 16,-2-3 0-16,1-5 1 15,-2-5-1-15,1-6 1 16,2-4-1-16,2-3 0 15,0-2 1-15,6-4 0 16,2-1 0-16,2-1-2 16,6-1-6-16,3 0 7 15,7 3-1-15,0-1 1 16,5 1-9-16,-10 13 8 16,26-17-9-16,-11 14 8 15,2 3 7-15,2 4-6 16,0 2-1-16,1 4 0 0,0 2 9 15,2 2-10-15,1 2 9 16,0-2-8-16,0 2-5 16,-3-1-3-16,3 0-4 15,-5 1-11-15,3 3-15 16,-5-4-29-16,0 5-19 16,-2-3 29-16,-1-1 57 15</inkml:trace>
  <inkml:trace contextRef="#ctx0" brushRef="#br1" timeOffset="306196.2313">19515 6118 1 0,'0'0'56'0,"1"17"26"16,-1-17-2-16,0 0-64 16,0 0-16-16,13-9-3 15,-13 9 1-15,13-10-2 0,-13 10 3 16,10-13 2-16,-10 13 3 15,9-23 1-15,-5 9-1 16,-1-2 1-16,0-3-1 16,-2 0 1-16,2 1-3 15,-1 2 2-15,-2 1-1 16,0 15 0-16,3-18 1 16,-3 18 0-16,0 0 0 15,0 0-2-15,0 0 1 16,0 0-3-16,0 0 0 15,-12 15-1-15,12-15-1 16,-10 24 0-16,4-10 0 16,3 3 1-16,-1 1-1 0,1 2 2 15,2 0 0-15,2 0 1 16,2 0-1-16,3-1 2 16,1 0-3-1,3-5 3-15,2 1-1 0,2-7-2 16,2 0 2-16,0-5-2 15,2-5 0-15,1-2-6 16,3-2-2-16,-6-7-4 16,4 3-7-16,-4-10-12 15,3 2-23-15,-11-9-28 16,4-2 28-16,-8-3 55 16</inkml:trace>
  <inkml:trace contextRef="#ctx0" brushRef="#br1" timeOffset="306392.2478">19655 5779 37 0,'0'0'104'16,"0"0"-5"-16,0 0-3 16,-13 5-85-16,13-5-9 15,0 0-4-15,0 0-3 16,-2 16-1-16,2-16-7 15,0 0-13-15,-3 20-66 16,3-20 1-16,0 0-5 0,-7-17 79 16</inkml:trace>
  <inkml:trace contextRef="#ctx0" brushRef="#br0" timeOffset="330980.3512">12965 5095 1 0,'0'0'0'0,"0"0"76"16,3-19-3-16,-3 19-61 16,0 0-5-16,0-13 2 15,0 13-1-15,0 0-3 0,0 0-2 16,0 0 1-16,0 0 0 16,0 0 1-16,-16-6-2 15,16 6 1-15,0 0-3 16,0 0-1-16,0 0 2 15,0 0-3-15,0 0 2 16,8 18-2-16,-8-18 1 16,10 23 0-16,-4-6-2 15,-1 0 3-15,1 6-2 16,3 0 2-16,-2 3-2 16,0 2 3-16,-1-2-3 15,0-2-1-15,-2 2 3 16,0-3-1-16,-1-4 1 0,0-3 0 15,-3 0-1-15,0-16 4 16,3 17-2-16,-3-17 2 16,0 0-2-16,0 0 2 15,0 0-1-15,0 0-2 16,0 0 0-16,0 0-4 16,0 0-6-16,0 0-9 15,0 0-24-15,0 0-44 16,0 0 8-16,0 0 78 15</inkml:trace>
  <inkml:trace contextRef="#ctx0" brushRef="#br0" timeOffset="331492.1651">13053 5041 1 0,'0'0'80'16,"0"0"7"-16,0 0-45 15,0 0-28-15,0 0-3 0,0 0-1 16,0 0-3-16,0 0-3 15,0 0-5-15,0 0 1 16,0 0 1-16,0 0-2 16,0 0-1-16,0 0-2 15,2 21 2-15,-2-21 0 16,1 21 1-16,2-8 0 16,-1 2-1-16,2 2 2 15,-1 2 0-15,1 1 1 16,1 0 0-16,-1 0 0 15,0 0-2-15,1 1 0 16,0-3 1-16,0-2 1 0,-1 2 0 16,-1-5 0-16,-3-13 0 15,6 18-2-15,-6-18 4 16,0 0-3 0,0 0 1-16,0 13-3 0,0-13-4 15,0 0-10-15,0 0-15 16,0 0-30-16,-15-7-23 15,15 7 36-15</inkml:trace>
  <inkml:trace contextRef="#ctx0" brushRef="#br0" timeOffset="332024.3471">12787 5067 4 0,'0'0'91'0,"0"0"-3"15,0 0-45-15,-13 3-38 16,13-3-2-16,0 0-2 15,0 0 1-15,11-14-3 0,-11 14-1 16,0 0 1 0,12-16 2-16,-12 16 3 15,10-13-2-15,-10 13 0 16,14-23 0-16,-7 10 4 0,2-3-3 16,1 0 1-16,0-3-2 15,0 1-1-15,0 0 1 16,-1 2 1-16,0 3 2 15,-9 13-3-15,13-15 1 16,-13 15-1-16,0 0 2 16,0 0-4-16,14 1-1 15,-14-1-2-15,0 0-1 16,6 20 1-16,-6-20 0 16,6 20 1-16,-6-20 0 15,11 25 3-15,-4-11 0 16,2 4 0-16,0-1-2 15,2-3-6-15,4 4-9 0,-2-5-24 16,3 1-45-16,0-5-3 16,-16-9 60-16</inkml:trace>
  <inkml:trace contextRef="#ctx0" brushRef="#br0" timeOffset="333425.3137">11013 3216 1 0,'-24'-23'72'15,"24"23"18"-15,-28-14-8 0,12 9-48 16,2 7-22-16,-2 11-6 15,-1 3-4-15,1 1-10 16,2 6 2 0,1 0-6-16,4-1 10 0,2 4-7 15,2-9 9-15,5 0 3 16,5 1 0-16,2 2 1 16,2 1 0-16,2 1-1 15,4 4-2-15,-1 0 2 16,5 3-3-16,4-3 0 15,1 1-1-15,2-4 0 16,0-2 1-16,3 0 1 0,-1-2-1 16,0-3 0-16,0 1 2 15,-5 0-2-15,-1 5 1 16,-5 3-2 0,-1 2 0-16,-5 3-1 0,-3 4-1 15,-4 0 4-15,-4 7-5 16,-4-4-3-16,-5 2 4 15,-6-1-2-15,-2-4 3 16,-5-4-3-16,-3-2 4 16,-3-2-5-16,-2-7 7 15,1-3 0-15,0-4-2 16,3-4 1-16,4-4 1 16,5-3 0-16,17-1-1 0,-17-1-1 15,17 1 1 1,3-14-1-16,-3 14 1 15,27-15 0-15,-7 8-2 16,5 1 1-16,2-1 1 0,1 4 1 16,-1 3-2-16,-1 3 1 15,-3 3-1-15,-3 5 1 16,-2 2 0-16,-5 3 1 16,-5 9-2-16,-2 2 0 15,-3 9 1-15,-2 3 0 16,-3 7-1-16,-3 3 1 15,-1 5-2-15,-2 5 2 0,2 0 3 16,-1 2-3-16,0-2 3 16,-1 3-2-1,4-6 3-15,0-1-3 16,2-2 3-16,2 1-4 0,2-11 0 16,1-1 0-16,1-8 1 15,2-3-1-15,1-7 2 16,2-2-2-16,1-6 0 15,-10-16-1-15,27 14-3 16,-11-17-9-16,8-1-24 16,-5-15-48-16,9-1-4 15,-2-15 61-15</inkml:trace>
  <inkml:trace contextRef="#ctx0" brushRef="#br0" timeOffset="334140.809">11358 3212 1 0,'0'0'76'0,"7"-28"8"16,-7 28 1-16,3-17-53 15,-3 17-9-15,2-13-13 16,-2 13 2-16,0 0-9 16</inkml:trace>
  <inkml:trace contextRef="#ctx0" brushRef="#br0" timeOffset="334409.0774">11462 3244 358 0,'0'0'-5'0,"3"-13"5"16,-3 13-4-16,3-25 12 0,1 12-11 15,-1-3 9-15,3 2-11 16,-2 1 13-16,-4 13-10 16,0 0 9-16,0 0-8 15</inkml:trace>
  <inkml:trace contextRef="#ctx0" brushRef="#br0" timeOffset="336492.2357">11362 3156 3 0,'0'0'90'0,"0"0"3"16,0 0-13-16,6-18-48 16,-6 18-27-16,13 15-2 15,-13-15-3-15,16 26-8 16,-7-5 5-16,-3 4-5 15,1 2 6-15,-3 5-6 16,-1 0 9-16,-3-2-6 16,0 5 7-16,0 2 1 15,-1-2 0-15,1-1-4 16,0 1 0-16,1-5 0 16,2-4-2-16,1-10-1 0,-4-16 1 15,13 6 2-15,-13-6 0 16,20-33-1-16,-10 1 3 15,2-4 1-15,0-4 0 16,-2-2 0-16,1-2 0 16,-2 1 2-16,1 0-1 15,0 8 9-15,-1 2-7 16,-1 7 5-16,4 4-6 16,-2 5 7-16,-10 17-9 15,20-13 5-15,-20 13-8 16,20 29-5-16,-9-10 5 15,-4 5-6-15,-4 4 5 0,-1 2-7 16,0 3 8-16,-4 2-6 16,0-2 5-16,0-4 3 15,1 5-3 1,1-2 1-16,3 1-3 0,1-1-1 16,7-3-8-16,1-9-16 15,8 0-48-15,-1-12-5 16,7-7 0-16,-3-8 82 15</inkml:trace>
  <inkml:trace contextRef="#ctx0" brushRef="#br0" timeOffset="336992.7111">11743 3839 5 0,'-4'15'85'16,"4"-15"-3"-16,0 0-10 0,0 0-71 15,0 0-3-15,0 0-3 16,13-19 1 0,-13 19 2-16,9-23 0 15,-5 9 2-15,-1-7 7 0,0 0 4 16,-3-5 0-16,1 3 0 16,-1 1-1-16,2 2 0 15,-2 1-5-15,3 3 2 16,-3 16-3-16,5-19-2 15,-5 19-1-15,0 0-1 16,13 8-1-16,-13-8-2 16,12 24 2-16,-8-4-3 15,-1 5 0-15,1 1 4 16,-2 1-2-16,-1 1-1 16,1-2-2-16,-2-2-7 15,3 4-17-15,-6-12-40 16,7 2-11-16,-4-18-8 0,4 15 81 15</inkml:trace>
  <inkml:trace contextRef="#ctx0" brushRef="#br0" timeOffset="337408.9287">12009 3674 46 0,'0'0'85'16,"0"0"-4"-16,0 0-41 16,-4 15-34-16,4-15-5 0,-9 16-1 15,9-16-1-15,-4 19 1 16,4-19 0-16,0 0 0 16,0 0 2-16,0 0 2 15,0 0-1-15,0 0 0 16,0 0 2-16,11-19 2 15,-9 5-3-15,0-2 1 16,-2-6-1-16,0 4-1 16,0-1 0-16,2 0 1 15,-2 0-2-15,3 5-1 16,-3 14 0-16,6-16 0 16,-6 16-2-16,0 0 0 15,15 16 2-15,-10 1-3 0,1 8 0 16,-4 6-1-16,0 6-1 15,1 3-6-15,0 5-13 16,-3-6-33-16,5 8-31 16,-2-9-9-16,6-8 71 15</inkml:trace>
  <inkml:trace contextRef="#ctx0" brushRef="#br0" timeOffset="338342.0568">12352 3037 68 0,'0'0'89'0,"0"0"-7"16,0 0-15-16,0 0-66 16,15 5-4-16,-15-5 4 15,5 27-9-15,-5-8 10 16,-1 8-5-16,-2 6 1 0,-1-1 4 16,-3 1 0-16,-2 0 1 15,0-2-5 1,-2-5 6-16,-1 0-8 0,-2-8 5 15,-2-6 2-15,-3-2-2 16,0-4 2-16,-1-5-2 16,-3-2 1-16,0-6-1 15,4-2 0-15,2-1 0 16,3 0 3-16,14 10-4 16,-18-23 1-16,18 23 0 15,3-19 1-15,-3 19 0 16,19-9 0-16,-6 6 0 0,3 2-4 15,1-1 2-15,3 5 0 16,-2 0 0-16,0 2-1 16,1 0 3-1,0 4-4-15,-3 3 1 0,-2-1-1 16,-1 4-6-16,-13-15-11 16,26 33-22-16,-17-17-39 15,5 4-7-15,-14-20 3 16</inkml:trace>
  <inkml:trace contextRef="#ctx0" brushRef="#br0" timeOffset="338809.9856">12398 3635 16 0,'0'18'86'0,"0"-18"-4"16,0 0-3-16,0 0-70 15,0 0-7-15,12-21-1 0,-11 8 1 16,5-2-2-1,-1-6 0-15,0-2 2 16,0-3 2-16,-2 0 0 0,-1 2 3 16,1-1 1-16,0 6 2 15,-1 0-2-15,-2 19-1 16,4-22-1-16,-4 22 0 16,0 0-2-16,13 0-2 15,-13 0-2-15,11 21-2 16,-6-1 2-16,1 4-2 15,-2 7-2-15,-3 2-3 16,2 6-1-16,-6 4-5 16,3 5-14-16,-5-7-35 15,2 9-25-15,-5-12 0 16,4-3 42-16</inkml:trace>
  <inkml:trace contextRef="#ctx0" brushRef="#br0" timeOffset="339876.2837">12899 3056 72 0,'0'0'95'0,"0"0"-4"16,0 0-7-16,0 0-71 0,0 0-13 15,12 32-3-15,-11-11-5 16,1 5 1 0,-2 3-4-16,1 1 8 15,-1 2-5-15,0 0 8 0,0 1-8 16,0-11 4-16,-1-2-1 16,1 3-6-16,-3-8-9 15,3 3-15-15,0-18-41 16,-12 16-5-16,12-16 7 15,-19 2 74-15</inkml:trace>
  <inkml:trace contextRef="#ctx0" brushRef="#br0" timeOffset="340110.1974">12665 3290 37 0,'-14'-8'90'0,"14"8"-3"0,-14-7-4 15,14 7-60-15,8-13-25 16,-8 13-4-16,26-1-7 16,-10 1-3-16,7 3-4 15,-1-3 4-15,7 0-1 16,-3 1 2-16,7 2 6 16,-4-3-5-16,2 3-5 15,0-3-21-15,-2 3-24 0,-2-3-4 16,-3 4 68-1</inkml:trace>
  <inkml:trace contextRef="#ctx0" brushRef="#br0" timeOffset="340330.2404">13183 3258 74 0,'0'0'89'0,"0"0"-6"0,0 0-37 15,0 0-48 1,0 0-23-16,0 0-46 16,5 16-8-16,-5-16-3 15,0 0 50-15</inkml:trace>
  <inkml:trace contextRef="#ctx0" brushRef="#br0" timeOffset="340493.3623">13205 3313 63 0,'14'3'82'0,"-14"-3"-19"16,16-3-34-16,-1 3-101 15,-15 0-8-15,18-2-2 16</inkml:trace>
  <inkml:trace contextRef="#ctx0" brushRef="#br0" timeOffset="340681.6572">13496 3306 21 0,'0'0'83'16,"-8"14"-6"-16,8-14-19 15,0 0-115-15,-15 14-13 16,15-14-8-16,-27 6 45 16</inkml:trace>
  <inkml:trace contextRef="#ctx0" brushRef="#br0" timeOffset="341383.4572">13828 3026 88 0,'0'0'96'15,"0"0"-10"-15,0 0-8 16,0 0-78 0,0 0-1-16,-1 20-6 15,-1-7 3-15,4 10-5 0,-1 1 2 16,-1 2 6-16,2 6 3 16,-1 0-3-16,-1 0-6 15,0-2-3-15,0-4-10 16,0-3-11-16,0-23-23 15,-3 26-26-15,3-26-1 16,0 0 45-16</inkml:trace>
  <inkml:trace contextRef="#ctx0" brushRef="#br0" timeOffset="341599.9592">13752 3164 52 0,'0'0'94'0,"-6"-17"-5"15,6 17 1-15,0 0-75 16,0 0-9-16,0 0-15 16,0 0-15-16,22 3-3 15,-22-3-7-15,27 8 2 16,-10-5-5-16,7 10 7 16,-4-3-7-16,6 0 2 15,-3 3-20-15,0 0 30 16,0 3 25-16</inkml:trace>
  <inkml:trace contextRef="#ctx0" brushRef="#br0" timeOffset="342393.9167">14092 2972 22 0,'0'0'86'0,"-21"-5"3"16,21 5-5-16,-16 0-51 0,16 0-21 16,0 0-4-16,-15 10-4 15,15-10-6-15,0 23 4 16,6-5-6-16,-1 1 7 16,2 1-5-16,1 5 9 15,1 2-7-15,1 1 3 16,-1-1-1-16,4 2-3 15,-2-7 2-15,2-4-5 16,0 0 3-16,0-5-2 16,0-9 3-16,0-4-2 15,0-6 3-15,-1-10-2 16,-2-2 2-16,0-7 5 16,-1-4-5-16,1-7-1 0,-3 2 3 15,0 0 0-15,-3 1 1 16,2 6 1-16,-3 5 0 15,0 5-4-15,-3 17 6 16,0 0-1-16,0 0-1 16,0 0-3-16,0 0-1 15,12 33 2-15,-11-10-6 16,2 2 3-16,1 8-4 16,-1-1 1-16,0-1-1 15,1 0 1-15,-1-3-4 16,0-2-8-16,3 2-3 15,-3-7-21-15,8 3-45 0,-11-24-1 16,16 26-4-16,-16-26 54 16</inkml:trace>
  <inkml:trace contextRef="#ctx0" brushRef="#br0" timeOffset="342844.3267">14341 3531 65 0,'0'0'82'0,"0"0"-1"16,0 0-40-1,0 0-33-15,4-13-3 0,7-9 1 16,1 2-1-1,1-5-1-15,0-1-1 0,1-3 0 16,-1 1 0-16,-1 3-1 16,-3 3 1-16,-1 5 1 15,-1 3-3-15,-7 14 2 16,9-19 0-16,-9 19-1 16,0 0 1-16,0 0 0 15,0 0-1-15,0 0 1 16,7 13 0-16,-7-13-1 0,-1 24-3 15,1-6 1-15,-2-1-1 16,2 3 1 0,-1 2-1-16,1 4-1 15,0-2-3-15,1 5-4 16,-1 2-2-16,5-1-9 0,-5-4-15 16,10 6-44-16,-9-14-3 15,9 0-1-15,-10-18 73 16</inkml:trace>
  <inkml:trace contextRef="#ctx0" brushRef="#br0" timeOffset="343316.57">14632 3427 82 0,'0'0'84'15,"0"0"-1"-15,0 0-38 16,-16-5-33-16,16 5-6 16,0 0-4-16,0 0-2 15,0 0-1-15,0 0-1 16,0 0 0-16,0 0 2 16,0 0 0-16,17-7 2 15,-17 7 2-15,16-17 1 16,-16 17 0-16,13-23 0 15,-8 10-1-15,-3-3-1 16,0 3 0-16,-2 0-1 0,0 13 1 16,-4-20-1-16,4 20 0 15,-6-13 0-15,6 13-1 16,0 0-1-16,0 0-1 16,0 0 1-16,0 0 0 15,-13 6 0-15,13-6-1 16,-4 20 1-16,1-7-1 15,0 3 1-15,0 4 2 16,-1 1-3-16,1 3-1 16,1 4-5-16,-1-2-6 15,3 5-14-15,-3-8-33 16,5 9-24-16,-5-12-3 16,4 0 18-16</inkml:trace>
  <inkml:trace contextRef="#ctx0" brushRef="#br0" timeOffset="343679.4641">14743 3412 58 0,'16'-13'94'0,"-16"13"-6"16,0 0-7-16,0 0-65 15,0 0-21-15,-16-7-2 16,16 7-1-16,-17 10 3 15,17-10 2-15,-20 18 5 16,20-18 3-16,-16 23 3 0,10-6-1 16,2 2-1-16,4 1 0 15,0 0-3-15,1 0-3 16,3-2-2-16,2-1 0 16,1 0 0-16,1-4 0 15,-8-13 1-15,21 15 0 16,-8-14 1-16,2 5 0 15,-1-8 1-15,2 2-1 16,-2-1-6-16,-1-3-9 16,3 4-20-16,-16 0-47 15,22-9-2-15,-22 9-4 16,11-16 62-16</inkml:trace>
  <inkml:trace contextRef="#ctx0" brushRef="#br0" timeOffset="344295.4317">14947 2769 109 0,'8'-19'91'0,"-8"19"0"16,0 0-8-16,7-16-76 15,-7 16-7-15,0 0 0 16,16 10-3-16,-13 6 0 16,0 4-1-16,-2 3-1 15,-3 9 0-15,-3 4 4 16,-5 0-1-16,-3 2 3 16,-4 1-3-16,-3-6 5 15,-5-1-3-15,-1-5 6 16,0-8-4-16,2-6 3 15,1-4-1-15,2-5 1 0,4-8 0 16,3-4-1-16,4-6 2 16,4-3-8-16,4-1 5 15,4 0-5-15,2 0 5 16,3 2-6-16,3 2 4 16,-10 14-5-16,25-13 2 15,-11 14-1-15,2 4 1 16,2 6 5-16,2 1-8 0,-1 4 1 15,2 2-11 1,-4 4-3-16,7 7-27 16,-11-3-38-16,7 3-4 15,-9-8-5-15,4 2 53 0</inkml:trace>
  <inkml:trace contextRef="#ctx0" brushRef="#br0" timeOffset="344779.5148">15029 3356 43 0,'0'0'90'0,"0"0"-4"0,0 0-5 16,-10-14-68 0,10 14-7-16,0 0-3 15,8-13-3-15,-8 13 2 0,0 0-2 16,13-13 3-16,-13 13 1 15,13-9 1-15,-13 9-1 16,16-19-2-16,-16 19 1 16,19-20-1-16,-9 7 1 15,-10 13-2-15,16-30 0 16,-9 11 5-16,-3 2-4 16,-1-1 3-16,-1 1-3 15,-4 3 3-15,2 14-5 0,-7-22 5 16,7 22-5-1,0 0-1-15,-13-4 0 16,13 4 2-16,-13 8-2 0,13-8-1 16,-11 22 1-16,5-9-5 15,0 4 5-15,0 2-5 16,1 3 4-16,0 1-3 16,1-2 5-16,1 5-5 15,0-5 5-15,0 2 0 16,2 1-4-16,-1-1-4 15,4 9-10-15,-7-9-19 16,10 16-45-16,-8-16-1 16,4 2-2-16,-4-12 56 15</inkml:trace>
  <inkml:trace contextRef="#ctx0" brushRef="#br0" timeOffset="345129.4861">15133 3414 28 0,'13'-16'71'15,"1"4"-5"-15,-4-2-6 16,-10 14-60-16,15-16-6 16,-15 16 0-16,4-13 4 15,-4 13 2-15,0 0 8 16,-19 4 8-16,6 1 4 16,13-5-1-16,-27 19-1 15,15-5-3-15,-2-1-3 16,4 3-3-16,0 4-6 15,2-4-5-15,4 3 1 16,3-5-1-16,5 3 1 0,3-2 1 16,8 1-2-16,0-5 2 15,7-1 0-15,3 0 1 16,1-4 1-16,0 3 0 16,1-8-1-16,-1 2-2 15,0-1-6-15,-4-7-9 16,1 5-18-16,-9-13-46 15,5 6-3-15,-6-15-3 16,0 4 65-16</inkml:trace>
  <inkml:trace contextRef="#ctx0" brushRef="#br0" timeOffset="345429.8248">15211 3020 81 0,'0'0'98'16,"0"0"-10"-16,0 0-1 16,21-17-81-16,1 8-5 15,2 3-1-15,2 2-2 16,3 1 1-16,0 1-1 15,1 1 4-15,-2 4-1 0,-2-3-3 16,-7 1-6-16,-4-2-13 16,3 7-18-16,-18-6-30 15,17 3-15-15,-17-3 1 16,0 0 31-16</inkml:trace>
  <inkml:trace contextRef="#ctx0" brushRef="#br0" timeOffset="345649.9963">15385 3086 103 0,'-17'3'84'0,"17"-3"-1"15,-23 4-25-15,23-4-36 16,-15-1-8-16,15 1-5 0,0 0-7 16,0 0-9-1,18-4-5-15,-18 4-4 16,21 1-2-16,-21-1-5 0,28 6-9 15,-28-6-18-15,27 13-27 16,-14-9-1-16,3 5 17 16,-3-9 61-16</inkml:trace>
  <inkml:trace contextRef="#ctx0" brushRef="#br0" timeOffset="345995.2746">15654 2981 74 0,'0'0'93'0,"0"0"-2"16,0 0-7 0,-3-13-50-16,3 13-27 15,0 0-2-15,-15 13-5 0,15-13-1 16,-8 23-3-16,5-10 6 16,1 0-6-16,1 4 9 15,2-2-4-15,1-1 4 16,-2-14-4-16,11 19 4 15,-11-19-2-15,22 10-1 16,-8-9 0-16,5-2-2 16,3-3 0-16,-1-4 1 0,2-3 1 15,-2-3-5 1,-4-7 6-16,-3 0-4 16,-5 0 4-16,-8-2-5 15,-8 5-1-15,-10-3-22 16,-6 19-55-16,-15 2-7 0,-8 13-7 15,-12 2 0-15</inkml:trace>
  <inkml:trace contextRef="#ctx0" brushRef="#br0" timeOffset="347398.1905">11425 4806 1 0,'0'0'28'16,"-12"-16"2"-16,12 16 2 15,-12-13-10-15,12 13 5 16,0 0-6-16,-8-13-2 15,8 13-7-15,0 0-4 16,0 0-7-16,0 0 1 16,0 0 3-16,13 25-4 15,-7-9 4-15,1 2-4 16,1 6 5-16,1 0-3 0,1 2 3 16,0 1-2-1,-1-5-3-15,0 0 0 16,1-2 0-16,-2-1-2 15,1-6 0-15,-2 3 1 0,-7-16 0 16,16 14 0-16,-16-14 0 16,17 0-1-16,-17 0 1 15,21-19 1-15,-13 3 0 16,2-5 0-16,-2-4 0 16,-1-8-4-16,1-2 0 15,-2-2 5-15,0-1-5 16,0 4 4-16,1 2-1 0,-1 5 2 15,-2 8-4 1,2 6 7-16,-6 13-3 16,0 0-1-16,0 0 0 15,-3 27 1-15,-3-4 2 0,3 6-4 16,-4 0 5-16,1 6-5 16,-1 1 4-16,1 0-3 15,1-3 3-15,-1-4-6 16,1 1-2-16,1-4-8 15,6 4-16-15,-5-14-42 16,10 4-18-16,-7-20 32 16,23 11 56-16</inkml:trace>
  <inkml:trace contextRef="#ctx0" brushRef="#br0" timeOffset="360351.643">11677 5183 1 0,'0'0'0'0,"0"0"24"16,0 0-8-16,0 0-13 15,0 0-5-15,-3 13 4 16,3-13-1-16,0 0 4 15,0 0 3-15,0 0 6 16,0 0-2-16,0 0 2 16,0 0 1-16,0 0-4 0,0 0 0 15,0 0-2-15,0 0-2 16,0 0-3-16,0 0-1 16,0 0-2-16,13-5 0 15,-13 5 1-15,0 0-1 16,0 0-1-16,6-14 3 15,-6 14 1-15,0 0 0 16,9-17 1-16,-9 17 0 16,0 0 1-16,7-18-1 15,-7 18 0-15,0 0-2 16,0 0-1-16,0 0-1 16,0 0 0-16,0 0 0 15,14-10-2-15,-14 10-1 0,0 0 1 16,16-1 0-16,-16 1 1 15,17-2-2-15,-17 2 1 16,18 3 1-16,-18-3-1 16,16 6 0-16,-16-6 0 15,14 16 0-15,-14-16 0 16,13 22 1-16,-7-9 1 16,1-1-2-16,0 1 1 15,-1 0 0-15,-6-13 1 16,10 25 0-16,-7-12-2 15,-3-13 2-15,4 20-3 16,-4-20 3-16,2 17-1 0,-2-17 2 16,-3 18-1-16,3-18 0 15,0 0 1-15,-5 14 0 16,5-14 1-16,0 0-3 16,0 0 2-16,0 0-2 15,0 0 1-15,0 0-1 16,3-17 2-16,2 4-1 15,-2-1 0-15,-1-4 0 16,1-2 1-16,2 3-1 16,-4-1 1-16,2 1 1 15,-2 4-2-15,-1 13 3 16,2-19-3-16,-2 19 1 16,0 0-2-16,0 0 1 0,0 0-2 15,17 5 0-15,-11 8-1 16,-6-13 0-16,17 26 1 15,-8-9-1-15,1 2 2 16,-1-2 0-16,-1 0 0 16,0 1 0-16,-3-4 0 15,0 2-1-15,-2-2-3 16,-1-1-4-16,1 3-12 16,-3-16-18-16,9 23-44 15,-9-23 13-15,13 9 69 16</inkml:trace>
  <inkml:trace contextRef="#ctx0" brushRef="#br0" timeOffset="360869.2132">12025 5349 1 0,'0'0'0'0,"0"0"84"16,16 7-5-1,-16-7-72-15,15-15-18 16,-2 5-4-16,-13 10 0 15,24-23 5-15,-14 9 3 0,1-1 7 16,-11 15 7-16,18-27 8 16,-18 27 5-16,11-29 2 15,-4 13 0-15,-4-4-6 16,3 3-4-16,-5-5-3 16,4 6-3-16,-4 0 0 15,-1 16-1-15,3-18-1 16,-3 18-1-16,0 0-2 0,0 0 2 15,0 0-5 1,0 0 0-16,-7 18 0 16,7-18-2-16,-3 25 2 15,-1-9-1-15,4 1 2 16,-3 5-2-16,3-1 3 0,-2 4-3 16,2-1-2-16,-3 4-7 15,3 1-14-15,-2-6-35 16,6 7-24-16,-7-7 33 15,3-6 52-15</inkml:trace>
  <inkml:trace contextRef="#ctx0" brushRef="#br0" timeOffset="361787.4552">12335 4619 1 0,'0'0'27'0,"0"-15"56"16,0 15-18-16,0-14-45 15,0 14-5-15,0 0-6 16,0 0-6-16,0 0-1 16,0 0-5-16,1 17-1 15,-1 0 0-15,2 6-1 16,-1 6 0-16,2 0 6 15,-1 6 0-15,-1-5 3 16,-1 3 1-16,-3-5 2 0,0 3-3 16,-2-6 3-16,-1-5-5 15,-3-3 1-15,0-4-2 16,9-13 0 0,-18 15-1-16,18-15 3 0,-19-4-1 15,19 4 2-15,-16-21-2 16,9 8 0-16,3-1-3 15,-1-2 5-15,5 16-1 16,-4-26-6-16,4 13 5 16,0 13-4-16,4-19 1 15,-4 19-3-15,15-20 9 16,-15 20-10-16,24-20 4 16,-9 14 2-16,0 3-2 0,4 6 5 15,-1 3-3-15,-1 10 3 16,-3 1-7-1,-1 9 1-15,-3 0-8 0,3 6-3 16,-7-6-18-16,7 7-34 16,-9-8-21-16,5-4 38 15,-3-2 48-15</inkml:trace>
  <inkml:trace contextRef="#ctx0" brushRef="#br0" timeOffset="362203.2939">12411 5284 1 0,'0'0'27'0,"-2"17"60"15,2-17-5-15,0 0-67 16,-2-14-11-16,2 14-3 15,9-28 1-15,-6 11 0 16,2-3-2-16,0-5 0 16,2-4 4-16,-1 6-2 15,1-1 4-15,0 6-3 16,0 4 0-16,-7 14 0 0,12-20 0 16,-12 20 1-16,13 0-3 15,-13 0 0 1,14 7-4-16,-14-7 3 0,16 14-2 15,-16-14 0-15,19 26-2 16,-10-11 0-16,-1 5-1 16,-2-3-3-16,1 8-6 15,-4-5-8-15,3 7-18 16,-8-5-43-16,5 3 20 16,-1-7 63-16</inkml:trace>
  <inkml:trace contextRef="#ctx0" brushRef="#br0" timeOffset="362631.0659">12839 4525 1 0,'17'-9'56'0,"-17"9"37"15,0 0-4-15,0 0-69 16,1 13-17-16,-1-13-5 16,7 29-2-16,-2-9-4 15,-2 5 0-15,2 4-2 16,0-1 1-16,-1 4 7 16,-1-3-7-16,-2-3 9 15,-1-3-5-15,0-3 0 16,-1-4-14-16,2 0-17 15,-1-16-40-15,-5 16 8 16,5-16 68-16</inkml:trace>
  <inkml:trace contextRef="#ctx0" brushRef="#br0" timeOffset="362852.545">12782 4730 1 0,'0'0'26'0,"-6"-18"68"15,6 18-8-15,-1-21-57 16,1 21-20-16,9-18-4 16,-9 18 0-16,17-17-2 0,-4 10-6 15,4 0-5 1,6 4 1-16,0-2-6 16,5 4-5-16,-1-3-10 15,5 8-25-15,-5-5-32 0,2 3 43 16,-1-4 42-16</inkml:trace>
  <inkml:trace contextRef="#ctx0" brushRef="#br0" timeOffset="363058.4508">13196 4721 10 0,'0'0'90'0,"0"0"-5"16,0 0-46-16,0 0-43 0,-14-10-26 15,14 10-44-15,0 0-7 16,0 0 47-16</inkml:trace>
  <inkml:trace contextRef="#ctx0" brushRef="#br0" timeOffset="363228.8837">13296 4676 1 0,'14'0'26'0,"-14"0"54"16,0 0-12-16,0 0-75 0,0 0-58 15,-4 13-14-15,4-13 56 16,0 0 23-16</inkml:trace>
  <inkml:trace contextRef="#ctx0" brushRef="#br0" timeOffset="363378.2551">13483 4675 1 0,'0'0'66'16,"13"7"-3"-16,-13-7-60 15,0 0-79-15,0 0 20 16,0 0 56-16</inkml:trace>
  <inkml:trace contextRef="#ctx0" brushRef="#br0" timeOffset="363909.2576">13886 4431 1 0,'0'0'89'16,"0"0"2"-16,0 0-5 15,0 0-71-15,0 0-9 16,0 0-3-16,0 0-2 0,7 23-2 16,-5-4-3-16,-2 1-2 15,0 5 0-15,-2 1 0 16,2 0 1-16,-1-1-2 15,1 0-3-15,-3-3-2 16,3-4-13-16,0-18-19 16,1 26-35-16,-1-26-2 0,-4 13 76 15</inkml:trace>
  <inkml:trace contextRef="#ctx0" brushRef="#br0" timeOffset="364113.1505">13760 4627 1 0,'0'0'62'0,"-18"-11"26"16,18 11 1-16,-13-6-68 15,13 6-14-15,-6-15-5 16,6 15-5-16,0 0-8 16,22-14-6-16,-7 11-7 15,3-3-8-15,3 9-15 16,-2-3-32-16,7 6 23 15,-3-3 56-15</inkml:trace>
  <inkml:trace contextRef="#ctx0" brushRef="#br0" timeOffset="364837.1203">14098 4317 1 0,'9'-16'75'15,"-9"16"15"-15,0 0-5 16,6-17-62-16,-6 17-21 16,0 0-3-16,0 0-1 15,-5 16-3-15,4-3 0 16,-2 5 0-16,1 4 3 15,2 4 3-15,0 3 2 16,3 3 4-16,0-2-3 16,2 3 1-16,0-1-1 0,3-2 0 15,-1-5-2-15,0-2-3 16,2-3 1-16,-1-6-4 16,2-1 3-16,-10-13-1 15,23 9 1-15,-23-9-3 16,26-10 2-16,-13-3 0 15,2-3-2-15,-2-6 3 16,-2-2 1-16,1-3 1 16,-3-4 0-16,-1 1 3 15,-2 1 0-15,0 2 1 16,-2 2 2-16,0 6-3 16,-2 4 2-16,-2 15 0 0,3-18 0 15,-3 18-4-15,0 0 1 16,0 0-2-16,-3 23-2 15,0-4 1-15,2 4-3 16,-2 5-3-16,1 6-2 16,-1 4-2-16,3 1-4 15,-1-3-7-15,7 8-9 16,-5-12-37-16,11 3-17 16,1-11 15-16,5-5 69 15</inkml:trace>
  <inkml:trace contextRef="#ctx0" brushRef="#br0" timeOffset="367704.7374">14323 4959 1 0,'-16'10'41'0,"16"-10"26"16,0 0-46-16,0 0-12 15,0 0-1-15,0 0 0 16,0 0 1-16,0 0 0 16,-11-14 1-16,11 14 1 0,1-15 1 15,-1 15-1 1,0-18-2-16,0 18-1 16,2-18-3-16,-2 18 1 15,3-16-2-15,-3 16-2 0,0 0-2 16,0 0 0-16,0 0-1 15,0 0 0-15,14 16-1 16,-14-16-1-16,12 28-1 16,-7-14 1-16,3 6 0 15,-3-2 2-15,0 0 0 16,-1 1 0-16,-1-3 1 16,-2-2 1-16,-1-14 1 15,-1 22 1-15,1-22-1 16,0 13 1-16,0-13 1 15,0 0 1-15,0 0-1 16,0 0 0-16,3-14-1 0,-3 14 1 16,5-23 0-16,-3 8-2 15,1 1 2-15,0 1-3 16,-3 13 2-16,7-26-2 16,-7 26 3-16,9-20-3 15,-9 20-1-15,0 0 1 16,0 0-2-16,15-8 1 15,-15 8 0-15,8 15 0 16,-8-15-3-16,7 21 2 16,-7-21-1-16,7 23-1 15,-7-23-4-15,7 18-6 16,-7-18-11-16,0 0-19 16,16 16-41-16,-16-16-1 0,0 0 65 15</inkml:trace>
  <inkml:trace contextRef="#ctx0" brushRef="#br0" timeOffset="369039.8268">14466 4825 1 0,'0'0'66'16,"0"0"12"-16,0 0-43 16,0 0-19-16,0 0-13 15,14 4 2-15,-14-4-1 16,25-3-7-16,-8-1-6 15,2 0 7-15,-2-5-3 16,2 3 0-16,0-4 11 16,-5-1-7-16,1-1 8 15,-5-4-4-15,-3 2 10 16,-1-1-9-16,0 1 5 16,-5-1-2-16,-1 3 0 15,0 12-1-15,-3-16-1 0,3 16-2 16,0 0 0-16,0 0-2 15,-16-10 2-15,16 10-3 16,0 0 0-16,-13 15-1 16,13-15 1-16,-8 19 0 15,5-3 0-15,-2 3 6 16,3 4-5-16,-1 0 5 16,-3 3-4-16,3-3 4 15,-3 4-5-15,-1-2 5 16,0-1-5-16,0 0-6 15,-2-6-1-15,3 3-9 16,-1-6-12-16,4 1-24 16,-3-3-34-16,6-13 0 0,-5 15 72 15</inkml:trace>
  <inkml:trace contextRef="#ctx0" brushRef="#br0" timeOffset="369389.9844">14677 4891 1 0,'13'-14'65'16,"-13"14"9"-16,0 0-49 15,0-16-12-15,0 16-6 16,0 0 0-16,0 0-3 16,-18-4-1-16,18 4 2 0,0 0 2 15,-17 14-2-15,17-14 2 16,0 0-1-16,-11 19-1 15,11-19 1 1,-2 17-1-16,2-17-3 0,2 19 0 16,-2-19 0-16,7 20-1 15,-7-20-1-15,11 22-1 16,-11-22-1-16,16 14 1 16,-16-14 0-16,20 9 1 15,-7-8-3-15,2-2 0 16,-1-2-2-16,5 0-8 15,-5-4-17-15,8 4-49 16,-8-9-1-16,5 4 47 0</inkml:trace>
  <inkml:trace contextRef="#ctx0" brushRef="#br0" timeOffset="369964.2294">14772 4170 24 0,'0'0'94'0,"0"0"-3"16,9-13-10-16,-9 13-79 16,0 0-9-16,0 0-2 15,10 16-3-15,-7 2 0 16,-2 1-2-16,2 7 0 16,-2 3 5-16,1 3 2 15,-4 2 7-15,1-2 0 16,-2-2 5-16,-4-5 0 15,1-2 5-15,-4-7-2 16,-2-3 2-16,-1-6-1 0,0-2-3 16,-2-4-1-1,0-5 0-15,1-4-2 16,1-2-1-16,1-3 2 0,4-1-3 16,2-1 1-16,3 1 1 15,6-2 0-15,-3 16-2 16,11-21 0-16,-11 21-1 15,20-8-2-15,-7 8 1 16,3 5-1-16,0 3-2 16,0 5 0-16,-1 2 0 15,0 3-1-15,1 1-3 0,0 0-6 16,-4 0-19 0,8 4-48-16,-9-7-5 15,2 0 40-15,-13-16 46 16</inkml:trace>
  <inkml:trace contextRef="#ctx0" brushRef="#br0" timeOffset="370456.3941">14745 4858 1 0,'0'0'67'15,"-5"16"13"-15,5-16-1 16,0 0-77-16,10-22-4 16,-10 22-1-16,22-23-5 15,-8 6 4-15,-1-3-1 0,2-2 8 16,-1-1-5-16,1 3 6 16,-2-3-3-16,-2 1 3 15,1 3 1-15,-5 2 2 16,2 4-2-16,-9 13-1 15,10-17 1-15,-10 17 0 16,0 0-2-16,0 0-1 16,0 0 1-16,-16-2-2 15,16 2 0-15,-15 9 0 16,15-9-1-16,-13 11 1 16,13-11-2-16,-10 18 0 15,6-5-1-15,1 3 2 0,2 2 4 16,1 4-5-16,0 3 5 15,0-1-6-15,3 1 5 16,-3 1-8-16,4 0 3 16,-4-2-8-16,4 1-8 15,-2-8-13-15,3 5-26 16,-5-22-25-16,5 24 24 16,-5-24 58-16</inkml:trace>
  <inkml:trace contextRef="#ctx0" brushRef="#br0" timeOffset="370756.4762">15019 4822 1 0,'0'0'64'0,"18"-16"7"15,-18 16-38-15,0 0-19 16,0 0-7-16,0 0-3 16,-21-6 0-16,21 6 1 15,-26 10 3-15,13-2 2 16,-3-1 6-16,16-7-4 15,-22 17-3-15,22-17 2 16,-13 22-4-16,13-22-1 16,0 20-3-16,0-20-3 15,12 17-1-15,-12-17-3 16,20 13 2-16,-20-13-5 16,26 5 2-16,-12-7-3 0,4 4-2 15,-4-5-4-15,5-2-10 16,-3-5-10-1,5 9-41-15,-5-9-3 0,2-2 56 16</inkml:trace>
  <inkml:trace contextRef="#ctx0" brushRef="#br0" timeOffset="371072.3807">14997 4408 57 0,'0'0'96'0,"0"0"-4"0,0 0-26 16,1-19-60-16,14 6-3 15,2 2-2-15,2-4-5 16,4 4 1-16,0-1-2 15,3 2-1-15,-1 1-3 16,-2 5-3-16,-6 0-5 16,0 7-5-16,-17-3-6 15,22 5-9-15,-22-5-3 16,0 0-2-16,10 13-8 0</inkml:trace>
  <inkml:trace contextRef="#ctx0" brushRef="#br0" timeOffset="371273.224">15115 4447 30 0,'-18'6'69'16,"3"4"-24"-16,-1-7-14 15,3 4-12-15,13-7-8 16,-18 6-9-16,18-6-2 16,0 0-1-16,0 0-1 15,0 0 2-15,15 7-2 16,-2-9 1-16,5 2-8 15,0-2-12-15,7 3-47 0,-3-5-6 16,2 1 46 0,-2-4 28-16</inkml:trace>
  <inkml:trace contextRef="#ctx0" brushRef="#br0" timeOffset="371724.864">15242 4444 8 0,'0'0'87'15,"0"0"-10"-15,0 0-5 16,10 13-80-16,-10-13-3 0,6 14-1 15,-6-14 3-15,6 26 1 16,-2-8 6-16,2-4 5 16,3 1 3-16,-2-1 0 15,3 2 2-15,-10-16 1 16,22 20-4-16,-9-16 1 16,3-1-1-16,-3-3 1 15,2-1-1-15,1-8 1 16,2-2-1-16,-3-2 0 15,0-2 1-15,-6-1-1 16,-1-4 0-16,-3 1 1 16,-4 2 0-16,-4 0-1 15,-3 2 0-15,-2 1-2 0,-7 1-1 16,-1 3-8-16,-4 1-13 16,1 12-37-16,-8 0-33 15,-3 7-2-15,-8 0 41 16</inkml:trace>
  <inkml:trace contextRef="#ctx0" brushRef="#br0" timeOffset="373936.1242">10453 5927 1 0,'0'0'29'0,"0"0"23"16,0 0-28-16,0 0-8 16,0 0-4-16,0 0-4 15,0 0-2-15,0 0-3 16,0 0-2-16,0 0 3 16,0 0-1-16,0 0 3 0,16-14 1 15,-16 14 1-15,16-25 1 16,-1 9 1-16,-2-7 0 15,4-3-3-15,0-5 1 16,2-3-3-16,1 1 1 16,2-3-2-16,-2-3-5 15,2 2 5-15,-2 2-6 16,-1 2 2-16,1 4 0 16,-1 5-1-16,-4 2 0 15,3 5 1-15,-4 4 2 16,-14 13-3-16,22-13 3 15,-22 13-1-15,0 0-2 16,16-8 2-16,-16 8-3 0,0 0-4 16,0 0-7-16,0 0-12 15,0 0-17-15,0 0-31 16,-2 22-7-16,2-22 80 16</inkml:trace>
  <inkml:trace contextRef="#ctx0" brushRef="#br0" timeOffset="374515.7806">10676 5900 1 0,'0'0'0'16,"1"13"54"-16,-1-13 8 16,0 0-52-16,0 0-6 15,0 0-2-15,0 0-1 16,0 0 2-16,0 0-2 15,0 0-1-15,-6 13 1 0,6-13 0 16,0 0 3 0,0 0 1-16,0 0 2 15,0 0 0-15,0 0 1 16,0 0 2-16,6-16-1 0,-6 16 0 16,6-20-4-16,-2 7 1 15,2-3-4-15,1-1-1 16,2-7 0-16,1 4-1 15,3-1 1-15,-2 0-1 16,2 3 2-16,2-1-1 16,-1 6 2-16,-14 13 1 15,21-20 1-15,-21 20-2 0,0 0 2 16,15-10-2 0,-15 10 3-16,0 0-4 15,0 0-2-15,0 0-4 16,0 0-5-16,0 0-6 0,0 0-11 15,0 0-13-15,0 0-39 16,0 0 1-16,0 0 77 16</inkml:trace>
  <inkml:trace contextRef="#ctx0" brushRef="#br0" timeOffset="375558.365">10694 5418 1 0,'-17'20'33'15,"17"-20"54"-15,0 0 1 16,0 0-76-16,0 0-5 15,0 0-3-15,0 0-4 16,0 0 0-16,0 0-3 16,0 0 0-16,13 0 2 15,-13 0-1-15,0 0 0 16,16 3 2-16,-16-3 4 16,16 0 0-16,-16 0 1 15,19-4 0-15,-6-1-2 0,0 0 1 16,0-3-1-16,-13 8 1 15,21-13-4-15,-21 13 1 16,18-11-1-16,-18 11 1 16,0 0 0-16,0 0-1 15,0 0 1-15,0 0-1 16,0 0 2-16,0 0 0 16,0 0-1-16,0 0-1 15,0 0 2-15,0 0-1 16,0 0-2-16,0 0 1 15,0 0-1-15,0 0 2 16,0 0 0-16,0 0-1 16,0 0 1-16,0 0-1 0,0 0 2 15,0 0-1-15,0 0 0 16,0 0-1-16,0 0 0 16,13-6 1-1,-13 6 0-15,0 0 0 0,0 0-1 16,0 0-1-16,0 0 2 15,0 0-1-15,0 0 0 16,0 0 0-16,0 0-1 16,14-9 0-16,-14 9 2 15,0 0-1-15,16-4-2 16,-16 4 2-16,14-7-1 16,-14 7 2-16,18-3-1 0,-18 3 1 15,14-6-2-15,-14 6 1 16,13-1 2-16,-13 1-2 15,14-5 1 1,-14 5-2-16,15-4 2 0,-15 4-2 16,20-7 2-16,-20 7 0 15,23-12-1-15,-23 12 1 16,20-5 0-16,-20 5-1 16,18-8 0-16,-18 8 2 15,0 0 0-15,13-3 0 16,-13 3-1-16,0 0 2 15,0 0-1-15,0 0 1 16,0 0 1-16,0 0-2 0,0 0 0 16,0 0-1-16,0 0-1 15,0 0 1 1,0 0 0-16,0 0-1 0,0 0-1 16,0 0 1-16,0 0 0 15,-2 13-1-15,2-13 3 16,0 0-2-16,-3 18-1 15,2-2 1-15,1 5-2 16,0 12 1-16,3 6-9 16,4 12-23-16,-3 7-58 15,9 7-4-15,-4-6 27 0,-2-10 68 16</inkml:trace>
  <inkml:trace contextRef="#ctx0" brushRef="#br1" timeOffset="389506.0868">4056 8217 25 0,'-19'-11'77'0,"6"-1"2"16,13 12-29-16,-22-20-19 15,22 20-9-15,-23-18-3 16,23 18-5-16,-18-8-3 0,18 8-4 15,-16 8-2-15,9 8-2 16,2 7-1-16,1 6-3 16,0 12-2-1,-1 3 3-15,1 8 0 16,-2 2 1-16,2 2 0 0,-2-3 0 16,2 1-2-16,-1-5-1 15,5-3-2-15,-1-4-11 16,4-3-19-16,-6-10-43 15,7-8-2-15,-4-21-3 16,0 0 33-16</inkml:trace>
  <inkml:trace contextRef="#ctx0" brushRef="#br1" timeOffset="389914.1763">3891 8169 85 0,'18'-7'98'0,"-18"7"-3"16,13 7-5-16,-12 8-72 16,-1-15-19-16,22 32-5 15,-6-5-1-15,7 11-6 16,1 3 1-16,4 14 1 16,1 3 1-16,1 4 1 15,0 0 4-15,-1 0 5 16,0-4 1-16,-3-8 7 0,-2-6-5 15,-1-11 5-15,-2-6-2 16,-3-11 2 0,0-4-2-16,-18-12-1 15,21-15 2-15,-12-11-7 0,-5-13 5 16,-1-11-4-16,-1-12 4 16,-4-12-5-16,1-4 5 15,-2-1-5-15,3 4 0 16,1 6 4-16,1 8-9 15,5 12-12-15,-3 7-19 16,12 22-34-16,-6 0-15 16,9 14-3-16,-6 6 6 0</inkml:trace>
  <inkml:trace contextRef="#ctx0" brushRef="#br1" timeOffset="390631.6288">4477 8696 14 0,'-6'20'83'15,"5"-4"0"-15,1-16-4 16,0 0-45-16,0 0-27 16,0 0-1-16,19-1-6 0,-5-4 1 15,2-3-2-15,3-1 0 16,2-1 2-1,3-4 0-15,0-2 1 16,1-6-2-16,-2 0 4 16,0-4 0-16,-5 0-2 0,1 0 1 15,-4-1 0-15,-4 3-1 16,-4 3 2-16,-2 7-1 16,-5 14 0-16,-3-16-1 15,3 16 1-15,-13 10-1 16,13-10-1-16,-19 28 0 15,9-8-1-15,0 1 0 16,3 5-1-16,0-1 1 16,2 1 0-16,4-3-1 15,1 0 0-15,3-1 0 16,2-4 1-16,3 0-1 16,2-5 0-16,-10-13 0 0,26 16 0 15,-10-14 1-15,2-3-1 16,1-5 0-16,3-4-2 15,-2-1 1-15,2-5-2 16,-4-4 0-16,1-2 0 16,-2-1 1-16,-4-2 0 15,-1 1 2-15,-6 1 3 16,-1 2 1-16,-2 4 3 16,-3 4-3-16,0 13 3 15,0 0-3-15,0 0 1 16,0 0-2-16,0 0-2 15,-8 28-2-15,8-8 0 16,0 4 0-16,1 2-1 0,2 2 0 16,1 1 2-16,2-5 0 15,1-2 0-15,2-4 3 16,3-2-3-16,1-4 0 16,2-5-2-16,3-5-1 15,2-5-4-15,0-7-6 16,3-3-9-16,-4-12-19 15,11-1-35-15,-11-13-3 16,0 0 6-16</inkml:trace>
  <inkml:trace contextRef="#ctx0" brushRef="#br1" timeOffset="390880.9762">4574 8216 99 0,'0'0'100'0,"3"-29"-3"16,-3 29-7-16,31-22-88 15,-13 12-11-15,8 9-6 16,1-1-12-16,6 17-25 0,-4-8-34 15,10 7-4-15,-6-8-2 16</inkml:trace>
  <inkml:trace contextRef="#ctx0" brushRef="#br1" timeOffset="391064.483">5161 7840 97 0,'15'-14'101'15,"-8"1"-5"-15,-7 13-1 16,0 0-81-16,0 0-15 16,8 30-19-16,-13 1-34 15,0 21-37-15,-9 2-4 0,1 10-4 16</inkml:trace>
  <inkml:trace contextRef="#ctx0" brushRef="#br1" timeOffset="392265.3452">5099 8573 8 0,'0'0'90'0,"12"-14"-4"15,-12 14 0-15,7-19-54 16,-7 19-20-16,6-21-4 0,-6 21-3 16,5-13-1-16,-5 13-3 15,0 0 1-15,0 0-1 16,0 0 1-16,0 0 0 16,0 0 0-16,0 0 0 15,0 0 0-15,0 0 1 16,0 0-1-16,0 0 0 15,0 0 0-15,0 0 0 16,0 0 1-16,0 0-2 16,5 18 1-16,-5-18-1 15,3 19 0-15,-1-3 1 16,0 0-3-16,-1 3 2 0,4 2-2 16,2 2 0-16,2 0 0 15,1-1 0-15,6-5-3 16,2-4-4-16,11-3-11 15,3-12-31-15,10-6-32 16,-2-13-6-16,5-11-3 16</inkml:trace>
  <inkml:trace contextRef="#ctx0" brushRef="#br1" timeOffset="394966.2604">11495 6846 1 0,'0'0'66'0,"0"0"16"15,-16-14-54-15,16 14-12 16,0 0-8-16,0 0-3 16,0 0-3-16,0 0 0 0,0 0-3 15,13 7 2-15,-13-7 1 16,21 29-3-16,-8-12 3 15,4 2-1-15,2 3 1 16,5-1-1-16,4 0 0 16,3 0-2-16,4-2 2 15,5-2-2-15,5 1-1 16,4-5 2-16,2 0-2 16,-2 0-1-16,1-5 2 15,2-2 3-15,3-2-3 16,-5-4 3-16,2-4-1 15,-3-2-1-15,3-5 1 0,5-7 2 16,3 0-2-16,2-4-3 16,0-4 4-16,3-1-2 15,0-4 0 1,3-2 0-16,0 0 3 0,-3-3-1 16,-3 3 0-16,-3-2 2 15,0 3-3-15,-3 2 3 16,2 8-2-16,-3 5 2 15,0 4-5-15,-5 6 2 16,1 4-1-16,-5 4-2 16,-1 5 0-16,-5 6 0 15,-2-2 0-15,-7 6-1 16,-3 5 3-16,-5 2-2 0,-2 2 0 16,-5 1 1-1,-1 0-1-15,-4 0 0 0,-4 0 0 16,1-6 0-1,-4-3-1-15,0-2 2 0,-4-15 1 16,5 16 1-16,-5-16 1 16,0 0 1-16,8-13 1 15,-2 0 0-15,3-8 0 16,4-2 0-16,3-1 0 16,4-2-2-16,3 1 1 15,4 1-2-15,4 2 0 16,3 0-1-16,1 11-1 0,5-1-1 15,1 7 0-15,6 3 0 16,1 4-1-16,1 6 1 16,3-1-1-1,0 6 3-15,3-1-2 0,-3 0 2 16,-2-2 0-16,2-2 0 16,0-3 2-16,-1-4 0 15,-2-4 1-15,-2-3-1 16,1-2 2-16,-2-5 0 15,2-2-1-15,-4-3-1 16,0-3 0-16,-4-3 2 16,-1 4-2-16,-6-3 1 0,-3 4-4 15,-6 2-3-15,-9 1-14 16,-2 11-26-16,-13 5-37 16,0 0-5-1,-26 8 60-15</inkml:trace>
  <inkml:trace contextRef="#ctx0" brushRef="#br1" timeOffset="395683.9157">13713 7273 1 0,'4'-14'37'16,"-4"14"43"-16,3-13-49 15,-3 13-8-15,0 0-9 16,0 0 1-16,0 0-5 16,-16-10-2-16,16 10 2 15,-21 16-6-15,9-3 5 16,-2 6-8-16,-1 2 5 16,-2 5-8-16,1 3 8 15,0 1-8-15,3 1 6 0,2-3-6 16,0 3 1-16,1-5-3 15,5-2 0-15,0-5-3 16,2-3-5-16,3-16-10 16,-2 17-8-16,2-17-4 15,0 0-1-15,-5-24 5 16,5 6 0-16,-6-6 9 16,4-2 16-16,-3 1 16 15,-1-4 10-15,1 9 10 16,-4-3 5-16,3 7-1 15,-1 2 3-15,7 14-6 16,-9-13-9-16,9 13-8 0,0 0-4 16,0 0-2-16,0 0-5 15,0 0-2-15,0 0-3 16,0 0 0 0,0 0-2-16,21 6 2 0,-8 2-1 15,2 4-1-15,4 4-1 16,1 1 1-16,3 0 0 15,1 1-4-15,-1 2-1 16,-3-4-5-16,3-2-3 16,-7-5-10-16,4 1-13 15,-20-10-35-15,20 7-7 16,-20-7 81-16</inkml:trace>
  <inkml:trace contextRef="#ctx0" brushRef="#br1" timeOffset="395916.4241">13406 7493 1 0,'-28'-2'53'15,"4"-1"37"-15,8-2-4 16,16 5-65-16,-10-19-10 16,10 19-4-16,23-26-3 15,0 13-4-15,4-2-2 16,5 1 1-16,4 3-1 15,-1 2 0-15,-1 2-5 0,1 4-12 16,-5-2-16-16,3 7-50 16,-4-2 1-16,0-2 49 15</inkml:trace>
  <inkml:trace contextRef="#ctx0" brushRef="#br1" timeOffset="396183.3495">13929 7265 1 0,'13'-9'70'0,"-13"9"15"15,0 0 4-15,0 0-70 16,0 0-15-16,16-9-3 0,-16 9-6 16,13 6 2-16,-13-6-6 15,15 13 7 1,-15-13-5-16,17 22 12 15,-8-5-6-15,-4 3 5 0,0 6-6 16,-2 3-1-16,-5 0-11 16,-4 13-18-16,-7-3-38 15,-4 8-16-15,-9 0 43 16</inkml:trace>
  <inkml:trace contextRef="#ctx0" brushRef="#br1" timeOffset="396485.0622">13160 7100 1 0,'-13'-13'79'0,"13"13"1"16,-24 25-20-16,9-2-54 16,-1 6-6-16,-1 11 3 15,-5 8-2-15,-1 7 5 0,2 4-2 16,2 3 3 0,6 1-7-16,9 4-3 15,9-8-12-15,16 0-29 16,8-14-41-16,18-12-3 15,8-13 77-15</inkml:trace>
  <inkml:trace contextRef="#ctx0" brushRef="#br1" timeOffset="398036.9238">5857 8612 70 0,'0'0'93'16,"-16"8"-5"-16,16-8-7 15,0 0-73-15,-13 4-5 16,13-4-4-16,0 0-1 16,17 14-2-16,-3-9 0 15,4-2 2-15,3-2 4 16,7-4 0-16,4-7 2 15,1-6-2-15,3-7-1 0,0-10 2 16,-1-6 0 0,-2-9-1-16,-6-2-2 0,-5-6 0 15,-9-1 0-15,-6 0 2 16,-7-4 0-16,-9 5-3 16,-5 4-2-16,-3 7 3 15,-4 5-1-15,1 8 3 16,-1 7-2-16,2 9 0 15,-1 12 0-15,4 11 3 16,1 14-3-16,1 5 0 16,1 10 1-16,3 5-1 15,0 6 0-15,5 3 0 16,2 8 1-16,5 2-3 0,-1 0 4 16,4 0-3-16,2-2 0 15,2-5 1-15,-1-5-2 16,1-6 2-1,1-11-1-15,0-12 1 0,3-12-1 16,0-11 0-16,1-9 3 16,1-10-2-16,1-1 1 15,-2-7 1-15,2 4 0 16,-2 1 0-16,-2 6 1 16,0 7 0-16,-12 13-2 15,20-3 1-15,-20 3-1 16,21 30-1-16,-9-7 1 0,1 0 0 15,4 2-2 1,2-2 1-16,1-4-1 0,3-5 1 16,3-7 1-1,0-10-1-15,3-5 0 0,1-11 1 16,1-6 0-16,-2-9 1 16,-2-2 0-16,-4-5-2 15,-1 1 0-15,-6 2 2 16,-5 4-1-16,-2 6 0 15,-5 7-2-15,-3 5 2 16,-1 16-2-16,0 0 2 16,0 0-1-16,-12-2 2 15,7 15-2-15,-1 6 1 16,4 7 0-16,-3 3-2 16,4 3 1-16,1 2-2 15,4 1-2-15,3-2-2 16,3-5 0-16,2-8-5 0,1-7-2 15,6-6-4-15,-3-11-10 16,4-5-10-16,-6-14-14 16,3 3-24-16,-5-13-5 15,0 1 29-15</inkml:trace>
  <inkml:trace contextRef="#ctx0" brushRef="#br1" timeOffset="398233.4387">6610 8234 11 0,'-31'-13'65'0,"4"0"-3"16,-2-4-26-16,3 1-15 16,3-3-9-16,3-2-1 0,1-1-2 15,9 1 2-15,4-4-1 16,5 0 0-16,4 4-3 16,5 1-9-16,8 4-9 15,3 1-23-15,10 8-37 16,-3 4-10-16,6 15 16 15</inkml:trace>
  <inkml:trace contextRef="#ctx0" brushRef="#br1" timeOffset="398417.2279">6851 8924 68 0,'-3'35'89'16,"1"-14"-24"-16,2-21-58 16,-8 16-78-16,8-16-14 15,5-20 13-15</inkml:trace>
  <inkml:trace contextRef="#ctx0" brushRef="#br1" timeOffset="398752.1724">7369 7745 26 0,'-9'19'98'16,"-1"0"-2"-16,-7 0-7 15,-2 2-53-15,0 11-37 16,0 8-2-16,2 12-2 16,1 7 3-16,2 8-1 15,2 6 2-15,2 5 1 16,4 3 4-16,5-2-2 16,4-4 6-16,4-7-9 15,6-10-5-15,6-3-7 0,4-21-11 16,7-5-33-16,0-24-25 15,6-14-5-15,-1-18 14 16</inkml:trace>
  <inkml:trace contextRef="#ctx0" brushRef="#br1" timeOffset="399201.7539">7859 8132 78 0,'0'0'92'15,"0"0"-4"-15,10-15-20 0,-10 15-61 16,-16 9-6-16,3 6-2 16,-4 3-2-16,-2 10-1 15,-2 5 2 1,-4 6 2-16,1 4 2 0,-1 3 0 16,2-1-1-16,6-5-7 15,1-5-8-15,7-5-13 16,-2-9-16-16,9-7-6 15,2-14 0-15,0 0 10 16,-4-23 15-16,2 0 15 16,1-7 11-16,-6-8 17 15,4 2 17-15,-7-6 9 16,7 9 4-16,-6-2-8 16,6 11-13-16,-2-1-7 0,5 12-6 15,0 13-6 1,0 0-5-16,23-5-5 15,-9 10-4-15,6 8-2 0,1 3-1 16,6 3 1-16,-3-2-1 16,4 6 2-16,-2 0-4 15,-2 3-7-15,-2-1-11 16,-2 4-34-16,-4-8-16 16,-3 0-2-16,-6-4 60 15</inkml:trace>
  <inkml:trace contextRef="#ctx0" brushRef="#br1" timeOffset="399434.3761">7571 8441 66 0,'-18'0'92'16,"18"0"-2"-16,-16-8-4 15,16 8-74-15,2-13-7 16,-2 13-4-16,26-11-2 15,-3 5-5-15,7 2 0 16,3-2-1-16,9 2-2 16,0-3-9-16,6 4-12 15,-4-9-28-15,0 8-25 16,-5-9-1-16,-5 1 35 16</inkml:trace>
  <inkml:trace contextRef="#ctx0" brushRef="#br1" timeOffset="399784.6352">8177 7699 28 0,'0'0'97'0,"0"0"-4"15,0 0-6 1,0 0-64-16,0 0-21 16,10 14-4-16,-10-14-1 0,20 24 0 15,-4-9 1-15,3 9 0 16,2 3 3-16,4 5 1 16,1 11-3-16,3 6 5 15,-3 10-1-15,-3 8-4 16,-9 8 0-16,-5 13-5 15,-12 4-1-15,-10 15-14 16,-10-6-27-16,-12 5-36 16,-12-7-2-16,-8-11 14 15</inkml:trace>
  <inkml:trace contextRef="#ctx0" brushRef="#br1" timeOffset="406972.4079">9143 8197 1 0,'0'0'91'15,"-17"-6"4"-15,17 6-4 0,0 0-63 16,0 0-25-16,0 0-6 15,0 0-3-15,0 0-3 16,0 0-1-16,0 0 1 16,7 13 3-1,-7-13 6-15,15 4 2 0,-15-4 3 16,0 0 1-16,16-14 0 16,-16 14 2-16,2-26-3 15,-6 9 5-15,-3 1-8 16,-5 0 5-16,-4 3-5 15,-2 4 2-15,-4 2-2 16,-1 6-2-16,-2 6 2 16,1 6-6-16,2 4 5 0,2 7-5 15,4 4 5-15,3 0-2 16,5 6 1-16,3 2-1 16,7 2 1-16,1 2-1 15,5-2 3-15,5-4-3 16,2-6 1-16,1-2 1 15,2-8-2-15,2-9 4 16,5-8-3-16,1-11 1 16,-1-8-3-16,0-3 3 15,4-6-2-15,-3 0 1 16,3 2 0-16,-3 1-3 16,-1 4 4-16,-4 8-1 15,0 7 0-15,-3 2-1 0,0 7 1 16,-1 2-3-16,-3 5 1 15,2 4-1-15,-1 3-1 16,1 1 2-16,-1-1 0 16,3 0 2-16,-2 0 0 15,-1-3 1-15,3-3-1 16,-1-5 3-16,0-5-1 16,1-2-2-16,0-6 0 15,-2 0-1-15,-1-5 2 16,-15 13-1-16,19-29 1 15,-15 14-1-15,-6 1 3 16,-2 1-2-16,4 13 2 0,-26-17-3 16,4 14-1-16,1 1-1 15,-4 5-6-15,-2 2-9 16,5 5-22-16,-7-7-44 16,9 5-5-16,-1-5 11 15,5-3 77-15</inkml:trace>
  <inkml:trace contextRef="#ctx0" brushRef="#br1" timeOffset="407187.6196">9368 7793 1 0,'5'-32'83'0,"-1"2"12"16,0 10-1-1,-4 20-68-15,-5-19-29 16,5 19-8-16,-13 26-10 0,3 11-11 16,-9 4-20-16,7 16-35 15,-8 0 2-15,7 5 78 16</inkml:trace>
  <inkml:trace contextRef="#ctx0" brushRef="#br1" timeOffset="408773.4309">10068 8361 22 0,'-16'-4'94'16,"-5"-8"-4"-16,3-3-13 15,0-3-64-15,0-2-5 0,2 1-4 16,2-4-3-16,1-1-1 16,2 1-1-16,3 0 0 15,5-1 5-15,5 3-7 16,2 5 0-16,-4 16 1 16,25-20 0-16,-9 18-1 15,1 4-1-15,5 5 0 16,-4 9-4-16,1 4 6 15,-2 3 2-15,-1 0 0 16,-6 2-2-16,0 2 1 16,-1-4-2-16,-3 0 1 15,-2-10 1-15,1 2-2 0,-5-15 1 16,0 0 3-16,0 0 3 16,0 0-1-16,13 1 3 15,-13-1 1-15,5-14-1 16,-5 14-1-16,9-16-3 15,-9 16-3-15,17-9-4 16,1 8-3-16,0-1-5 16,7 4-2-16,1-4 0 15,4 2 1-15,0-5 2 16,2-3 3-16,-3-2 4 16,-4-4 5-16,-2-1 4 15,-6-3 2-15,-4-1 4 16,-7-4-1-16,-3 3 5 0,-8-1-8 15,-1 4 5-15,-6 4-7 16,-1 0 4-16,-5 7-7 16,-1 6-4-16,2 9 1 15,-2 4-8-15,4 10 5 16,-1 6-8-16,6 7 5 16,-1 7-3-16,7 11 7 15,1 2 2-15,3 9 2 16,5 7 2-16,2 6 1 15,0 1 5-15,2 2-2 16,-2 1-1-16,0-5-3 16,-4-4 0-16,-2-9-1 0,-5-8 0 15,-3-13 1-15,-5-7-2 16,-2-12 2-16,-3-11 1 16,-2-13 1-16,-1-9-1 15,-2-14-2-15,3-9 1 16,3-11-2-16,5-11 3 15,6-3-5-15,5-8 6 16,11-5-4-16,7-5 2 16,8-2 1-16,9-3-2 15,5 2 2-15,6 0-6 16,4-2 7-16,1-1-5 16,-1 0-1-16,-3 2-3 15,-4 2 4-15,-5 4-2 0,-6-1 1 16,-5 5-1-16,-10 5 2 15,-6 8-4-15,-7 10 7 16,-4 7 0 0,-6 9-2-16,-4 8 1 0,-3 12-1 15,0 8 0-15,-1 8-2 16,-2 10-3-16,0 9 2 16,0 3 1-16,3 11 0 15,-1 6-2-15,5 3 3 16,-1 4-2-16,4 2 5 15,5 4 1-15,2-6-2 16,6 0 2-16,-1-6-1 0,7-5 2 16,-3-5-2-16,6-6 3 15,0-11-4-15,-2-5 1 16,2-7 0 0,-1-7-1-16,0-7 0 0,0-3 0 15,-1-3 0-15,-2-4 0 16,-2-1 1-16,-1 1-1 15,-4 3 0-15,-5 14 1 16,9-19-1-16,-9 19 0 16,0 0-2-16,0 0 1 15,0 0-2-15,14 24 0 16,-8-8 0-16,3 2 0 16,-2 0 0-16,2 0 2 15,1-4 0-15,-10-14 2 16,20 19-1-16,-20-19 0 15,19 1 0-15,-19-1 0 16,19-18-1-16,-8 3 0 0,-1-1 2 16,0 0-3-16,0-1 3 15,1-3 4-15,-6 7-4 16,-5 13 0-16,18-16-1 16,-18 16 0-16,15-3-5 15,-15 3 1-15,16 9-3 16,-10 4-8-16,-6-13-4 15,15 21-8-15,-10-2-24 16,-5-4-34-16,2 5 0 16,-7-6 84-16</inkml:trace>
  <inkml:trace contextRef="#ctx0" brushRef="#br1" timeOffset="408933.759">10847 7937 1 0,'-4'-16'32'0,"4"16"-21"15,0-13-7-15,9-1-51 16,-9 14 47-16</inkml:trace>
  <inkml:trace contextRef="#ctx0" brushRef="#br1" timeOffset="409805.8789">11181 8054 1 0,'10'19'48'0,"-2"-5"22"16,-8-14-27-16,18 15-43 16,-18-15-7-16,19 4 8 15,-19-4 2-15,18-1 2 16,-18 1 6-16,18-21-5 0,-11 8 1 15,-4-3 0 1,1-1-3-16,-4 0-1 16,-3-3-5-16,-3 2-1 15,-1 5-4-15,7 13 8 0,-17-17 2 16,17 17-1-16,-19-6 2 16,19 6-3-16,-14 6-1 15,14-6 1-15,-10 17-4 16,8-4 5-16,1 2-8 15,4 3 8-15,1 4 0 16,2-3 2-16,-1 1 1 16,4-4 0-16,3-2 3 15,1-5-5-15,1-5 7 16,0-8-7-16,2-6 6 16,2-6-9-16,2-4 1 15,-3 0-1-15,0-6 0 16,-1 3-1-16,0 1-1 0,-4 6-2 15,-12 16-5-15,19-16 8 16,-19 16-1-16,0 0-1 16,12 18 0-16,-10-1 4 15,1 3-1-15,0-1 3 16,1 4 0-16,-3-6 0 16,4 1 3-16,-2-5-1 15,-3-13 6-15,7 13-9 16,-7-13 1-16,0 0 0 15,9-16 4-15,-9 16-10 16,8-28 1-16,-1 9 0 0,1 1-6 16,2-1 6-16,1 2 0 15,2-1-2-15,0 8-5 16,2 3 8-16,-1 4-3 16,1 7-3-16,-2 5 1 15,-13-9-2-15,21 26 9 16,-14-9-4-16,1-2 8 15,-4-1-3-15,-3 1 3 16,-1-15 3-16,6 14 7 16,-6-14-4-16,0 0-3 15,0 0-3-15,6-20-6 16,1 7 2-16,5-3-1 16,5-4-1-16,5 1-7 15,6 2 4-15,6-1-6 0,5 7 10 16,1 1-1-16,0 4 0 15,-1 7-2-15,-3 8-5 16,-5 0-6-16,-4 10-7 16,-7 1-13-16,1 7-22 15,-16-2-24-15,3 1 54 16</inkml:trace>
  <inkml:trace contextRef="#ctx0" brushRef="#br1" timeOffset="410021.9404">11145 7620 1 0,'-3'-25'77'0,"8"4"15"16,6-5-7-16,6-2-80 15,6 8-29-15,2 3-22 16,13 11-39-16,-3 7-2 16,0 17 70-16</inkml:trace>
  <inkml:trace contextRef="#ctx0" brushRef="#br1" timeOffset="410205.2633">11461 8573 1 0,'1'25'68'0,"3"-2"-54"16,-4-23-6-16,0 0-88 16,0 0 70-16</inkml:trace>
  <inkml:trace contextRef="#ctx0" brushRef="#br1" timeOffset="412625.3261">4131 9628 28 0,'-3'-39'77'0,"0"5"2"15,-4-1-2-15,-2 5-45 16,-1-1-10-16,3 11-4 15,-2 6-1-15,9 14-3 16,-17-9-5-16,17 9-5 16,-12 26 0-16,8-3-5 15,4 12 1-15,2 7 3 16,2 7-2-16,2 4 1 16,4 3-1-16,0 5 1 0,1 0-1 15,2-1 1 1,0-4-5-16,3-4-2 15,0-4 2-15,1-6-1 16,1-9 3-16,0-10 0 0,3-9 1 16,3-11 1-16,1-8 1 15,2-11 1-15,2-7-1 16,0-8 0-16,3-3 1 16,-4-1 0-16,0-2-1 15,-5 0 0-15,0 1-1 16,-6 6-1-16,-5 4 2 0,-5 6 1 15,-5 4 0-15,-2 16-2 16,-8-16 1 0,8 16 0-16,-27 12-1 15,8 2-1-15,-1 5 0 0,1 7-1 16,-2 3-1-16,3 3 1 16,2 4-1-16,3-2 1 15,6-2-1-15,1-3 1 16,5-5-1-16,1-6 0 15,4-5-1-15,-4-13 3 16,15 7-1-16,-15-7 1 16,24-17 0-16,-8 1 0 15,3-7 3-15,-2-1-1 16,3-1 0-16,-2 1-1 0,-1 1 1 16,-3 6 0-1,-2 0-1-15,-12 17 1 16,16-15-1-16,-16 15 0 0,0 0-1 15,16 5-1-15,-12 8 0 16,0 0 0-16,2 4-1 16,0 3-1-16,3 3 1 15,-1-1 1-15,2-3 0 16,-1-1 2-16,3-5-1 16,-12-13 1-16,23 16 0 15,-9-17 0-15,-1-5 2 16,3-7-2-16,1-4 1 15,1-8 0-15,-1-4-1 16,0-1 0-16,1 0 0 16,-1 2 2-16,-3 2-1 0,-1 6-1 15,-1 6 0-15,-12 14 0 16,19-8-1-16,-19 8 0 16,17 16-1-16,-10-3 0 15,0 8-3-15,0 0 1 16,-1 2 1-16,1-1-1 15,-2-2 3-15,1-3-1 16,-5-1 2-16,-1-16-3 16,6 18 4-16,-6-18 0 15,0 0-1-15,0 0 0 16,0 0-1-16,10-19 1 16,-6 3-1-16,2-1 2 15,3-1-2-15,-1-3 1 16,2 1-1-16,1 2 0 0,1 2 0 15,1 6-2-15,2 6-1 16,1 4 0-16,-2 6 0 16,2 2-1-16,-1 7 0 15,-1 1 0-15,-3 4 1 16,1-1 1-16,-2-4 0 16,-3 0 2-16,-1-2-1 15,-6-13 2-15,0 0 0 16,12 13 1-16,-12-13-2 15,13-16 1-15,0 0 0 16,1 0-1-16,5-3 1 16,2-1-1-16,7 0 1 0,1 1-1 15,0 6 1-15,1 5-2 16,-3 6 1-16,2 5-4 16,-4 6-5-16,-4 5-6 15,0 11-14-15,-8-2-17 16,-1 7-37-16,-9-4 0 15,-3-1-3-15,-10-10 51 16</inkml:trace>
  <inkml:trace contextRef="#ctx0" brushRef="#br1" timeOffset="412856.6131">4536 9529 122 0,'-23'-13'90'15,"10"4"-3"-15,2-4-8 16,5-1-86-16,6 14-12 16,17-18-19-16,3 17-43 15,-1-6-5-15,4 5 0 16,-2-1 26-16</inkml:trace>
  <inkml:trace contextRef="#ctx0" brushRef="#br1" timeOffset="413006.7268">4793 9410 99 0,'15'-10'92'0,"5"6"0"15,0-9-10-15,3-2-79 16,10 5-29-16,0-10-29 15,8 9-28-15,-2-7-4 16,4 11 0-16</inkml:trace>
  <inkml:trace contextRef="#ctx0" brushRef="#br1" timeOffset="413356.8533">3819 9836 138 0,'-33'7'102'16,"10"-3"-4"-16,3-9-3 15,15-11-69-15,8 0-27 16,15-6-10-16,12 2-8 0,6-6-11 16,16 5-11-16,4-4-19 15,18 11-29-15,-1 1 1 16,20 7 3-16</inkml:trace>
  <inkml:trace contextRef="#ctx0" brushRef="#br1" timeOffset="415077.035">5930 9435 93 0,'-13'-9'95'16,"13"9"-10"-16,0 0-7 16,-4 15-80-16,5 0-1 15,4 13 0-15,0 4-3 16,3 5 3-16,0 6 1 16,2 5 6-16,2 3 3 15,-1-7 2-15,4 0-4 16,4-7 0-16,1-4 0 0,3-4-2 15,3-6-2-15,3-8 1 16,2-8-3-16,4-7 3 16,3-9-2-16,-1-10 1 15,1-8 1-15,-1-11-1 16,-1-8 0-16,-3-7-4 16,-2-8 6-16,-4-5-6 15,-8-5 0-15,-3 3 1 16,-9 1-2-16,-6 3 3 15,-3 9-1-15,-6 8 5 16,0 14-4-16,-7 7 4 16,2 14 1-16,-3 9-2 0,16 3-1 15,-24 28-1-15,15 0-1 16,1 10-2-16,2 4-1 16,1 10-2-16,4 1 6 15,2 5 0 1,4-2 0-16,1-3 2 0,2-1 0 15,2-4 1-15,0-6 0 16,0-8 2-16,2-8-5 16,2-5 2-16,-2-8-1 15,1-8-1-15,1-7 3 16,-1-9-1-16,0-3 1 16,0-3-1-16,0-2 1 15,-4 0-2-15,3 3 2 0,-5 2-1 16,-7 14-1-16,13-9-2 15,-13 9 0-15,13 15 0 16,-8-1 1-16,4 5-2 16,0 2 2-16,1 3-1 15,0-3 0-15,2 1 1 16,-1-3 0-16,2-5 1 16,0-2-2-16,0-5 2 15,0-7-1-15,0-2 0 16,0-2 0-16,0-5 0 15,0-1 0-15,0 0 0 16,-1-3 1-16,-12 13-2 0,21-20 1 16,-21 20-1-16,20-16 1 15,-20 16 0-15,18-6 0 16,-18 6-1 0,14 6 1-16,-14-6-1 0,17 13 0 15,-17-13 2-15,18 22-2 16,-18-22 1-16,21 23-1 15,-21-23 2-15,22 21-2 16,-22-21 2-16,23 16-2 16,-23-16 0-16,22 6 0 15,-22-6 0-15,23-3 0 16,-23 3-1-16,24-14 1 16,-9 5-1-16,-2-4 1 0,0 2 0 15,0-4 1-15,-13 15 1 16,23-23 0-1,-23 23 3-15,16-13-2 16,-16 13 1-16,13-3-1 0,-13 3 0 16,13 12 1-16,-13-12-3 15,17 19 0-15,-4-9-1 16,3 1 0-16,3 1 0 16,5-4 1-16,2-2 0 15,3-3-1-15,1-4 1 16,1-4 0-16,-3-3 1 15,0-3-1-15,-2 0 0 0,-5-2-1 16,-3 0 1 0,-2 1 0-16,-16 12 0 15,20-17 1-15,-20 17 0 16,0 0-2-16,0 0-1 0,13-6-1 16,-13 6-1-16,1 19-1 15,2-2 0-15,1 9-1 16,4 6-1-16,-1 10 3 15,3 8 0-15,2 8 3 16,5 9-1-16,0 2-1 16,3 3 2-16,-2-1 2 15,-1-2 0-15,-4-6-1 16,-3-5 2-16,-6-9 0 0,-6-10 2 16,-9-9 2-1,-4-8-3-15,-4-12 2 16,-7-10-1-16,-3-10 4 15,-3-16-4-15,2-10-2 0,0-13 0 16,4-9 0-16,0-4-1 16,5-7-3-16,7-2-3 15,5-4-15-15,11 9-17 16,-4-6-44-16,11 14-4 16,-3-3-3-16,4 11 14 15</inkml:trace>
  <inkml:trace contextRef="#ctx0" brushRef="#br1" timeOffset="415492.115">7207 9595 123 0,'-39'-10'88'0,"6"3"-1"16,0-3-37-16,2-3-42 15,7 0-7-15,5-2 1 16,6 2-5-16,4-3-7 15,9 16-9-15,5-23-13 16,-5 23-5-16,20-10-11 16,-6 14 3-16,-14-4 5 15,18 19 12-15,-17 0 15 16,-2 1 17-16,-8 3 18 16,-8-3 11-16,-3 5 12 15,-8-9 0-15,1 1-5 16,-6-10-8-16,2-2-9 0,0-8-6 15,3-3-6-15,5-3-3 16,6-6-6-16,4-3-2 16,6-1 0-16,5 2-5 15,4 1 3-15,-2 16-8 16,14-18 0-16,-1 18-5 16,-13 0-7-16,27 14-9 15,-27-14-25-15,25 27-21 16,-18-14-1-16,0 0 19 15</inkml:trace>
  <inkml:trace contextRef="#ctx0" brushRef="#br1" timeOffset="415640.924">6783 9376 76 0,'-10'-32'87'16,"-5"-4"-2"-16,11 6-4 15,3-2-71-15,2 0-19 16,18 8-24-16,2-5-35 15,18 16-14-15,2 1-3 16,12 15 24-16</inkml:trace>
  <inkml:trace contextRef="#ctx0" brushRef="#br1" timeOffset="416118.3201">5796 9572 86 0,'-19'9'92'0,"19"-9"1"15,-13-2-6-15,13 2-63 16,0 0-15-16,7-13 0 16,8 12-1-16,2 1-6 0,9 1-8 15,4-1-26-15,18 9-49 16,0-8-10-1,8 1 1-15,-4-12-9 16</inkml:trace>
  <inkml:trace contextRef="#ctx0" brushRef="#br1" timeOffset="419059.3134">8631 9257 21 0,'15'-18'90'16,"-7"0"-2"-16,-8 18-4 15,16-21-72-15,-16 21-9 0,0 0-4 16,0 0-3-16,15 4-2 15,-14 15 2-15,0 7-2 16,-1 5 5 0,-1 6 1-16,1 4 4 0,-3 3 1 15,-4 5-1-15,-2-2 7 16,-4-2-2 0,-4-2-1-16,-2-4-1 0,-2-4 1 15,-4-5-2-15,-1-7 2 16,0-7 1-16,0-9-7 15,4-1 3-15,1-9-2 16,2 0 1-16,2-7-2 16,4-1 0-16,3-7-6 0,5 0 3 15,4-3-2-15,4-5 0 16,4 2 0 0,6-1-2-16,4 5 1 15,5 3 0-15,4 7 4 0,3 4-4 16,0 10 2-16,1 11 3 15,-1 4 0-15,-2 4 0 16,-2 3-1-16,-5 2-3 16,-1 1-8-16,-5-3-15 15,3 3-54-15,-9-9-6 16,0 1-3-16,-6-8 42 16</inkml:trace>
  <inkml:trace contextRef="#ctx0" brushRef="#br1" timeOffset="419953.0084">8807 10110 47 0,'0'0'87'0,"0"0"-1"16,0 0-5-16,0 0-64 15,0 0-6-15,0 0-5 16,0 0-3-16,16 0-2 0,-16 0-2 16,13-10 1-16,-13 10-1 15,19-20 0-15,-11 5 0 16,3-2 1-16,-3-2 0 15,-1 1 1-15,1-1-1 16,-4 1 0-16,-1 5 1 16,-3 13 2-16,3-20-2 15,-3 20 1-15,0 0-2 16,0 0-1-16,0 0 0 16,0 0-2-16,-7 16 1 15,7 1-2-15,1 1-1 16,0 2 1-16,1 3 1 0,1 2 1 15,0-2-1-15,1 0 3 16,0 0 1-16,3-6-2 16,2-1 1-16,0-3-5 15,-9-13-6-15,23 14-14 16,-23-14-23-16,27-7-31 16,-11-9-4-16,-3-4 20 15</inkml:trace>
  <inkml:trace contextRef="#ctx0" brushRef="#br1" timeOffset="420140.332">8892 9741 74 0,'-10'16'95'0,"10"-16"-16"0,-17 17-36 15,17-17-110-15,0 0-20 16,0 0-8-16</inkml:trace>
  <inkml:trace contextRef="#ctx0" brushRef="#br1" timeOffset="420427.43">9120 9506 19 0,'20'2'99'0,"-20"-2"-9"15,16-8-7-15,-16 8-51 16,0 0-40-16,15-13-1 16,-15 13 0-16,0 0 2 15,17 0 3-15,-17 0 3 16,20 7 5-16,-5-6 0 15,2 2-2-15,5 3-10 16,-2-6-8-16,9 4-21 16,-9-9-39-16,3 6-7 0,-6-4 9 15,-2 5 74-15</inkml:trace>
  <inkml:trace contextRef="#ctx0" brushRef="#br1" timeOffset="420643.2374">9181 9667 112 0,'0'0'100'0,"0"0"-9"16,-13 10-19-16,13-10-77 0,13-10-7 15,-13 10-9-15,32-9-8 16,-15 5-14-1,12 8-30-15,-5-5-13 16,7 4 2-16,-3-5 63 0</inkml:trace>
  <inkml:trace contextRef="#ctx0" brushRef="#br1" timeOffset="421144.3262">9781 9380 74 0,'-6'16'95'16,"6"-16"-10"-16,0 0-10 16,-8 20-87-16,8-20-2 15,0 32 1-15,0-12 4 16,1 5 6-16,2 2 2 16,0 0 10-16,3 1 6 15,-2-5-2-15,5-3 0 16,1-6-1-16,1 1-6 15,-11-15-3-15,26 13 2 0,-10-15-4 16,0 0 0-16,0-6 0 16,1 0 0-16,-1-5-2 15,-3-5 2 1,1-2-1-16,-5-3-2 0,-3 0 4 16,-5-1-1-16,-5-2 1 15,-5 1-1-15,-4-1 1 16,-2 6-10-16,-7 3-8 15,-1-1-26-15,1 12-47 16,-7 4-5-16,5 6 0 16,-5 3 75-16</inkml:trace>
  <inkml:trace contextRef="#ctx0" brushRef="#br1" timeOffset="422312.2781">10769 8840 1 0,'0'0'57'16,"9"-13"33"-16,-9 13-6 15,0 0-54-15,0 0-23 0,0 0-3 16,-16 23-2-16,8-7 0 16,-3 7-1-16,-1 6-1 15,0 4 2-15,-1 6 1 16,1 6 0-16,4 4 0 16,2 6 1-16,3 4-4 15,2 0 0-15,4 2 0 16,4-2-1-16,3 0 6 15,1-4-1-15,5-6-1 16,0-8-3-16,3-10-2 0,0-6-8 16,10-6-19-1,-5-14-47-15,6-5-10 16,-1-13-1-16,0-7 74 16</inkml:trace>
  <inkml:trace contextRef="#ctx0" brushRef="#br1" timeOffset="422913.2382">11015 8972 20 0,'17'4'99'15,"-17"-4"-5"-15,0 0-3 0,17 7-78 16,-17-7-12-16,0 0-3 16,19 16 0-16,-19-16-1 15,22 25 0-15,-9-10 2 16,3 6 1-16,-2 2 1 16,5 1 0-16,-2 4 2 15,0-2-1-15,2 3 0 16,0-2-1-16,-2 5 0 15,1-3-1-15,0 1-1 16,-2-3 2-16,0-1-1 16,-1-1 0-16,0-5 0 15,-2-1 1-15,0-5 1 0,0-4-1 16,-13-10 0-16,19 10-1 16,-19-10 1-16,15-1-1 15,-15 1 1-15,8-17-1 16,-6-1 1-16,-1-6 0 15,-1-7 0-15,0-6 1 16,0-8-1-16,0-5-1 16,2-2 0-16,-1-6 1 15,3 0-2-15,2 4 2 16,1 3-2-16,2 2 3 16,1 4-5-16,-1 5-1 15,1 5 2-15,-2 9-3 16,-2 7 1-16,-1 6-4 0,-5 13 3 15,0 0-7-15,0 0-8 16,0 0-14-16,2 21-51 16,-7-5 1-16,-1 2 18 15,-4 1 66-15</inkml:trace>
  <inkml:trace contextRef="#ctx0" brushRef="#br1" timeOffset="423176.7323">11094 9282 56 0,'15'7'97'0,"2"-16"-5"15,0-11-12-15,3-1-88 16,8-1-3-16,-2 2 0 15,3 4 1-15,-3 4 0 16,2 5 1-16,-4 6-3 16,1 8-11-16,-4-6-51 15,-1 11-6-15,0-2 4 16,-4-3 76-16</inkml:trace>
  <inkml:trace contextRef="#ctx0" brushRef="#br1" timeOffset="423611.4373">11625 9390 1 0,'0'0'84'0,"4"17"5"15,-4-17-1-15,0 0-56 16,6-15-27-16,-1-3-4 16,-1-3 0-16,2-4-2 0,-4-5 0 15,4-6 0-15,-4-2-1 16,2 2 1 0,-1 1 1-16,1 2 1 15,-1 3-2-15,0 5 5 0,1 5-1 16,-1 7 1-16,-3 13 1 15,10-13 0-15,-10 13-1 16,0 0-1-16,16 15-2 16,-16-15-2-16,13 23-2 15,-6-7-2-15,-1 2 2 16,0 6-1-16,-2 0-1 16,2 3-2-16,-6 1-3 15,6 5-14-15,-8-6-24 16,10 4-35-16,-6-8-5 15,1-6 46-15</inkml:trace>
  <inkml:trace contextRef="#ctx0" brushRef="#br1" timeOffset="424028.4205">12179 8858 14 0,'0'0'91'0,"17"16"-6"0,-17-16-11 16,-5 28-75-1,5-28-11-15,-25 29 3 16,11-7 2-16,-6 2 4 16,-1 2 5-16,0-3 4 0,2 1 8 15,0-7-3-15,5 0 1 16,14-17-4-16,-20 20-3 15,20-20-3-15,0 0-1 16,0 0 0-16,4 15-1 16,-4-15 2-16,22 8-1 15,-8-2 1-15,2 1-2 16,3-1 2-16,1 1-1 16,1 2 0-16,1-3 1 15,-3 1-2-15,-2-1 1 16,-1 1-1-16,-3 0-4 0,-13-7-9 15,13 13-15-15,-7 2-37 16,-6-15-22-16,-2 23 0 16,2-23 66-16</inkml:trace>
  <inkml:trace contextRef="#ctx0" brushRef="#br1" timeOffset="424632.6773">12042 9429 1 0,'0'0'94'0,"0"0"-3"16,0 0 2-16,0 0-74 15,0 0-8-15,0 0-1 16,0 0-2-16,0 0-4 15,0 0 1-15,0 0-3 16,0 0-1-16,0 0 0 16,0 0-2-16,0 0-1 15,13 12 0-15,-13-12 0 0,20 8 1 16,-7-2 0-16,2 0 0 16,3 0 4-16,1-1-4 15,-2 1-2-15,1-2-9 16,-1 4-16-16,-17-8-40 15,25-2-20-15,-25 2-5 16,0 0 54-16</inkml:trace>
  <inkml:trace contextRef="#ctx0" brushRef="#br1" timeOffset="425096.139">12325 9342 37 0,'0'0'83'0,"20"6"-5"0,-20-6-16 15,0 0-71-15,17-4 1 16,-17 4 3-16,0 0 2 16,10-15 2-16,-10 15 7 15,8-21 2-15,-7 4-2 16,3-4 0-16,1-3-6 15,-1-2-2-15,2 0-1 16,-2 3 3-16,1 0 2 0,-3 8 2 16,0 2 4-16,-2 13 0 15,0 0 3 1,0 0 0-16,0 0-1 16,0 0-3-16,0 19-2 15,0-5-3-15,0 4 0 0,1 2-2 16,2 5-1-16,0-1 1 15,-3 2-1-15,4-1 3 16,1-2-3-16,-2-6 1 16,5-1-3-16,-8-16 2 15,25 13-4-15,-8-16-5 16,6-3-12-16,-4-13-17 16,8 4-23-16,-5-13-27 0,-2-7 2 15,-5-2 82 1</inkml:trace>
  <inkml:trace contextRef="#ctx0" brushRef="#br1" timeOffset="425242.3932">12475 8840 1 0,'-13'2'96'0,"0"-2"0"16,13 0-7-16,-13 8-68 15,13-8-48-15,0 0-59 16,0 0-3-16,0 0-2 15,0 0 82-15</inkml:trace>
  <inkml:trace contextRef="#ctx0" brushRef="#br1" timeOffset="425652.4616">12927 8871 36 0,'18'7'87'0,"-18"-7"-12"16,13 9-18-16,-13-9-68 16,0 0 1-16,-17 17 4 15,1-6 6-15,-1 5 4 16,-8-1 5-16,4 5 8 16,-5-3 0-16,5 5-1 15,0-5-2-15,5-1-5 16,3-2-4-16,3-1-2 15,10-13-2-15,-9 18-1 0,9-18 0 16,0 0-1-16,10 19 0 16,-10-19 0-16,22 11 2 15,-6-5-1-15,1 0-1 16,3-1 2-16,2 0 0 16,0 2-1-16,1-6 2 15,-3 4-1-15,2-2-2 16,-5-2-2-16,-1 2-1 15,-3 0-5-15,-13-3-12 16,13 4-23-16,-13-4-46 16,3 17 0-16,-3-17 28 15</inkml:trace>
  <inkml:trace contextRef="#ctx0" brushRef="#br1" timeOffset="425975.2875">12801 9357 44 0,'4'16'92'0,"-4"-16"-6"16,0 0-8-16,12-26-83 16,-12 26-7-16,20-22 0 15,-20 22 4-15,20-14 2 16,-20 14 7-16,23-2 3 0,-23 2 6 15,19 15 1-15,-19-15 0 16,17 20-2-16,-17-20-1 16,22 19-2-1,-22-19 0-15,23 14 1 0,-23-14-4 16,19 9-2-16,-19-9-12 16,16-2-22-16,-16 2-54 15,0 0-6-15,0 0-1 16,0-14 79-16</inkml:trace>
  <inkml:trace contextRef="#ctx0" brushRef="#br1" timeOffset="429632.3776">13173 9226 1 0,'0'0'44'16,"0"0"44"-16,3-13-1 15,-3 13-54-15,0 0-14 16,0 0-9-16,0 0-6 0,0 0-4 15,0 0-1-15,0 0-2 16,19-8 3-16,-19 8-1 16,22-7 3-16,-5-3-1 15,2-1 2-15,2-5-1 16,2-6 1-16,2-4-1 16,-5-3-2-16,2-3 2 15,-5-4-3-15,-4 5 0 16,-4-5 1-16,-8 1 0 15,-2-1 1-15,-5 6 0 16,-1 1 1-16,-5 3-3 16,2 4-1-16,-3 3 2 15,2 5-1-15,-2 5 1 0,13 9-3 16,-24-3 3-16,24 3-6 16,-21 18 7-16,11-1 0 15,1 3 1 1,3 8-1-16,2 2 0 0,2 5 0 15,1 4 0-15,1 4 5 16,1-3-5-16,2 2 0 16,2 1 0-16,2-1 2 15,-1-4-3-15,1-4 2 16,0-2-4-16,-1-6 0 16,3-4-5-16,-5-8-4 15,-4-14-14-15,0 0-10 0,14 12-11 16,-14-12-6-16,18-25 1 15,-7 2 11 1,8-2 17-16,1 0 12 16,2-4 18-16,7 1 13 0,-5-3 15 15,5 5 7-15,-7 0 3 16,4 4-10-16,-9 2-10 16,2 2-8-16,-6 4-5 15,-13 14-2-15,16-14-3 16,-16 14-1-16,0 0-3 15,0 0 2-15,-13 21-2 16,1-5 1-16,-4-2-1 16,-1 4 1-16,-2 1 2 0,-1 1 0 15,0-1-1-15,1-2 0 16,3 0-1 0,2-4-1-16,4 3-1 15,10-16-1-15,-5 23 0 0,5-23-1 16,16 22 1-16,0-11 0 15,3-1-1-15,5 2 2 16,2-3-2-16,3 1 3 16,1 0-3-16,-1-6 1 15,0 2-1-15,-4-2-1 16,-2-1 2-16,-5 1-1 16,-2 1 1-16,-16-5-2 0,21 4-2 15,-21-4-4-15,0 0-9 16,0 0-16-1,7 17-29-15,-7-17-29 16,-13 5 0-16,13-5 64 0</inkml:trace>
  <inkml:trace contextRef="#ctx0" brushRef="#br1" timeOffset="430353.3464">13739 8472 1 0,'0'0'44'15,"0"0"43"-15,0 0 1 0,3-14-65 16,-3 14-9-16,0 0-2 16,0 0-7-16,0 0-1 15,0 0-2-15,0 0 1 16,0 0 0-16,20 12 1 16,-7-5-2-16,1 0-3 15,4 3 6-15,2 0-5 16,4 2 1-16,1 4-1 15,2 4 0-15,-1 4-3 16,0 5 1-16,-1 7 3 16,-2 2-1-16,-1 5 3 15,-4 0-1-15,1 1 1 16,-5 0 0-16,-3 0 2 0,-4 0-1 16,-4-5-2-16,-5 3 1 15,-4 0-1-15,-1 4 1 16,-6 0-1-16,2 1 1 15,-4-4-2-15,2-1 1 16,2-5-2-16,-1-2 1 16,5-8-1-16,-2-5 0 15,2-6 0-15,7-16-1 16,-7 17-1-16,7-17-6 16,0 0-7-16,0 0-21 15,0 0-50-15,0 0-5 16,-10 13 1-16,10-13 88 0</inkml:trace>
  <inkml:trace contextRef="#ctx0" brushRef="#br1" timeOffset="437434.4492">4336 10912 51 0,'1'-14'84'15,"-1"14"3"-15,-1-15-2 16,1 15-59-16,0 0-8 15,0 0-4-15,0 0-5 16,0 0-3-16,-3 18-3 16,6 1-4-16,0 5 0 15,2 6-1-15,3 6-1 16,2 8 2-16,1 5 2 16,1 4 1-16,-1 1 0 15,-2 0 1-15,1 0 0 16,-1-4-1-16,-5-6 0 0,-2-7 0 15,-1-8-3-15,-2-6-6 16,1-9-6-16,0-14-23 16,0 0-48-16,-15-24 1 15,5-5-7-15,-4-11 13 16</inkml:trace>
  <inkml:trace contextRef="#ctx0" brushRef="#br1" timeOffset="437650.2118">4122 10905 92 0,'-21'-6'101'0,"5"5"0"15,-2-6-4-15,10-8-44 0,3 1-48 16,8-6-6-16,9-2-6 16,5 0 0-16,5 4-2 15,4-3-1 1,6 5-2-16,1 5-4 0,7 8-9 15,1 5-11-15,10 15-45 16,-4-1-3-16,5 8 0 16,-5 1 8-16</inkml:trace>
  <inkml:trace contextRef="#ctx0" brushRef="#br1" timeOffset="438467.5705">4715 11442 110 0,'-3'26'95'0,"3"-10"-6"15,0-16-6-15,0 0-72 16,12-16-16-16,-12 16-1 16,27-25 3-16,-11 8 0 15,4-6 4-15,2-5-1 16,0-6 2-16,1-5 1 15,-4-6 0-15,-2-2 1 16,-3-4-2-16,-2-2-2 0,-6-1-1 16,-6 2 5-16,-5 5 0 15,-5 6 1-15,-1 7 1 16,-2 6-3 0,-3 10 1-16,1 6 1 15,1 9-1-15,1 6-4 0,3 10 0 16,3 6-2-16,-1 5-1 15,5 5-1-15,2 6 0 16,1 5-1-16,3 8-2 16,1 4 7-16,2-2-1 15,1 2 2-15,0-1-1 16,2-2 4-16,3-6-3 0,-1-1 4 16,1-12 0-16,1-7-4 15,0-7 1 1,1-7 0-16,2-9 0 15,0-7 0-15,-2-6 1 0,2-6-2 16,-1-3 1-16,-1 0-1 16,-1-1 1-16,0 0-3 15,-1 3-2-15,-2 4 0 16,-2 2 2-16,-8 14-3 16,18-13 1-16,-18 13 2 15,17 6-3-15,-17-6 4 16,16 21 0-16,-8-5 0 15,1 1-2-15,-2 1 5 0,1-4-3 16,-8-14-3-16,15 20 3 16,-15-20 0-1,13 5 1-15,-13-5-2 16,16-13 1-16,-16 13-1 0,23-26 0 16,-10 11 0-16,2-2-1 15,4-3-1-15,-4 5 1 16,3-1 1-16,-2 6 3 15,1 5-5-15,-1 6 3 16,-2 3 3-16,1 6-1 16,-2 8-1-16,0-2-2 15,0 7-3-15,-2-2-9 16,-1-3-3-16,3 2-24 16,-11-6-45-16,-2-14-2 15,8 15-1-15,-8-15 23 16</inkml:trace>
  <inkml:trace contextRef="#ctx0" brushRef="#br1" timeOffset="438621.6127">5112 11058 127 0,'0'0'93'15,"-14"0"-22"-15,14 0-46 16,0 0-101-16,-9-19-17 15,9 19-1-15</inkml:trace>
  <inkml:trace contextRef="#ctx0" brushRef="#br1" timeOffset="438834.2404">5336 10813 109 0,'13'-10'96'0,"-13"10"-5"16,0 0-1-16,13 1-72 15,-13-1-23-15,27 0-18 16,-11-1-19-16,13 11-42 16,-6 0-3-16,9 6-2 15,-2-3 16-15</inkml:trace>
  <inkml:trace contextRef="#ctx0" brushRef="#br1" timeOffset="439835.6071">6809 10589 126 0,'0'0'93'16,"14"9"-9"-16,-14-9-10 15,16 11-85-15,-16-11-2 16,20 13-1-16,-7-5 1 16,3 0 4-16,1-2 4 15,-1 0 7-15,-1-3 3 16,-2-5 4-16,-13 2-1 16,20-9 2-16,-20 9-2 15,3-17 1-15,-3 17-3 16,-19-26-1-16,2 12-2 15,-6-2 0-15,-5 1 0 16,-2 0 1-16,-3 3-1 16,0 2-1-16,1 3 1 0,2 4-1 15,1 4 1 1,1 5-2-16,2 4-1 0,6 3 0 16,1 4-1-1,5 4 0-15,2 2-3 0,7 1 1 16,3 2-1-16,5 0 0 15,6 0 2-15,2 0-1 16,5-3 1-16,3-1 2 16,5 1 3-16,4-4-1 15,2 1 2-15,6-1-1 16,3 1 0-16,4 0-1 16,1 2 0-16,2 2-2 0,-3-1-2 15,-1 5-1 1,-4-4-1-16,-7 2 0 15,-6-1-1-15,-8-1 3 16,-7-1-2-16,-5-1 3 0,-7 0 2 16,-5-5 1-16,-6 3 4 15,-4-7-2-15,-6-3 1 16,-5-7-2-16,-5-1 3 16,-2-5-2-16,-4-4 0 15,2-4 0-15,2-4-2 16,1 2 1-16,5-2 0 15,3 4 0-15,7-2-2 16,6-2 0-16,6 2-2 16,5 0-1-16,4 0-1 15,4 0 0-15,4 0-5 16,4 6-12-16,-14 7-36 0,28-6-33 16,-28 6-7-16,0 39-4 15</inkml:trace>
  <inkml:trace contextRef="#ctx0" brushRef="#br1" timeOffset="448905.1468">8180 10868 1 0,'13'-8'65'0,"-13"8"5"15,0 0-3-15,0 0-52 16,0 0-5-16,-5-17-2 16,5 17-1-16,0 0 1 15,-14-11-1-15,14 11-1 16,-19-3 0-16,19 3-1 15,-23 0-3-15,8 1 1 16,1 2-3-16,-2 0 3 16,0 1 0-16,0 0 2 15,3 2 0-15,-2 0-1 16,0 1 2-16,2 2-1 16,13-9-1-16,-24 22 0 15,14-8-2-15,-1 2-1 0,1 1-1 16,2 5 0-16,2-2 0 15,2 2-1-15,1-1 1 16,3 1 0-16,1 0 0 16,3-2 1-16,2-3 0 15,3 0 0-15,0-1-1 16,2-1-1-16,-11-15 2 16,25 18-1-16,-11-12 0 15,0-7-1-15,2-4 0 16,3-5-1-16,3-7 1 15,-1-7-1-15,2-8-1 16,-1-6 1-16,3-6 0 0,-4-4 2 16,-2-4 0-16,-6 0 2 15,-1 2 0-15,-5 0 2 16,-1 3-1-16,-2 2-1 16,-3 5 1-16,1-1-4 15,-1 4-5-15,1 1 2 16,1-5-5-16,1 8 2 15,-1 0-1-15,1 7 2 16,0 4 2-16,-1 5 5 16,-3 17 2-16,3-19 1 15,-3 19 3-15,0 0-1 16,-6 23-1-16,2-8 1 16,1 5-4-16,-1 2 2 0,1 4 1 15,-1 2-2-15,2 3 1 16,1-2-1-16,-1 7 2 15,2-3-4-15,2 2 4 16,1-1-4-16,1 4-1 16,0-1 0-16,4 4 0 15,-1-1 0-15,3 0 0 16,0 1 0-16,0-4 1 0,2 1-1 16,-1-4 0-1,1-5 0-15,1-3 0 16,-2-7 0-16,1-3 0 15,1-6 0-15,1-4 0 0,1-5-2 16,-1-2 2-16,3-4-1 16,-1-5-1-16,2-3 0 15,0-3 2-15,1-2 0 16,-2-2 0-16,-2-4 0 16,-1 3 0-16,-1-1 3 15,-3 2-1-15,-1 6-1 16,-3-1 1-16,-6 15 0 15,7-16 1-15,-7 16 1 16,0 0 0-16,0 0-1 16,0 0-1-16,0 0-1 15,0 0 0-15,0 0-4 16,-3 16 0-16,3-16-1 0,3 19 1 16,0-5-2-16,1 1 2 15,2 3 3-15,1 1 0 16,0 1-1-16,2 1 1 15,0-3 2-15,-1 0-2 16,1-2 3-16,0-3-3 16,-9-13-1-16,14 18 0 15,-14-18 1-15,0 0-2 16,16 8-1-16,-16-8 1 16,0 0-1-16,7-18 2 15,-7 4-1-15,-1-4 2 16,-4-3 0-16,-2-7 0 0,-1-2 3 15,-1 0 0-15,-1 1 1 16,0 0-1-16,0 3 2 16,2 3-1-16,1 7 2 15,7 16-2-15,-7-16-1 16,7 16-2-16,0 0-4 16,0 0 0-16,0 0-2 15,20 16 0-15,-7-10-1 16,3 0 2-16,3-2 0 15,1-1 4-15,3 0 0 16,2-3 2-16,-1-3 0 16,1-3 0-16,1-1 1 15,0-3 0-15,-2 1-2 0,-1-2 0 16,-3-1 0-16,-1 1 0 16,-3 0 0-16,-2 4 1 15,-14 7-3-15,16-7 2 16,-16 7 0-16,0 0-1 15,0 0 0-15,0 0 1 16,0 0 1-16,0 0 0 16,-14 16 2-16,14-16-3 15,-19 16 2-15,9-3-1 16,0 0 2-16,0 1-2 16,1 2-1-16,0 1-1 15,2 5-1-15,3-3 1 0,0 2-1 16,4 1 1-16,3 0-3 15,-1-2 3-15,3 0-1 16,3-1 2 0,-2-2-1-16,3-2 0 0,-9-15-1 15,19 18 4-15,-19-18-4 16,18 12 1-16,-18-12-1 16,23 0-1-16,-8-4 0 15,-1-2-1-15,2-3-1 16,-1-2-5-16,2-1-1 15,-3-4-7-15,4 3-12 16,-7-6-25-16,6 1-31 16,-6-4-2-16,0-1 11 0</inkml:trace>
  <inkml:trace contextRef="#ctx0" brushRef="#br1" timeOffset="449389.7406">8586 10628 43 0,'0'0'82'0,"-18"-19"-2"16,18 19-5-16,-10-13-68 15,10 13-3-15,-9-14 0 16,9 14 1-16,-7-15-1 16,7 15-1-16,-2-14 3 15,2 14-1-15,6-16 0 16,-6 16-2-16,16-17-1 15,-16 17 1-15,22-16 0 16,-8 9 1-16,-1 1 0 16,1 2-4-16,-1 1 3 15,0 1 0-15,-13 2-1 16,23 3-3-16,-23-3 1 16,21 9-2-16,-21-9-1 0,17 14-1 15,-17-14-9-15,14 19-11 16,-5-6-13-16,-9-13-28 15,10 26-18-15,-7-10 1 16,0 6 47-16</inkml:trace>
  <inkml:trace contextRef="#ctx0" brushRef="#br1" timeOffset="449705.306">8722 11348 80 0,'-1'23'92'0,"1"-23"1"0,-6 20-4 16,6-20-82 0,-6 15-8-16,6-15-7 15,-10 19-7-15,6-6-16 16,4-13-26-16,-15 18-30 0,15-18 2 16,0 0 9-16</inkml:trace>
  <inkml:trace contextRef="#ctx0" brushRef="#br1" timeOffset="450206.981">8068 10642 59 0,'-13'-8'92'0,"13"8"-1"0,0 0-3 16,0 0-63-16,-13-3-12 16,13 3-5-16,0 0-1 15,0 0-3-15,15-6-1 16,-15 6-2-16,26 2-1 15,-9-1-3-15,5 2 0 16,5-2-3-16,6 1 0 16,5 1-3-16,4-5-3 15,5 2-7-15,2-3-12 16,11 6-32-16,-1-7-23 16,3 4 0-16,-4-4 20 15</inkml:trace>
  <inkml:trace contextRef="#ctx0" brushRef="#br1" timeOffset="452841.039">9516 11098 45 0,'5'13'93'0,"-5"-13"-8"15,0 0-3-15,0 0-75 16,0 0-11-16,0 0-1 16,13 9 1-16,-13-9 2 15,0 0 0-15,15-7 4 16,-15 7 2-16,19-17 0 15,-6 4 0-15,2-6 0 16,1-6-1-16,6-4 0 16,-3-2 0-16,1-8 0 15,3 0-1-15,-3-3 1 16,2-1-1-16,-5-2 2 16,2 2-2-16,-6 1 1 0,1 1 1 15,-5 2-2-15,-3 3-4 16,-3 2 6-16,-3 2-4 15,-2 2 2-15,-1 2-1 16,-1 4 1-16,-2 1-2 16,0 2 3-16,-1 3 0 15,1 2-3-15,6 16 0 16,-13-20 2-16,13 20-4 16,-15-10 2-16,15 10-3 15,-22 0 1-15,9 4 0 16,13-4-2-16,-22 19 2 15,12-4-3-15,-1 4 1 0,2 3 0 16,2 2 6-16,1 1-3 16,3 1 4-16,0-2-2 15,0 5 3-15,2-4-3 16,1-1 4-16,1 2-4 16,2 0-1-16,0 0 0 15,1 2 1-15,1 2 0 16,-1-1-1-16,6 1 0 15,-3 2 1-15,4-2-2 16,0-1 2-16,2 0-1 16,0-2 1-16,1-2-2 15,2-4 2-15,-4-2-3 16,5-3 2-16,-2-3 0 0,2 0 0 16,0-6-2-16,2 1 1 15,0-4 1-15,1-4-1 16,2-4 1-1,-2-2-1-15,1-4 1 0,3-3-1 16,0-3 1-16,-1-2-1 16,2-2 1-16,-2-1 0 15,-2-1 0-15,0 0 1 16,-3 1 0-16,-2 2 0 16,-3-3-2-16,-3 2 2 15,-2 1-1-15,-3 6 1 16,-2-1-1-16,-3 14 0 0,3-19 0 15,-3 19 0-15,0 0 1 16,0 0 0-16,-19-10 0 16,19 10 0-16,-18-1 1 15,3 1-1-15,1 3 0 16,-2-2 0-16,0 3-1 16,-1 1 1-16,-1 0 0 15,2 4 1-15,3 1-2 16,-1 0 3-16,14-10-2 15,-20 25-1-15,14-11 0 16,2 2-2-16,2 1 0 16,1-1-1-16,1 0 1 15,1-1-1-15,1 0 0 0,2-2 1 16,0 0 3-16,-4-13 0 16,11 15 0-16,-11-15-1 15,17 8 0 1,-17-8 0-16,21 2-1 0,-8-4 1 15,2-2-1-15,1 0-1 16,-2-2 0-16,1-1 1 16,-2-2 0-16,-13 9 1 15,23-20-1-15,-23 20 0 16,17-23 1-16,-17 23 1 16,14-22 2-16,-14 22-2 15,9-17 3-15,-9 17 0 0,0 0 0 16,0 0 1-16,0 0-1 15,0 0-2-15,0 0-1 16,0 0 0 0,0 0-2-16,-1 16 0 0,1-16-2 15,0 14 1-15,0-14-2 16,5 22 3-16,0-9-2 16,2 1 2-16,0 2 0 15,0-1 1-15,2-2 1 16,1 0-2-16,-10-13 2 15,20 20-1-15,-20-20 1 16,22 11-2-16,-9-9 0 16,1-5 1-16,2-1-1 0,0-4 0 15,3-6 0-15,-2-2 1 16,2-4 0-16,0-2 0 16,-2-1 1-1,-1 0-1-15,-3-3 2 0,0 3-1 16,-4 4 2-16,-2 0-2 15,-1 5 2-15,-4 1-1 16,-2 13 1-16,5-16-1 16,-5 16-1-16,0 0 1 15,0 0-1-15,0 0 0 16,0 0 0-16,0 0-1 16,0 0-1-16,0 0 1 15,0 0-2-15,0 0 0 16,-3 17 0-16,3-17-1 15,1 19 0-15,-1-19 1 16,5 29 1-16,-2-10-1 0,-1 4 2 16,3 1 1-16,1 5 0 15,-2 2-1-15,2 3 0 16,-2 4 0-16,3-1-2 16,-1 4 1-16,0 1 3 15,1-1-5-15,-4 1 3 16,4 0-2-16,-4-2 4 15,3-2-4-15,-2 1 5 16,0-3-4-16,-1-4 1 16,0-1 0-16,1-2 0 15,-1 0-2-15,2-1 2 16,-2-1 0-16,-1-4-1 16,3-1 1-16,-2-4-2 0,-2-2 0 15,2-1 0-15,-3-15 1 16,3 14-2-16,-3-14-1 15,0 0 0-15,0 0 0 16,0 0 1-16,3-16 2 16,-5 0-1-16,1-5 0 15,-3-4 2-15,-1-6 0 16,1-7 2-16,-3 1 1 0,1-7 0 16,0 0-1-1,2-4 2-15,1-1 1 16,0 0-4-16,2 1 4 15,1-1-7-15,0 0 6 0,1 3-5 16,2 4 5-16,0 2-4 16,0 2 3-16,2 2-4 15,3 4 2-15,0 3 1 16,1 6-2-16,0 3 2 16,1 6-2-16,-10 14 1 15,18-19-2-15,-18 19 3 16,15 1-1-16,-15-1 1 15,13 12-2-15,-13-12-3 16,14 22 2-16,-14-22-4 16,13 26 3-16,-7-13-2 15,0 0 0-15,-6-13 2 16,10 20 1-16,-10-20 3 0,3 17-1 16,-3-17 1-16,-6 16 1 15,6-16 0-15,-16 13-1 16,16-13 1-16,-23 9-1 15,7-8 0-15,2-1-1 16,-4-4 1-16,3-1-1 16,-1-2-2-16,0 0-4 15,1 1-7-15,1-1-9 16,14 7-12-16,-22-14-16 16,22 14-36-16,0 0-3 15,-17-19 16-15</inkml:trace>
  <inkml:trace contextRef="#ctx0" brushRef="#br1" timeOffset="453341.1934">10135 10529 49 0,'0'0'92'0,"0"0"-8"16,0 0-5-16,0 0-74 15,13 1-10 1,-13-1 0-16,0 0 2 0,15-9 1 15,-15 9 1-15,0 0 4 16,15-20-2-16,-15 20-1 16,10-22 3-16,-9 4-6 15,4-4 7-15,-1 0-5 16,-1-1 4-16,0 2-2 16,-2 2 5-16,1 2 1 15,-2 4-1-15,0 13 2 0,0 0-4 16,0 0 0-16,0 0-2 15,0 0-1 1,0 0-3-16,6 23-3 16,-2-7-4-16,-3 1 2 0,4 3-7 15,-1 2-3-15,3 4-11 16,-3-3-9-16,5 4-20 16,-3 1-19-16,3-1-5 15,-2-1 73-15</inkml:trace>
  <inkml:trace contextRef="#ctx0" brushRef="#br1" timeOffset="453581.751">10081 11240 73 0,'-7'14'97'0,"7"-14"-12"16,-9 16-16-16,9-16-121 16,0 0-36-16,-16 6-3 0,16-6-1 15</inkml:trace>
  <inkml:trace contextRef="#ctx0" brushRef="#br1" timeOffset="457009.4052">11039 10301 1 0,'9'-21'33'0,"2"1"42"15,-3 0-31-15,2 1-24 16,-4-1 1-16,4 6 3 15,-6-2 0-15,-4 16 0 16,10-22 0-16,-10 22-1 16,0 0-2-16,0 0-4 15,0 0-4-15,0 0-5 16,0 0-3-16,0 0-2 0,0 20-2 16,2-4-2-16,0 6-3 15,1 4 3-15,3 5-1 16,0 6 4-1,0 0-4-15,-1 1 4 0,3-2-4 16,2 0 6-16,-2-2-4 16,4 0 2-16,-2-4-3 15,3-3 2-15,0-2 0 16,1-2-1-16,2-2 1 16,-1-3-2-16,-1-4 2 15,-1-2 1-15,0-8 1 16,0 0 0-16,-13-4-2 0,23 0 1 15,-23 0-1-15,22-8 2 16,-22 8-1-16,17-15-1 16,-17 15-1-16,16-17-1 15,-16 17 2-15,14-17-1 16,-14 17 1-16,9-18-2 16,-9 18 1-16,9-13-1 15,-9 13 2-15,0 0 0 16,10-14-1-16,-10 14 0 15,0 0-1-15,0 0 1 16,0 0-1-16,0 0-1 16,13 3 1-16,-13-3 0 15,0 0-1-15,11 13 3 0,-11-13 0 16,13 14 1-16,-13-14 0 16,18 23 0-16,-18-23 0 15,18 22-1 1,-6-9 0-16,-12-13 0 0,22 17-1 15,-22-17-1-15,23 9 2 16,-23-9-1-16,23 1 0 16,-23-1 0-16,21-5 0 15,-21 5 0-15,21-16 0 16,-21 16 0-16,17-23-1 16,-8 10 1-16,-1-2-2 15,-1 2 2-15,4 0 1 0,-11 13-3 16,11-21 4-16,-11 21-1 15,10-13 1-15,-10 13-2 16,0 0 2 0,0 0-1-16,0 0-1 0,0 0 1 15,0 0-3-15,0 0 1 16,0 0-1-16,0 0 1 16,15 17-1-16,-15-17 2 15,13 16-1-15,-13-16 1 16,16 20 0-16,-16-20 0 15,23 19 1-15,-10-11-1 16,1-2 2-16,-14-6-2 16,25 10 1-16,-11-5-1 0,-1-4 1 15,0-1-1-15,0-1 0 16,1-2 0 0,-14 3 0-16,25-7 1 15,-12 1-2-15,0-1 0 0,0-4-1 16,0 3 2-16,-13 8-1 15,20-19 0-15,-20 19 1 16,17-17-1-16,-17 17 2 16,10-13 0-16,-10 13 1 15,0 0-2-15,0 0 2 16,0 0-1-16,0 0 0 16,0 0 0-16,0 0-2 0,0 0 0 15,0 0-1 1,0 0 2-16,15 8-1 15,-15-8 0-15,10 13 0 16,-10-13-1-16,19 16 2 0,-19-16 1 16,24 18-1-16,-11-11-1 15,3 0 0-15,0-4 0 16,3 0 2-16,-1-6-2 16,1 0 1-16,0-4-1 15,-3-2 2-15,0-2-1 16,-2-1 2-16,-14 12-1 15,20-24 0-15,-20 24 1 0,10-21-1 16,-10 21 1 0,3-14-1-16,-3 14 2 15,0 0-2-15,0 0 0 16,0 0 0-16,0 0-1 16,0 0 0-16,0 0-3 0,0 0 0 15,-14 1-1-15,14-1-1 16,0 16-1-16,1-3 1 15,1 2-2-15,2 5 1 16,0 0 2-16,4 7 1 16,0 5 0-16,2 4 1 15,1 3 0-15,2 3 0 16,-2 1 2-16,4 2 0 16,-4 1-1-16,1-1 0 15,-1-3 0-15,-2-3-2 16,-3-3-1-16,-2-2 2 15,-4-2-5-15,-2-4 5 0,-3-2-6 16,-1-6 6-16,-3-1-1 16,-4-6 5-16,0-3-1 15,-3-7 1-15,1-5 0 16,-3-2 1-16,1-5 3 16,0-4-3-16,1-4 2 15,0-2-3-15,4 0 4 16,1-1-3-16,1-3 3 15,5 0-4-15,4-2 2 16,2-2-3-16,4-5 1 16,3-2-2-16,5-7-1 15,3-2 2-15,4-3-1 0,2-2 1 16,3-1-1-16,-2 0-1 16,3 3 0-16,-5 3 1 15,1 2 0-15,-2 7-1 16,-3 2 0-16,-2 4 0 15,-4 8 2-15,-3 1 0 16,-4 6 0-16,-4 13 0 16,0 0-1-16,0 0 2 15,0 0-2-15,-17-8 2 16,17 8-2-16,-13 10 0 16,13-10 1-16,-10 14-2 15,10-14 0-15,-5 23-1 16,7-7 2-16,1 2-2 0,-2 0 1 15,5 3 0-15,1 0 0 16,3-1 2-16,2 1 0 16,3-4 1-16,1-3-1 15,3-2 1-15,3-3-1 16,-2-4 1-16,2-3-1 16,1-5 0-16,-2-3-1 15,-2-4 0-15,0-4-1 16,-2-4 2-16,-2-3-2 15,-1-1 0-15,-2-3 0 16,-2 4 0-16,-2-1 1 16,1 3 0-16,-2 4 1 15,-1 0 0-15,-6 15 0 0,9-14 1 16,-9 14-2-16,0 0 0 16,13 0-1-16,-13 0 0 15,10 13 0-15,-10-13-1 16,13 20 1-16,-13-20 0 15,17 26 0-15,-8-13 1 16,1 1 1-16,0-1 0 16,-2 0 0-16,1 0-1 15,-9-13 2-15,15 19 0 16,-15-19 0-16,15 10-1 16,-15-10 1-16,13 3-1 15,-13-3 0-15,15-9 0 0,-15 9-1 16,17-18 1-16,-17 18-1 15,19-25 1 1,-9 9-1-16,-1 2 1 16,-1 1-1-16,1 0 1 0,-9 13 0 15,14-19-2-15,-14 19 1 16,0 0 0-16,16-6-1 16,-16 6 0-16,13 10 1 15,-13-10 0-15,16 22-1 16,-16-22 0-16,20 23 2 15,-8-10-2-15,1-3 1 16,0-1 2-16,1-5-2 16,2-1 0-16,0-3 1 0,-2-4-2 15,2-4-2 1,2-3-1-16,-1-2-2 16,2-2-4-16,-3-3-2 15,2 0-4-15,-5-2-5 0,5 3-12 16,-13-9-33-16,1 3-18 15,-10-5-8-15,-3 4 47 16</inkml:trace>
  <inkml:trace contextRef="#ctx0" brushRef="#br1" timeOffset="457375.3665">12321 10185 46 0,'-16'3'96'0,"16"-3"-2"16,0 0-4-16,-6-25-69 15,9 11-17-15,1 0-1 16,0-2-3-16,4-2-1 0,0 1 0 16,2 0 0-1,3 2 0-15,0 2-1 16,3 6-1-16,3 3-2 16,3 7-1-16,-2 1-5 0,4 6-4 15,-2 0-10-15,5 8-18 16,-8-5-42-16,7 2 3 15,-4-4 10-15,-2-7 72 16</inkml:trace>
  <inkml:trace contextRef="#ctx0" brushRef="#br1" timeOffset="457570.314">12839 9768 41 0,'5'-16'101'15,"-5"16"-3"-15,10-16-4 0,-10 16-64 16,0 0-43-16,0 0-14 16,-13 23-6-16,-1 1-6 15,0 15-7-15,-11-3-24 16,2 14-19-16,-3 2 43 16,-1-1 46-16</inkml:trace>
  <inkml:trace contextRef="#ctx0" brushRef="#br1" timeOffset="458161.2847">11038 10393 6 0,'-16'7'95'15,"16"-7"1"-15,-13 2-3 16,13-2-53-16,-16 1-28 16,16-1-3-16,0 0-1 15,0 0-2-15,0 0-2 0,0 0-1 16,-9-13 2-16,9 13-2 16,0 0-1-16,13-13 1 15,0 4 1 1,5 1-3-16,6-2-1 0,4 2-4 15,3-2-9-15,5 0-14 16,5-3-23-16,9 7-40 16,2-4-3-16,9 5-1 15</inkml:trace>
  <inkml:trace contextRef="#ctx0" brushRef="#br1" timeOffset="460060.7466">13696 9973 60 0,'2'-14'90'16,"-2"-1"-1"-16,0 15-31 16,-4-14-39-16,4 14-6 15,0 0-4-15,-13 0-3 16,13 0-4-16,0 0-1 16,-14 24-3-16,11-6 0 0,3 2 0 15,1 4 1-15,4 7 1 16,2 3 0-16,0 7 1 15,3 0 1-15,2 1-1 16,-1 4 1-16,1 1-3 16,-1-3 3-16,2-3-2 15,-1-4 2-15,2-5-1 16,2-5 2-16,-3-5-1 0,3-7 1 16,0-7 0-1,-2-3-1-15,-1-4-1 16,2-4 0-16,-15 3 0 15,21-17-1-15,-9 4 0 0,-2-3-1 16,-1-3 3-16,-1-4-4 16,1 0 5-16,0 0-2 15,-1 3 1-15,-1-1-1 16,1 4 3-16,-3 4-1 16,-5 13-2-16,11-17 3 15,-11 17-3-15,0 0-1 16,0 0 0-16,0 0-1 15,0 0-1-15,13 7 1 16,-9 6-2-16,-4-13 0 16,7 27-1-16,-3-9 0 15,2-2 2-15,0 1 4 16,3-1-3-16,-1-2 0 0,-8-14 0 16,22 19 6-16,-9-16-3 15,0-3 2-15,4-2-3 16,-1-2-2-16,0-3 4 15,-2-7-2-15,2-2 2 16,-1-5-4-16,-1 1 4 16,1-1-3-16,-1-1 3 15,-1 0-1-15,-2 4-1 16,1 5 1-16,-12 13 0 16,17-16-2-16,-17 16-1 15,0 0 0-15,15 5 0 16,-15-5-1-16,6 24 0 0,-1-11 1 15,0 0-1-15,3 5 1 16,1 2-1-16,0-1 2 16,-1-1-1-16,2-3 2 15,0 1-2-15,-1-1 2 16,1-2-1-16,-10-13 0 16,18 8 0-16,-18-8 0 15,20-1 0-15,-20 1-3 16,20-17 3-16,-11 1-2 15,1-2 2-15,-2 1-1 16,0-2 4-16,-1 3-3 16,-1 3 1-16,-6 13 2 15,11-17-5-15,-11 17 4 0,15 6-2 16,-15-6-2-16,23 14-1 16,-8-4 1-16,4 1 3 15,3-3-3 1,0-1 4-16,1-5-3 0,0-4 2 15,0-3 1-15,-2-8 2 16,0-3-1-16,-3-4-1 16,0-6 1-16,-4-5-3 15,-2 1 4-15,-4-9-3 16,-2 2 2-16,-4-2-4 16,-5-2 0-16,-2 5 2 15,-2 3-1-15,-2 4 1 0,1 6-1 16,-1 9-1-16,9 14 0 15,-16-18 1-15,16 18-3 16,0 0-1 0,0 0-3-16,-13 19 0 0,12-2-1 15,1 5 0-15,0 7 0 16,1 7 1-16,-1 1 2 16,3 7 1-16,2-1 4 15,0 2 1-15,2-5 0 16,2-2 2-16,1-9-2 15,2-8 2-15,2-9-4 16,2-9 3-16,0-8-1 16,3-9 0-16,-2-5 2 0,3-4-2 15,-1-3 1-15,1 1 0 16,-2 7 3 0,-1 0-4-16,-3 4 2 15,1 7-2-15,-15 7-1 0,20-2-2 16,-20 2 0-16,17 22-2 15,-11-9-3-15,1 10-2 16,-2-4-7-16,0 4-4 16,-3-7-12-16,3 5-34 15,-6-8-20-15,1-13 4 16,-16 16 44-16</inkml:trace>
  <inkml:trace contextRef="#ctx0" brushRef="#br1" timeOffset="460261.8588">14123 9697 66 0,'-16'6'93'0,"16"-6"-12"16,-25 26-11-16,9-1-92 15,6 21-22-15,-6 13-43 16,2 17 1-16,-5 10 16 16</inkml:trace>
  <inkml:trace contextRef="#ctx0" brushRef="#br1" timeOffset="463462.0868">13592 10247 50 0,'0'0'85'15,"0"0"-2"-15,0 0-40 0,0 0-29 16,0 0-5-16,-5-17-2 16,5 17-2-16,0 0-2 15,12-13 0-15,-12 13 1 16,0 0 0-16,0 0-1 16,0 0 1-16,0 0 0 15,0 0 1-15,0 0 0 16,0 0-2-16,0 0 2 15,0 0 0-15,0 0 1 0,0 0-1 16,0 0 1 0,0 0 0-16,0 0-1 15,0 0 0-15,0 0-2 16,0 0-1-16,0 0-1 0,16-13 0 16,-16 13-1-16,0 0 1 15,19-6-3-15,-19 6 3 16,20-4-1-16,-7 1 1 15,1-1-1-15,1 1-1 16,0 1 1-16,3-2-1 16,-1 0 3-16,0 1-2 15,1-3-1-15,-1 2-2 0,-1-1-9 16,-3-2-22 0,7 10-54-16,-7-6-4 15,-13 3-3-15,16 1 36 16</inkml:trace>
  <inkml:trace contextRef="#ctx0" brushRef="#br0" timeOffset="472349.4314">6213 10172 43 0,'14'-13'79'0,"-14"13"-3"16,0 0-1-16,9-14-67 15,-9 14-1-15,0 0 2 16,0 0 1-16,0 0-1 15,0 0 0-15,0 0 0 16,0 0-1-16,0 0 0 16,0 0-2-16,0 0-2 15,0 0 0-15,0 0-3 16,0 0 3-16,-4 14-4 16,4-14 1-16,4 15-1 15,-4-15 0-15,6 23-2 16,-2-7 2-16,-1-1 0 0,1 3-1 15,-1 0 2-15,0-2 0 16,0 2 1 0,0-2-2-16,-2 1 3 0,-1 3-2 15,-1 2 0-15,-1 2 5 16,1 1-3-16,0 4 3 16,-1-1-3-16,1 4 2 15,-1 0-3-15,4-3 3 16,-1 0-3-16,1 1-2 15,-1 3-2-15,2-1 0 16,-2 3 1-16,-1-4 0 16,2 2 1-16,-2 2-1 15,1 0-1-15,-1-2 0 0,0-3 2 16,2 2-1-16,-1-5 1 16,1 2 0-16,0-1-2 15,0-2 1-15,1 0 0 16,-2-2 0-16,1 1 0 15,-1-4 1-15,1 4 0 16,-2-2 1-16,1-1 1 16,-1-4 0-16,0 0 0 15,1-3-1-15,-1 0 1 16,0 1-1-16,0-16-2 16,0 23-1-16,0-23 0 15,-1 24-1-15,1-9 0 16,-1-2 1-16,1 0 0 0,0-13 0 15,1 20 0-15,-1-20 2 16,0 16-1 0,0-16 2-16,0 0 0 0,0 0-1 15,0 0 0-15,7 13 0 16,-7-13-1-16,0 0 1 16,0 0 1-16,13 7-2 15,-13-7 2-15,15 4-1 16,-15-4 2-16,18 2-2 15,-18-2 2-15,26 1-2 16,-11-1 0-16,2 0 1 16,2 0-3-16,1-1 2 0,2-1-1 15,-1 2 2-15,2-3-2 16,0 1 1 0,2 0 0-16,1 1-2 15,-2-1 2-15,2 1-1 0,2-1 2 16,1 4-3-16,0-2 3 15,-1 1-3-15,4 1 3 16,0-1 0-16,3 1-1 16,-2-1 0-16,1 3 0 15,1-2 0-15,1 1-1 16,0 0 2-16,0-1-2 16,0 1 0-16,-1-1 0 0,1 2 1 15,2-2 0 1,0 0-1-16,0 1 1 0,-1 0-1 15,0 0 0 1,0 0 1-16,-1 1 1 16,0-1-2-16,-3 3 1 0,1-2-1 15,0-1 2-15,2 2-1 16,2-1 0-16,1 2-1 16,3-2 0-16,-1-1 1 15,3 0 0-15,0 0 0 16,1-1-2-16,3 1 2 15,-1-1-1-15,1 1 0 16,0-3 2-16,2-2-3 0,1 2 0 16,1-4-1-1,2 0 3-15,4 1-3 16,1-3 1-16,3 2 0 16,0-2 0-16,2 2 1 0,-2-1 0 15,0 5 1-15,-1-1-1 16,-4-2-1-16,0 1 2 15,-3 1 0-15,1 1-2 16,-1-1 2-16,3 1-1 16,2-3-2-16,2 3 2 15,0-3-1-15,1 1 1 16,1-2-1-16,1 1 1 16,1 0 0-16,-2-3 1 15,-1 2-2-15,-1-2 3 16,-1 2-2-16,-1-2 0 15,2 2 1-15,3 1-1 0,-1-1 1 16,2 1 0-16,-2 0 0 16,4 0-1-16,-2 2 1 15,1-1 0-15,1 1 1 16,-5-2-1-16,-2 3-1 16,-1 0 1-16,-1-2 0 15,1 1 0-15,3 1 0 16,0 0 1-16,2 0-2 15,-1 0 1-15,2-1 1 16,2-1-1-16,2 2 1 16,-6-3-1-16,1 2 1 15,-5-2-2-15,-1 0 3 16,-4 0-3-16,1 2 2 0,-3-2 0 16,2 3-2-16,-1 0 2 15,2 1-1-15,-2-1 1 16,2 3-1-16,1 1-1 15,2-2 3-15,-3 2-3 16,0-1 2-16,-3 1-1 16,0-1 0-16,0 0 0 15,-1 1 1-15,3-1 0 16,1 0-2-16,1-1 0 16,2-1 1-16,2 1 0 15,1-1 1-15,-1 0-2 16,2 1 2-16,-2-2-2 0,-4 1 3 15,-1 2-1-15,-2-3 0 16,1 2 0-16,-3-5 0 16,4 3 0-16,0-2 0 15,0 1 1-15,3-2-1 16,-1-1 0-16,1-1 0 16,0 0-1-16,1 0 2 15,-4-2 0-15,-2 0-1 16,-1 0 1-16,-1-2-1 15,-5 2 1-15,-1 0 0 16,-2-1 1-16,-1 3-2 16,-2 0 0-16,-1 1 0 15,0 0 0-15,1-1 0 0,2 2-1 16,0-1 0-16,0 1 1 16,0-1-1-1,1 1 1-15,0 0 2 16,1 0-2-16,-1 0-1 0,0 0 1 15,2 1 1-15,0-3-2 16,1 2 1-16,0 0-1 16,0-1 0-16,-3 3 0 15,1-4 0-15,-2 2 1 16,-2 1-1-16,-3 0 2 16,1-1-1-16,-3 0 1 15,-4-1-2-15,3 1 0 0,-3 0 2 16,-2 0-1-16,0 2 1 15,1-2-1 1,-1-1 0-16,-3 1 0 0,0 0 2 16,-3 1-3-16,-3 0 3 15,-2 0-2-15,-4-1 1 16,-14 3 1-16,16-1-4 16,-16 1-12-16,0 0-41 15,0 0-36-15,0 0-4 16,-30-10-5-16</inkml:trace>
  <inkml:trace contextRef="#ctx0" brushRef="#br0" timeOffset="475566.6852">6367 10055 1 0,'-16'6'0'0,"16"-6"35"16,-14-6-5-16,14 6-32 15,0 0 2-15,-13-14 8 16,13 14 9-16,0 0 9 15,0 0 6-15,1-13 6 16,-1 13-4-16,0 0-8 16,0 0-7-16,0 0-9 15,0 0-6-15,0 0-3 16,18 8 0-16,-18-8-2 16,23-1 2-16,-9 0-1 15,5 1 2-15,4-3-2 16,3 1 3-16,2 1-2 15,-1-2 1-15,2 3 1 0,3-1-1 16,-2-1-1-16,3 1-1 16,-3-1 3-16,5 1-3 15,4 1 0-15,3-2 1 16,5-2-1-16,4 3 2 16,4-2-2-16,0 1 1 15,4-2-2-15,-2 1 2 16,1 0 0-16,-2 0 0 15,-1 0-1-15,0-1 1 16,0 3-1-16,-2-1 0 16,4-1 1-16,0 2 0 15,4-1-2-15,-2 2 0 0,3 0 1 16,-1 0 0-16,-1 0-1 16,1 2 1-16,-3 1-1 15,-1 1 2-15,-3 0-2 16,-4-1 1-16,-1 3-1 15,-1 0 0-15,-3 1 0 16,1-1 1-16,-2-2-1 16,3 0-1-16,0-1 2 15,2-1-2-15,2 1 2 16,-1-5-1-16,2 1 1 16,0-1-2-16,-1 1 3 15,-1 2 0-15,-1-2-1 0,-3 2 0 16,1-2 0-16,0 4-1 15,-1-3 0-15,2 0 1 16,0-2-1-16,-2-1 0 16,4 2 0-16,-1 0 1 15,3-1-1-15,0 1 2 16,2-1-1-16,-1 2-2 16,3-1 3-16,1 1-2 15,-4 0 1-15,3-3-1 16,-1 1 1-16,0 1-1 15,0-2 0-15,1 0 0 16,-3 2 0-16,2-2 0 16,3 0 0-16,-2 2 0 0,2-2 1 15,0 0 0 1,-2 1-1-16,3-3 2 16,-3 0-1-16,-1 1-1 15,-2-2 3-15,-1 0-2 0,-1 2 1 16,1-2-1-16,1 2 0 15,1 1 0-15,2 2 0 16,2-2 1-16,2 1-1 16,1 1 0-16,4-2-1 15,1 0 2-15,-1 2-1 16,0-2 0-16,-2 0-1 16,0-1 1-16,1-2-1 0,6 0 1 15,3 0 0 1,1 0-1-16,7-1 1 15,2-1-1-15,7-1 1 16,2 0-1-16,-1 1 1 0,0-1-2 16,3 0 2-16,-2 2-1 15,-1 0 0-15,0 3 1 16,-2-1 0-16,4 2 1 16,-2 0 0-16,-3 2 1 15,1-2-1-15,-1 2 1 16,2-1 0-16,-4-1 0 15,-1 2-2-15,-1-3 1 16,-2-1 1-16,0 1-2 16,-2-2 2-16,-5-1-1 15,-2-2-1-15,1 1 1 16,-2-1 0-16,-3 2-2 16,-1 1 1-16,-3 0 0 0,0 3 0 15,-2 3 2-15,-5-1 0 16,-3 2-1-16,-4-1 1 15,-5 2 1-15,-3-1 0 16,-3 2-1-16,-5-3-1 16,-2 0-1-16,-2 3 1 15,-1-2-1-15,2 2 2 16,-1 0-2-16,1-1 0 0,3-2 0 16,-1 1 1-16,1 0 0 15,2-2 0 1,0 1-1-16,-3 0 0 15,-1-1 0-15,-2-1 1 0,-5 2 0 16,-3 0 0-16,-3 0 2 16,0 2-1-16,-4-2 2 15,-2 1-1-15,1 0 2 16,-15-1 0-16,21 5-1 16,-21-5 0-16,21 0-1 15,-21 0 1-15,0 0 0 16,13 1 0-16,-13-1-1 15,0 0 1-15,0 0 0 16,0 0-1-16,0 0 2 16,0 0-2-16,0 0 0 15,0 0-1-15,1 15 0 16,-1-15-1-16,0 0 0 0,0 0-1 16,2 17 0-16,-2-17 0 15,0 14 0-15,0-14 0 16,0 21-1-16,1-8 2 15,-1 0 0-15,0 1 0 16,0 2 0-16,1 3-1 16,1 1 2-16,-1 4-2 15,2 2 1-15,-1 0-1 16,2 3 1-16,0 1-1 16,1 4 1-16,-1-3-1 15,2 4 0-15,-1 1 1 16,3 3-3-16,-1 0 2 0,2 0 2 15,-2 1-2-15,1 1 2 16,1-1-1-16,-2 1 2 16,1-7-3-16,-3 1 5 15,1-3-3-15,0 1 1 16,-2-4-2-16,-1-1 1 16,1 0-1-16,-1-2 1 15,0 0-1-15,0 0 0 16,0-2-1-16,1 1 0 15,1 1 1-15,-3 0-1 16,3-2 0-16,-2-1 1 16,1 1-1-16,0-1 0 15,-1-3 1-15,0 0 0 0,0-3-2 16,0 1 2-16,0-3 1 16,0 1-4-16,-2-1 4 15,2-2-1-15,-3-13 1 16,1 24-2-16,-1-24 2 15,3 22-1-15,-1-9 1 16,-2-13-2-16,3 22 1 16,-3-22-2-16,3 18 3 15,-3-18-3-15,2 19 1 16,-2-19-2-16,3 13 3 16,-3-13 0-16,2 13 0 15,-2-13-1-15,0 0-1 0,1 14 2 16,-1-14 0-16,0 0 1 15,0 0-2-15,0 0 0 16,0 0 1 0,3 15 0-16,-3-15-1 0,0 0 1 15,0 0-1-15,0 0 0 16,0 0 1-16,0 0-1 16,0 0 0-16,0 0 0 15,0 0 0-15,0 0 0 16,0 0 0-16,0 0-1 15,0 0 2-15,0 0-2 16,0 0 0-16,0 0 1 16,-14-3 0-16,14 3-1 0,0 0 2 15,0 0 0-15,0 0-2 16,-18 0 1-16,18 0 0 16,0 0 0-1,-18 6 0-15,18-6-1 0,-19 3 0 16,19-3-2-16,-28 5-1 15,10-2-2-15,-4 2-3 16,-7-5-6-16,-3 3-5 16,-5-6-6-16,1 3-10 15,-5-9-19-15,8 2-35 16,-3-8 1-16,9 2 0 16</inkml:trace>
  <inkml:trace contextRef="#ctx0" brushRef="#br1" timeOffset="494375.059">4874 11905 48 0,'0'0'85'0,"-25"-10"1"16,8 6-6-16,-6 2-68 16,1 8-10-16,-2 7-3 15,-6 13 2-15,-7 8-1 16,-1 10-2-16,-6 5 2 16,0 10-1-16,-3 9 2 15,4 4 1-15,4 4 0 16,7-1-2-16,8 2-1 15,5 1 2-15,10 1 3 0,11-2-3 16,9-5-1 0,10-7 2-16,6-6-2 15,6-6 2-15,6-8-1 0,3-9 0 16,0-7-4-16,-2-7 3 16,-2-9-1-16,-4-3-5 15,-6-6-9-15,-1-1-20 16,-11-7-42-16,3-1-4 15,-19 5 0-15,21-24 55 16</inkml:trace>
  <inkml:trace contextRef="#ctx0" brushRef="#br1" timeOffset="496341.8104">5203 12585 14 0,'-13'10'86'15,"13"-10"-2"-15,-29 4-3 16,29-4-51-16,-27-22-23 16,14 8-2-16,0-6 0 15,-2 0 2-15,1-2-3 16,2-1 3-16,2 1-2 15,3 2 0-15,4 1-4 16,3 3-2-16,0 16-1 16,15-17-2-16,-1 16-2 0,2 3-1 15,3 9 1 1,1 6-3-16,1 9 5 16,-2 6 0-16,0 5 1 15,-3 4 1-15,-5-1 1 0,-2 0 3 16,-2-5-2-16,-4-3 3 15,-1-6-2-15,-1-9 5 16,-1-17-2-16,-1 14 1 16,1-14 0-16,-3-14-2 15,0-3 4-15,1-5-3 16,-1-5 3-16,1 1-5 16,0 1 2-16,-1 2-1 15,6 4-1-15,-3 19-2 16,9-16-2-16,-9 16-1 15,26 12-1-15,-9 1 0 16,5 1-1-16,2 2 1 0,4 0 0 16,1-3 3-16,1-4 0 15,-1-5 1-15,0-5 0 16,-3-4 2-16,-5-3 0 16,-2-5 1-16,-6-6 3 15,-3 0-3-15,-7-3 2 16,-5 2-1-16,-3-3 2 15,-4 4-2-15,-3 1 0 16,-1 3-1-16,13 15-2 16,-24-17 0-16,24 17-3 15,-19-2-2-15,19 2-3 16,-8 25 1-16,9 1-3 16,3 6 1-16,4 11 0 0,2 10 3 15,3 11 1-15,1 4-1 16,2 5 4-16,-2 4-2 15,-1 1 3-15,-3 0 0 16,-2-6 2-16,-7-6-2 16,-5-8 3-16,-2-8 3 15,-7-11 0-15,-1-11 2 16,-5-12-1-16,0-15 0 16,0-11-3-16,1-12 1 15,2-12 0-15,4-10-3 16,3-8-1-16,7-8-2 15,4-7 1-15,6-8-4 0,8-1 3 16,2-3-2-16,7 5 1 16,1 3 1-16,1 9 2 15,1 10 1-15,-2 10 1 16,-2 15 4-16,-2 11-3 16,-2 13 2-16,-3 5-3 15,-2 9 2-15,-4 4-5 16,1 2 1-16,-2 0-2 15,-1 4 0-15,-4-3 0 16,1 0 0-16,0-1 0 16,0-4 0-16,-6-13 0 15,13 20 0-15,-13-20 2 0,13 6-1 16,-13-6 2-16,15-9-1 16,-15 9 0-16,15-24 0 15,-9 8-1 1,-1-3 1-16,0 2 0 0,-2-2 1 15,-2 5-1-15,1 1 1 16,-2 13-1-16,1-16 0 16,-1 16-1-16,0 0-1 15,7 13 1-15,-4 0-2 16,1 3 1-16,1 4-2 16,1 0 1-16,2-1 1 15,-1-1 1-15,4 0 0 16,0-5-1-16,3-5 1 0,-1-6-1 15,2-6 1-15,1-7 0 16,1-2 1-16,0-7-1 16,-1-3 1-1,-1 0 0-15,-1-3 1 0,1 2 2 16,-4 2-3-16,-1 5 0 16,-3 4 1-16,-7 13-1 15,0 0-3-15,15-8 2 16,-15 8-2-16,8 25-3 15,-2-8 2-15,1 3-2 16,4 1 2-16,0-1-1 16,5 0 2-16,-2-1 0 15,1-5 0-15,-1-1 0 0,-1-4 0 16,-13-9 0 0,22 9 0-16,-22-9-1 15,0 0 0-15,9-21 1 16,-12 5-1-16,-5-4 4 0,0 0 0 15,-2-2 4-15,0 1 1 16,0 1 1-16,1 4-1 16,9 16-1-16,-10-20-1 15,10 20-3-15,0 0-1 16,0 0-4-16,20-11-1 16,-4 10 0-16,1-2 0 15,6 0 2-15,3-3 0 16,3 1 2-16,0-4 1 15,-2 0 3-15,-1 1 0 16,-1-2 0-16,-6 2 0 16,-6 1 3-16,-13 7-1 0,0 0 1 15,0 0-2-15,0 0-1 16,0 0-2-16,-21 6-2 16,8 4 2-16,-3 2-3 15,2 5 0-15,1 2-2 16,2 2 1-16,3 4 1 15,5-1 1-15,3 2-1 16,5-4 1-16,5-3 0 16,1-5 0-16,5-4 1 15,2-4-4-15,3-6-3 16,1-7-9-16,2-2-11 16,-2-11-22-16,4 1-34 15,-9-7-3-15,-2-1 0 0</inkml:trace>
  <inkml:trace contextRef="#ctx0" brushRef="#br1" timeOffset="496558.2312">6050 12279 35 0,'-38'-13'86'0,"12"3"0"16,5-8-3-16,15-2-50 15,3 1-30-15,3-1-3 16,9 4-7-16,-1-1-11 0,10 7-9 16,-1 1-22-16,8 14-29 15,-7 6 0-15,5 11 10 16</inkml:trace>
  <inkml:trace contextRef="#ctx0" brushRef="#br1" timeOffset="496742.082">5929 12419 79 0,'-35'-2'83'0,"-5"-9"0"16,5-1-24-16,-1-4-36 15,1-3-8-15,4 4-10 16,3-3-5-16,9 7-9 16,1-1-12-16,18 12-5 0,0 0-15 15,1 16-39-15,14 13-4 16,6 13 5-16,2 10 73 15</inkml:trace>
  <inkml:trace contextRef="#ctx0" brushRef="#br1" timeOffset="496891.1873">5897 13041 87 0,'3'20'85'15,"-3"-20"-4"-15,-3 17-21 16,3-17-121-16,0 0-16 15,1 13-7-15,-1-13-3 16</inkml:trace>
  <inkml:trace contextRef="#ctx0" brushRef="#br1" timeOffset="498009.8149">6901 12664 116 0,'0'0'88'0,"13"6"-7"15,-13-6-37-15,0 0-40 0,15-8-4 16,-15 8-3-16,15-10-1 16,-15 10-1-16,26-24 1 15,-7 5 2-15,3-5 3 16,1-11 2-16,3-4 0 16,-2-7 5-16,1-3-2 15,-6-5 4-15,-3-2-3 16,-8-4 1-16,-2 0-2 0,-7 4 0 15,-4 3-1-15,-2 7-4 16,-2 5-1 0,2 11-5-16,-3 8 4 15,10 22-4-15,-16-10 0 0,16 10 1 16,-16 29 2-16,9-3 2 16,-2 9 0-16,2 1 4 15,3 7-2-15,1 2 2 16,2 4 1-16,3 4-4 15,6 2 0-15,2-2-2 16,4-1 1-16,5 0-3 16,1-3 2-16,3-3-3 0,2-5 3 15,2-11 0-15,2-10 2 16,0-10 0 0,-2-8 0-16,1-8 0 15,-2-8 0-15,-3-11 0 16,-2-4 0-16,-6-2 0 0,-4-3-2 15,-3 1 2-15,-4 1-1 16,-1 4 2-16,-5 6 0 16,1 5-1-16,1 17 2 15,-9-15-2-15,9 15 0 16,0 0-2-16,-18 19 1 16,12 0-1-16,0-1-1 15,2 4 0-15,1 3 1 0,1 1-1 16,2-3 1-1,3-3 1-15,2-3-1 16,-5-17 1-16,14 17 0 16,-14-17 1-16,19-1-1 15,-19 1 0-15,23-23 0 0,-9 6-2 16,-1-6 3-16,2-2-2 16,-1 0 2-16,-1 2-1 15,1 3 1-15,-2 4 1 16,-12 16 0-16,20-17 0 15,-20 17-1-15,13 9 0 16,-7 4-1-16,-3 0 1 16,1 4-1-16,-2 0 0 15,1 1 2-15,-2-1-1 16,0-4 0-16,-1-13 0 16,8 16 1-16,-8-16-1 15,13 1-1-15,-13-1-1 0,20-13-1 16,-7-1 0-16,1-2 1 15,4-3-2-15,-3 2 3 16,1-2 0-16,2 3 1 16,-5 3 1-16,1 6-1 15,-14 7 0-15,23 10 0 16,-13 3 1-16,0 6-5 16,-1 4 0-16,1-1-6 15,0 1-6-15,-3-3-11 16,5 2-25-16,-12-22-38 15,13 17-2-15,-13-17 2 16</inkml:trace>
  <inkml:trace contextRef="#ctx0" brushRef="#br1" timeOffset="498183.5811">7738 12090 120 0,'0'0'94'0,"-4"-13"-19"15,4 13-59-15,0 0-101 16,-15 4-8-16,15-4-9 16</inkml:trace>
  <inkml:trace contextRef="#ctx0" brushRef="#br1" timeOffset="498305.6215">7784 12811 108 0,'10'36'46'0,"-4"-14"-36"15,-6-22-13-15,0 0-101 16</inkml:trace>
  <inkml:trace contextRef="#ctx0" brushRef="#br1" timeOffset="502761.4631">8954 12029 13 0,'0'0'87'15,"0"0"-1"-15,0 0-8 0,13-6-62 16,-13 6-6-16,0 0-8 16,0 0-1-16,0 0-5 15,0 0 1-15,0 0-1 16,0 0 1-16,10-18 0 15,-10 18-1-15,8-19 6 16,-8 19 0-16,3-29 5 16,-1 15-2-16,-4-4 4 15,-4 1-3-15,-3 0 5 16,-4 5-5-16,-4-1 0 16,-3 4-1-16,-2 4-2 15,-3 3 1-15,1 4-2 0,-4 3 1 16,1 4-3-16,0 0 3 15,2 5-3-15,1 5 1 16,2 7-2-16,2 3 0 16,4 2-3-16,1 3 3 15,7 0-2-15,3 1 3 16,7-2-2-16,5 2 2 16,3-8 0-16,8-2 0 15,3-2 0-15,5-3 1 16,3-1-1-16,4-3 0 15,3-5 1-15,0 2 1 16,2-1-3-16,-4 2 3 16,0 3-3-16,-4 2-2 0,-4 1 1 15,-6 1-1-15,-5 5 0 16,-5-1 1-16,-6 0 1 16,-5 0 0-16,-7-5 3 15,-3-2 3-15,-5-2 0 16,-6 0 1-16,-4-4-2 15,-3-4 2-15,-2-2-2 16,-2-3 1-16,-4-4-1 16,1 1-1-16,3-3-2 15,3-3-3-15,4-6 3 16,4 4-4-16,6-1 0 16,3-2-1-16,13 11-1 0,-14-21-4 15,14 21-5-15,-1-17-12 16,1 17-31-16,0 0-29 15,0 0-1 1,15 10 14-16</inkml:trace>
  <inkml:trace contextRef="#ctx0" brushRef="#br1" timeOffset="504895.7383">9520 12531 1 0,'0'0'73'0,"-13"12"11"15,13-12-5-15,0 0-52 16,0 0-14-16,0 0-6 16,0 0 0-16,0 0-5 15,13-7 1-15,-13 7-3 16,17-9 2-16,-17 9 0 16,22-19 0-16,-9 6 0 15,1-6-2-15,1-2 2 16,-1-7-1-16,-1-1 1 15,-1-4-1-15,-1 3 1 16,1 1 0-16,-4 2 1 0,0 5 2 16,-4 3-1-16,0 6 1 15,-4 13 1 1,5-14-1-16,-5 14 0 0,0 0 1 16,0 0-3-16,0 0 0 15,0 0-3-15,0 0-1 16,-8 16-3-16,8-16 0 15,-1 26 0-15,1-9-1 16,1 8 2-16,2 8-2 16,2 3 3-16,3 7 1 15,1 5 2-15,1 2 1 16,2 5-1-16,1 7 1 16,-2-1-2-16,-1-1 4 15,0-2-3-15,-4 0 1 16,3-3-2-16,-5-4 2 0,0-4-1 15,-1-10-1-15,2-5 1 16,-1-8 0-16,0-5-1 16,-4-19 1-16,8 19 1 15,-8-19-1-15,0 0 0 16,11-13 0-16,-10-4-1 16,2-8 0-16,-3-7-1 15,-1-11-1-15,-1-10-1 16,1-8 1-16,0-8 1 15,-2-2-1-15,1-4 3 16,2 2-2-16,3 3 2 16,1 8-1-16,2 7 2 15,0 9-1-15,1 10 1 0,2 9 0 16,-3 8-2-16,-6 19 1 16,11-19 0-16,-11 19-2 15,0 0 0-15,0 0 2 16,15 13-3-16,-11 0 0 15,2 3-1-15,1 3 2 16,0 1 0-16,2 3 1 16,1-1 1-16,0 1-1 15,2-3 1-15,1-1 1 16,0-3 1-16,0-5-1 16,2-2 1-16,1-3 0 15,2-3-1-15,-1-5-2 0,3-5 3 16,-1-5-2-16,3-6-1 15,-1-5 0-15,2-6-2 16,-3-6 2-16,-1-2-2 16,-3-8 4-16,-3 0-3 15,-6-7 1-15,-2-1-3 16,-3-1 5-16,-3 0-4 16,-3 0 3-16,-2 4-3 15,0 3 1-15,0 6-2 16,4 10 1-16,-3 10 3 15,1 5-2-15,4 16 0 16,-10-13-1-16,10 13 1 16,0 0 1-16,-15 26 0 0,10-6 1 15,0 5-3-15,1 6-1 16,2 7 4-16,1 5-3 16,1 5 2-1,3 2-1-15,4 4 2 0,0-4-5 16,3 1 7-16,5-4-3 15,-1-4 1-15,4-5-1 16,0-8 3-16,1-5-1 16,-2-8 1-16,2-5-1 15,-3-9 1-15,-3-5 0 16,-13 2-2-16,22-23 2 16,-14 6-2-16,0-5 1 0,-3 2-2 15,0-6 2-15,-1 6-2 16,-1-2 1-16,1 8 0 15,-2 1-2-15,-2 13 2 16,0 0-2-16,0 0 0 16,13-6-2-16,-13 6 1 15,11 17 1-15,-4-4 0 16,2 0-1-16,-2 2 0 16,3 2 1-16,0-1 0 15,2 3 2-15,1-2 0 16,1-1-1-16,1-2 2 15,1 1 0-15,1-5 0 16,0-5-1-16,1-3 1 0,-1-6-1 16,0-5 0-16,-2-3 0 15,-2-5-1-15,-3-3-1 16,0-2 2 0,-3 1 1-16,-3-1-2 0,1 2 0 15,-2 2 0-15,-3 1 1 16,0 4 0-16,0 13-1 15,1-16 0-15,-1 16-2 16,0 0 1-16,0 0 0 16,0 0 0-16,0 0-1 15,3 18-1-15,0-4 1 16,-2 5 0-16,2-1-1 0,3 3 3 16,1 3-2-16,0-2 2 15,2-3 0-15,3-2 1 16,-1-4 0-1,-11-13-1-15,23 14 0 0,-23-14 1 16,23-4 0-16,-23 4-2 16,23-19 1-16,-13 6 1 15,-1-6-1-15,-2-1 0 16,2-1 0-16,0-1-1 16,-4 3 1-16,0 2 2 15,-1 1 0-15,-4 16-2 16,6-16 2-16,-6 16-1 15,0 0 0-15,6 19 1 0,-5-2-2 16,3 5 1 0,1 4-3-16,1 3 1 15,1 2 1-15,3-2 0 16,1 0 0-16,2-3 0 0,3-6-3 16,0-5-1-16,1-7-1 15,1-3-2-15,0-5-4 16,-2-6-3-16,3 0-10 15,-4-11-13-15,3 8-33 16,-2-9-15-16,0 3-1 16,-6 1 69-16</inkml:trace>
  <inkml:trace contextRef="#ctx0" brushRef="#br1" timeOffset="505093.3481">11005 12719 51 0,'-19'30'88'16,"3"-7"-7"-16,2-4-4 15,6-6-83-15,8-13-12 16,-14 19-13-16,14-19-24 16,0 0-29-16,0 14 2 15,0-14 62-15</inkml:trace>
  <inkml:trace contextRef="#ctx0" brushRef="#br1" timeOffset="507230.2746">11526 11781 26 0,'0'0'90'0,"0"0"1"16,-13-10-4-16,13 10-66 16,0 0-13-16,0 0-4 15,-12 14-2-15,12-14-2 16,-4 29-1-16,2-6-1 15,5 7-1-15,0 5 4 16,1 8-2-16,4 4 2 16,0 0-1-16,2 1 4 0,5-2-2 15,-2 0 2-15,1-5-2 16,2-1-1-16,1-7 0 16,2-3 0-16,1-4 0 15,2-5 0-15,2-8-1 16,1-6 1-16,4-9 0 15,0-5-1-15,-2-10 1 16,1-6 1-16,-4-6-2 16,-1-6 2-16,-7-4-1 15,-2-5 0-15,-3-1 0 16,-4-4-1-16,-6-2 3 0,-1 4-4 16,-3-1 3-16,-1 5-3 15,0 5 3-15,-1 8-4 16,0 5 3-16,-4 8-2 15,9 17-1-15,-16-16 2 16,16 16-1-16,-14-1 1 16,14 1 0-16,-15 7-1 15,15-7-1-15,-10 14 1 16,10-14-1-16,-3 28-1 16,5-5-1-16,1 7 5 15,2 8-6-15,1 8 3 16,3 2 1-16,1 3 3 15,3 0 0-15,3-2 2 16,-2-4-1-16,5-5-2 0,0-11 2 16,-1-6 1-16,3-6-2 15,-1-5-1 1,0-6-1-16,-1-3 1 16,-2-6-1-16,-3-6 0 0,1-1 0 15,-4-4-1-15,0-4 1 16,-4-2-1-16,0 0 2 15,0 1-2-15,-1 0 2 16,0 5-1-16,-6 14 2 16,7-19 0-16,-7 19-1 15,0 0 1-15,0 0-2 16,0 0 1-16,14 13-1 0,-14-13 1 16,8 22-4-16,-8-22 3 15,14 24-2-15,-5-9 3 16,-1-2-1-1,4 0 1-15,-12-13 0 0,24 18 0 16,-24-18 1-16,25 8-2 16,-12-7 2-16,-13-1-1 15,24-7 1-15,-24 7-3 16,19-20-1-16,-10 5 1 16,0 1 0-16,-4-2 1 15,1-1-2-15,0 2 1 16,-2 2-1-16,-4 13 3 15,7-16 0-15,-7 16 2 0,0 0 0 16,0 0-2 0,0 0 0-16,0 0-1 15,13 16 2-15,-13-16-4 16,8 19 1-16,-8-19 0 0,11 23-1 16,-4-10 1-16,-7-13 0 15,15 23 2-15,-15-23-2 16,19 20 0-16,-7-15 0 15,-12-5-1-15,25 1 0 16,-25-1 1-16,23-11-1 16,-23 11-1-16,20-26 3 15,-12 8-2-15,-3-3 2 16,0-1-2-16,-2-1 3 16,-3-2-3-16,1 7 3 15,0 2 0-15,-1 16 0 16,5-16-1-16,-5 16 0 0,0 0-1 15,13 14-1-15,-8 4 2 16,4-2-2-16,-2 2 2 16,3 1-2-16,1 3 2 15,0-4 1-15,1 0-1 16,2-5 0-16,-1-3-2 16,3-3 0-16,0-4-2 15,1-3 2-15,0-4-3 16,1-5 0-16,-2-4 0 15,-1-4 1-15,1-4 1 16,-3-2 1-16,0-1 2 16,-1-1 2-16,-3 1 1 15,-2 1 4-15,0 5 3 0,-7 18-1 16,6-17-1-16,-6 17-1 16,0 0-2-16,1 13-2 15,-1 1-1-15,2 4 0 16,-2 1-4-16,2-1 1 15,3 4-1-15,1-2 2 16,2-1-1-16,2 0 0 16,-10-19-2-16,25 24-2 15,-12-15 0-15,0-5-2 16,-13-4-1-16,23-6-2 16,-23 6-2-16,17-26 0 15,-12 8 2-15,-1-8 1 0,-4-5 6 16,-2 3 1-16,-3-1 5 15,0 3 4-15,1 6 6 16,-2 4-1-16,6 16 4 16,0 0-3-16,-16-10-3 15,16 10-1-15,0 0-2 16,-1 13-4-16,1-13-2 16,0 0-4-16,13 14-4 15,-13-14 4-15,19 9-3 16,-19-9 1-16,26 2 2 15,-10-3 0-15,1-5 1 16,3-5 3-16,0 1 2 16,2-3 0-16,-3 1-1 0,-2-1 2 15,-4 6-2-15,-13 7 1 16,17-7-1-16,-17 7 3 16,0 0-3-16,0 0-1 15,-10 18 4-15,10-18-4 16,-14 29 3-16,7-10-4 15,-1 4 1-15,3 3-1 16,0 3 0-16,4 3-1 16,1-2-4-16,4 0 0 15,3-5-5-15,5-1 0 16,1-9-5-16,6 1-7 16,-2-15-9-16,9-2-13 0,-4-17-36 15,5-3-6-15,-5-15 22 16,-2-11 64-16</inkml:trace>
  <inkml:trace contextRef="#ctx0" brushRef="#br1" timeOffset="507549.5974">12697 11888 70 0,'-22'-3'89'0,"5"-10"-6"16,9-6-17-16,0-1-63 15,4-2-1-15,3-2 2 16,2-1 1-16,3 1 1 16,4 2 2-16,2 6-3 15,1 2-5-15,5 6-6 16,-2 4-1-16,5 7-3 15,-1 3-2-15,2 7 0 16,-2 4-4-16,4 5-8 16,-6-1-10-16,4 8-19 15,-7-1-26-15,2 1 2 16,-7-4 67-16</inkml:trace>
  <inkml:trace contextRef="#ctx0" brushRef="#br1" timeOffset="507994.8768">12198 12645 56 0,'9'23'99'16,"-2"-7"-17"0,-7-16-11-16,0 23-83 15,0-23-22-15,0 0-6 16,-13 5-16-16,13-5-32 0,-15 18 11 15,15-18 77-15</inkml:trace>
  <inkml:trace contextRef="#ctx0" brushRef="#br1" timeOffset="508326.1337">11289 12143 62 0,'-10'17'110'0,"10"-17"-3"16,0 0-4-16,17-7-69 16,0-6-33-16,11-3-8 15,4-1-9-15,7 7-18 16,2-10-30-16,20 5-33 16,1-6-4-16,9-1 4 0</inkml:trace>
  <inkml:trace contextRef="#ctx0" brushRef="#br1" timeOffset="511301.0037">13462 11618 10 0,'7'-16'83'0,"-4"-3"-3"16,3 5-9-16,-6 14-48 15,4-19-6-15,-4 19-3 16,3-13-3-16,-3 13-2 15,0 0-1-15,0 0-1 16,0 0-2-16,4 22-3 16,-1-8-2-16,3 8 2 15,0 4-2-15,2 7 1 0,2 4 1 16,1 5-1 0,-1 4 1-16,3 5-2 15,0 1 3-15,0 3-3 16,1 0 3-16,2-3-3 0,1-5 1 15,2-5 0-15,0-6 0 16,-1-7 1-16,1-10-3 16,1-11 2-16,1-8-1 15,-3-4 0-15,1-9 0 16,-3-9 0-16,0-7 0 16,-3-7 3-16,0 2-2 15,-6-2 1-15,0 0 0 16,-1 0 2-16,-2 7-2 15,1 6 1-15,-2 7 0 16,-3 16 1-16,4-15-1 16,-4 15-2-16,0 0 0 15,0 15-1-15,0-15 0 0,0 27-3 16,1-8 3-16,2 0-5 16,2 1 5-16,0 4-2 15,4 2 1-15,0-5 1 16,2-1 0-16,1-3 3 15,-1-1-2-15,1-3 1 16,-12-13-4-16,23 13 2 16,-23-13-1-16,22-3 1 15,-22 3 0-15,18-19-1 16,-10 5 2-16,0-2 0 16,-2 0 0-16,0-1 2 15,-2 1 2-15,-1 2-2 0,-3 14-1 16,6-18 3-16,-6 18-5 15,0 0 3-15,0 0-1 16,0 0-2-16,0 0 1 16,0 0-2-16,7 16 3 15,-7-16-4-15,7 17 4 16,-7-17-4-16,12 21 0 16,-12-21 3-16,18 21-3 15,-18-21 3-15,22 15-4 16,-9-11 5-16,0-3-4 15,1-1 2-15,1-5 0 16,-1-5-1-16,1-6 3 16,-1 1-2-16,-1-5 0 0,0 0 1 15,-3 1-2-15,-1-3 2 16,0 7 0-16,-5 0 3 16,-4 15-3-16,7-19 2 15,-7 19 0-15,0 0 0 16,0 0 1-16,0 0-1 15,0 0 1-15,0 0-1 16,0 0-2-16,0 0 0 16,0 0-1-16,0 0 0 15,0 0 0-15,0 0-1 16,0 0 1-16,0 0-2 16,0 0 2-16,0 0 0 0,0 0-1 15,0 0 1-15,2 15-1 16,-2-15 0-16,2 13 0 15,-2-13-2-15,9 21 3 16,-2-3-3-16,2-4 3 16,3 4-2-16,-12-18 1 15,26 23-2-15,-12-15 4 16,2-3-1-16,0-4-1 16,0-7 1-16,-1 3 3 15,-2-7-4-15,0 2 5 16,-13 8-1-16,22-22-5 15,-15 9 4-15,-1-3-4 16,0 0 4-16,-3 0-4 0,0 1 5 16,-1 0-4-16,-2 15 1 15,2-17 3-15,-2 17-1 16,0 0 0-16,0 0-2 16,0 0-2-16,0 0 0 15,0 0-3-15,4 14-1 16,-4-14-3-16,6 25 1 15,0-7 2-15,4 8-2 16,-1 6 3-16,5 7-2 16,0 6 3-16,4 2-1 15,0 7 3-15,0 2 0 16,-2 3-2-16,-2-4 1 0,0 0 3 16,-2-5-3-16,-5-2 4 15,-4-3-5 1,-3-6 2-16,-4-7-3 15,-3-7 2-15,-2-3-2 0,-5-6 2 16,-1-6 2-16,1-6 2 16,-2-4 3-16,3-5 1 15,13 5 0-15,-22-25 0 16,15 6 1-16,4-4 0 16,3-4-1-16,4-3-3 15,4-8 1-15,2 1-4 16,3-7 4-16,5-2-1 15,3-2-2-15,0-3-2 16,4-3-1-16,-1-4 4 0,1 5 0 16,-2-2-2-1,-4 5 3-15,-3 4-1 16,-5 5 4-16,-4 8 1 0,-4 7 5 16,-4 13-5-16,1 13 3 15,-12-14 0-15,12 14 0 16,0 0-2-16,-19 4-1 15,19-4-3-15,0 0-1 16,-11 17-4-16,11-17 0 16,-2 19-3-16,5-5-2 15,0 1 3-15,6 1-4 0,0 2 6 16,4 0-5 0,0-2 7-16,1-3-3 15,3-3 6-15,3-6-2 16,2-3 1-16,-2-8-1 0,1-4 0 15,-1-5 2-15,0-4-3 16,-3-3 3-16,-1-3-3 16,-6 1 2-16,0-1-3 15,-2 3 5-15,-3 4-4 16,-3 5 2-16,-2 14-1 16,4-16-4-16,-4 16-2 15,0 0-1-15,9 19-3 16,-2-3 0-16,-1 1 1 15,2 5-4-15,1-4 5 16,1 3 0-16,0-4 7 16,-1-4 0-16,-9-13 4 15,22 11-5-15,-22-11 4 0,26-8 2 16,-12-4-1-16,3-4 1 16,2 0-4-16,1-2 1 15,2 0-1-15,1 1 3 16,1 5-2-16,0 7-1 15,-1 5-5-15,0 7-4 16,-2 4-9-16,1 10-13 16,-3 0-3-16,-3 14-21 15,-9-2-30-15,0 5-4 16,-8-5 15-16</inkml:trace>
  <inkml:trace contextRef="#ctx0" brushRef="#br1" timeOffset="511548.0402">14662 11631 67 0,'-20'-35'94'16,"6"3"-5"-16,9 11-2 15,5 8-64-15,8-4-18 16,3 4-4-16,4 2-2 15,2 7-4-15,2 3-8 16,5 5-8-16,-2 3-11 16,4 12-32-16,-5 0-20 0,2 5 0 15,-4 1 23-15</inkml:trace>
  <inkml:trace contextRef="#ctx0" brushRef="#br1" timeOffset="512115.0201">13547 11834 86 0,'0'0'99'15,"0"0"0"-15,0 0-5 16,0 0-75-16,0 0-11 16,0 0-3-16,0 0-2 15,0 0-1-15,0 0 0 16,0 0-2-16,0 0 0 15,0 0 1-15,1-16-1 16,-1 16 1-16,0 0-1 16,16-14 0-16,-16 14-2 15,18-6 1-15,-18 6-3 0,23-6-3 16,-9 5-3-16,1-3-7 16,5 2-13-16,-3-5-24 15,18 4-35 1,-4-3-3-16,8 3 0 15</inkml:trace>
  <inkml:trace contextRef="#ctx0" brushRef="#br1" timeOffset="513148.7782">13338 11794 70 0,'0'0'37'15,"0"0"1"-15,-13 3 0 16,13-3-3-16,0 0-1 16,0 0-4-16,0 0-8 0,0 0-3 15,0 0-4-15,0 0-3 16,0 0-3-16,0 0-2 16,0 0-4-16,13-13-3 15,-13 13-1-15,27-6-5 16,-4 0-6-16,10 5-14 15,5-9-29-15,15 8-32 16,4-5-2-16,6 0-2 16</inkml:trace>
  <inkml:trace contextRef="#ctx0" brushRef="#br1" timeOffset="513732.6858">15206 11440 73 0,'0'0'93'0,"0"0"0"0,0 0-3 16,0 0-67-16,0 0-12 16,0 0-4-16,0 0-2 15,0 0-2-15,0 0-2 16,-17-1-3-16,17 1-5 16,-23 16-13-16,4-5-23 15,3 17-46-15,-8 1 0 16,-2 7-4-16,-5-2 38 15</inkml:trace>
  <inkml:trace contextRef="#ctx0" brushRef="#br1" timeOffset="517801.7209">15658 11504 58 0,'4'-16'93'0,"-4"16"0"15,9-19-3-15,-9 19-58 16,-3-14-14-16,3 14-5 16,0 0-3-16,0-13-2 15,0 13-6-15,0 0-1 16,0 0 1-16,0 0-1 15,0 0-1-15,0 0-1 0,0 0-1 16,0 0 0-16,0 0 0 16,0 0 1-1,-6 16-2-15,6-16 2 16,2 17 1-16,-2-17 0 0,1 26 1 16,1-6 1-16,0 2 0 15,1 1-1-15,0 4 0 16,4 2 1-16,3 4-1 15,-1 2 1-15,6 3-1 16,-2-1 0-16,4-1 0 16,0-3 0-16,0-1 0 15,-1-6-1-15,0-4 3 0,0-6-2 16,-3-8 1 0,2-5-2-16,-2-4 1 15,-13 1 0-15,24-19 0 16,-12 3-1-16,-2-4-1 0,1-3 1 15,-1-2-2-15,0-1 2 16,1 0 0-16,-3 2 0 16,1 2 0-16,-1 2 1 15,0 7 1-15,-1 0-1 16,-7 13 1-16,13-7-2 16,-13 7-1-16,11 13 0 15,-3 0 0-15,-1 5 0 16,0 4-2-16,2 3 1 15,2-1 0-15,1 1 1 16,1-5 2-16,1 0 1 16,1-3-1-16,-1-4 2 15,5-4-1-15,0-3-1 0,-2-3 0 16,2-5 0-16,-2-1 0 16,0-4 0-16,-2-3 0 15,1-3-2-15,-6 0 3 16,-2-3-1-16,1-3 0 15,-3 2 0-15,0-2-2 16,-1 3 1-16,1 2-1 16,-6 14-1-16,10-19-2 15,-10 19 0-15,13-1 0 16,-13 1 0-16,15 17 0 16,-7-1 0-16,2 1 1 15,2 2 2-15,-1 0 2 0,1 0 0 16,1-2 1-16,1 0 1 15,-2-2 0-15,1-2 0 16,1-5 0-16,2 1-1 16,2-5-2-16,0 1 2 15,4-5-2-15,0-8 1 16,4-2-1-16,-2-3 0 16,2-5-2-16,-3-7 0 15,0-4 2-15,-4-7-2 16,-2-6 3-16,-2-2-2 15,-5-4 0-15,-1-7-3 16,-7-3 3-16,0 1-3 0,-4-2 2 16,-2 2 0-16,-3 4-1 15,-2 5 4-15,-1 6-2 16,-1 9 5-16,-4 7-2 16,1 9 5-16,-1 5-5 15,-1 7 1-15,-1 5-1 16,0 4-1-16,1 3-2 15,0 3-1-15,7 6-2 16,2 6-2-16,4 5 3 16,5 8-2-16,6 4 3 15,5 7-2-15,5 9 3 16,5 7 0-16,0 1 2 16,4 1 1-16,1 1-1 0,1-5 1 15,-2-3-2-15,-1-7 2 16,-3-8-8-16,-3-10 4 15,-4-6-12-15,-6-10-1 16,-1-2-20-16,-9-14-37 16,0 0-13-16,-35-13-5 15,3-6 9-15</inkml:trace>
  <inkml:trace contextRef="#ctx0" brushRef="#br1" timeOffset="517990.2228">15939 11396 100 0,'-20'4'101'0,"4"0"-13"15,16-4-27-15,0 0-104 16,-16-17-46 0,19 4-8-16,-1-4-5 0</inkml:trace>
  <inkml:trace contextRef="#ctx0" brushRef="#br1" timeOffset="518134.2009">16146 10992 207 0,'0'0'96'0,"15"4"-10"16,-15-4-51-16,-4 17-60 15,6 4-14-15,-10-1-11 16,7 17-18-1,-14 4-26-15,7 8 8 0,-7 0 25 16</inkml:trace>
  <inkml:trace contextRef="#ctx0" brushRef="#br1" timeOffset="518330.2351">15629 11563 148 0,'-13'4'102'0,"13"-4"-4"16,0 0-5-16,0 0-81 16,13-18-17-1,4 10-11-15,2-2-13 0,11 3-18 16,1-2-37-16,9 9-9 16,2 0-1-16,7 0 10 15</inkml:trace>
  <inkml:trace contextRef="#ctx0" brushRef="#br1" timeOffset="518902.1592">17169 11123 153 0,'0'0'95'0,"0"0"0"15,0 0-40-15,-12-16-38 0,12 16-8 16,0 0-2-16,0 0-4 16,0 0-1-16,0 0-3 15,20 3 1-15,-20-3-1 16,25 23-1-16,-8-3 2 15,3 8-4-15,3 3 2 16,0 7-2-16,2 5 1 16,-5 2 0-16,-3 4 1 15,-2 6 1-15,-5 3 0 16,-6 2 2-16,-4 5 3 16,-5 3-3-16,-7 3-4 15,-2 1 5-15,-5 3-6 0,-6-6-2 16,1-3-10-16,-5-8-11 15,1-2-33-15,-2-8-27 16,0-8-3-16,-5-11-6 16</inkml:trace>
  <inkml:trace contextRef="#ctx0" brushRef="#br0" timeOffset="528724.1764">10113 12671 1 0,'0'0'36'16,"0"0"-5"0,0 0-2-16,-7-13-2 15,7 13-2-15,0 0 1 0,0 0-6 16,0 0 0-16,0 0-7 16,0 0-1-16,0 0-4 15,0 0-3-15,0 0 1 16,0 0-1-16,0 0 1 15,0 0 0-15,10-16 0 16,-10 16 1-16,14-5-3 16,-14 5 0-16,20-8-1 15,-20 8-2-15,25-5 1 0,-12 2-1 16,1 0-2 0,1 0 1-16,1 0 1 15,0-1 0-15,-1 1-2 16,1 0 2-16,0-1-1 15,2 2 0-15,-1-1 1 0,2 2-2 16,-2-2 1-16,0 0 2 16,1 0-1-16,-3 0-1 15,1 3 2-15,-1-1-1 16,-1 1 0-16,-1-2 1 16,2 2-2-16,-2 0 0 15,2 0 0-15,3-1 1 16,-1-1-2-16,0 2 2 15,2-1-1-15,1 1 0 16,1-3 1-16,0 2-1 16,-2-1 1-16,0 2-2 15,1-1 2-15,-1-2-1 0,1 0 1 16,-1-1-2-16,4 1 1 16,0-1 0-16,1-1 0 15,2 2 1-15,0 0-1 16,0 2 1-16,2 0-2 15,-2 1 3-15,-2 0-3 16,1 1 2-16,-1-1-1 16,-2 1 0-16,1-1 1 15,-1 2-2-15,-1-1 2 16,2-1-1-16,-1 5 1 16,1-2-1-16,-3-1 1 15,2 1 0-15,-1 2-2 0,0-3 2 16,0 1 0-16,1 0-1 15,0 0 1-15,1-1 0 16,-2-2 0-16,1 0 0 16,3 0-1-16,-1 0 1 15,1-2-2-15,-1 2 2 16,1-1 0-16,2-1-1 16,2 2 0-16,1 0 0 15,3-1 2-15,2 2-2 16,1 2 0-16,3-1 0 15,1-2-1-15,1-2 1 16,-1 1-1-16,1-1 2 16,-2-2-1-16,-2-2 0 0,1-1-1 15,-2 1 3-15,-3-1-1 16,2 3 1-16,-5-1-1 16,0 1-1-16,-1 0 2 15,1 1-2-15,-2 0 0 16,-1-1-1-16,-1 2 0 15,0-1 1-15,3-1 1 16,0 1 0-16,2 2-1 16,3-2 0-16,-1 1 0 15,1 2 1-15,4-1-2 16,0-2 1-16,-2 0-1 16,0 3 1-16,0-1 0 0,-2 1 0 15,-2 0 0-15,1 0 1 16,0 0 0-16,1 2-1 15,-3 0 0 1,1-1 1-16,-2 2 0 0,2-1-1 16,0 1 2-16,0-1-2 15,-2 1 1-15,-1 0-1 16,4 2 1-16,0-1-1 16,2-1-1-16,1 0 3 15,1-3-2-15,2 0 0 16,0-3 1-16,3 0 0 15,-1-1 0-15,-1-2-1 16,0 0 1-16,-1 2-1 0,2-2 1 16,-1 0 0-1,-2 3-1-15,-1-1 1 0,-1 0 0 16,-1-1 1 0,-2 2-2-16,2-1 1 0,-4 0 0 15,1 1-1-15,1 0 0 16,2-1 1-16,2 1-1 15,1-3 0-15,1 0 1 16,-2 2 1-16,4-2-2 16,-1 0 0-16,1 1 0 15,-2-3 0-15,-2 1 1 16,2 0 0-16,-1 3-1 0,-2-2 0 16,-3 1 1-16,1 3-1 15,-3-3 3 1,1 4-2-16,-4-1-1 15,1 4 0-15,-3-5 0 0,2 3 2 16,-1-4-2-16,-2 1 1 16,-1 0 0-16,1 1 0 15,1 0-1-15,0-1 1 16,0 1 1-16,0-1-2 16,1 5 0-16,3-4 0 15,-1 1 0-15,0 1 0 16,0-2 1-16,0 1 0 15,-2 0-1-15,2-1 1 16,-2 1-1-16,1 1 1 16,2-3-1-16,0 1 0 15,2-1-1-15,1 2 1 16,2 0 0-16,0-2 1 0,1 1-1 16,1-1 2-16,-1 0-1 15,-3 2-1-15,5-2 2 16,-2-1-3-16,1 1 1 15,1 0 0-15,1-1 1 16,-2-2-2-16,2 2 1 16,0 2 1-16,-1-2-1 15,-2 1 1-15,-4 0-1 0,-2 0 1 16,-3 0-1-16,-1 3 1 16,-1 0-3-1,-3-1 3-15,4 1-1 16,0-2 0-16,1-1 1 0,0 2-1 15,4 0 1-15,-2-4-2 16,1 1 3-16,-1 1-2 16,-3-1 1-16,-3 2 1 15,-3 1 1-15,-1-2-1 16,-3 2 2-16,-3 2 1 16,-13-1-1-16,18-3 1 15,-18 3 0-15,0 0-1 16,16-1-3-16,-16 1 3 15,0 0-2-15,0 0 1 16,0 0-1-16,0 0-1 16,0 0 1-16,13 3-1 15,-13-3 1-15,0 0-5 0,0 0-2 16,0 0-5-16,0 0-14 16,0 0-25-16,0 0-42 15,0 0-3-15,-24 13-5 16,-2-13 30-16</inkml:trace>
  <inkml:trace contextRef="#ctx0" brushRef="#br0" timeOffset="532796.4737">15691 10214 1 0,'0'0'32'0,"0"0"4"16,0 0-5-16,0 0-4 15,0 0-1-15,0 0-1 16,0 0 0-16,0 0-5 15,0 0-4-15,0 0-4 16,0 0-1-16,9-13-2 16,-9 13-1-16,0 0 1 15,3-16-2-15,-3 16 1 16,5-23-2-16,-2 6 2 0,3-5-1 16,0-7-2-16,1-3 1 15,0-5-2 1,5-5-1-16,1-4 1 15,0-3-1-15,1-3 1 0,2-4-3 16,1-2-2-16,2 2-2 16,-2 1 1-16,1 3 0 15,-2 6-1-15,-1 1-1 16,-3 7 1-16,-2 7 0 16,-4 6 5-16,0 4 0 15,-3 5 1-15,-2 3 0 16,-1 13 0-16,1-16 0 0,-1 16-1 15,0 0-2-15,0 0-5 16,0 0-6 0,0 0-13-16,0 0-20 15,0 0-46-15,0 0-2 0,0 0 8 16</inkml:trace>
  <inkml:trace contextRef="#ctx0" brushRef="#br0" timeOffset="534925.4574">16443 9050 1 0,'0'0'76'15,"0"0"4"-15,0 0-35 16,7-13-14-16,-7 13-13 16,0 0-3-16,0 0-4 0,0 0-3 15,0 0-2-15,-17-13-1 16,17 13-2-16,-23-5-2 16,10 4 2-16,-3-1 0 15,1 4 1-15,1-2-1 16,-1 3 0-16,2 4-2 15,13-7 0-15,-23 26-2 16,12-6 0-16,2 8 0 16,2 0-3-16,4 7 3 15,2 0-3-15,4 1 1 16,2-3 0-16,4-4 1 16,4-8-1-16,4-6 0 15,1-7 1-15,2-9-1 0,0-9 2 16,2-12 1-16,-4-8 0 15,4-9 1-15,-6-6 1 16,-2-7 0-16,-2-1 0 16,-5-2 1-16,-4-1 0 15,-3 0-4-15,-2 7 3 16,-2 5 0-16,0 7 1 16,-6 5-2-16,3 6 2 15,-2 6-1-15,9 20-2 16,-10-16 2-16,10 16-5 15,0 0-3-15,-16 0-2 16,16 0 4-16,-3 20-7 0,2 0 6 16,1 6 2-16,1 5 2 15,0 3 2-15,2 7 3 16,3 3 0-16,-2 1-2 16,4 4 5-16,3-1-6 15,4-1 1-15,3-2-1 16,4-2 1-16,1-5 1 15,2-2-1-15,2-9 1 16,3-5 0-16,-4-12-1 16,2-6 3-16,-2-9-1 15,-2-5-1-15,-1-12 0 16,-1-7 0-16,-2-6 1 16,-3-2-2-16,-2-8 0 0,-2-2-2 15,-2-5 1-15,-2-3-1 16,-2-1-4-16,-1 4-1 15,0 3-1 1,-2 4 2-16,-1 4 1 0,-1 10 0 16,-2 6-2-16,-2 9 3 15,2 16 3-15,0 0 2 16,-16-13 0-16,16 13-2 16,-16 5 0-16,16-5-1 15,-17 13-1-15,17-13 0 16,-16 21 4-16,7-3-7 15,4 6 7-15,-3 6-2 0,3 2 1 16,2 3 0-16,0-2 3 16,4 5-1-16,1-2-3 15,2 0 5-15,2-6-5 16,4 0 2-16,2-4 0 16,1 0 0-16,2-4-1 15,3-5 1-15,1-4-1 16,-1-3 0-16,7-5-1 15,-1-8 0-15,2-5-2 16,0-5 0-16,-1-1 0 16,-1-5-1-16,-2-1 2 15,0-4-2-15,-8-4 2 16,-1 4-1-16,-4-4 1 0,-1-1 0 16,-3-5-1-16,-4-1-4 15,-2 0-1-15,-1 1 3 16,-2 1-3-1,0-1 3-15,-1 4-1 0,-1 1 3 16,2 6 0-16,0 7 5 16,-1 2 1-16,5 14-3 15,-8-17 2-15,8 17-1 16,0 0-1-16,0 0 0 16,0 0 0-16,-15-9-1 15,15 9 0-15,0 0 1 16,0 0-1-16,0 0 0 0,0 0 0 15,0 0 0-15,0 0-2 16,0 0 2-16,0 0-2 16,0 0 1-1,0 0 1-15,0 0-1 0,0 0 2 16,0 0-2-16,0 0 0 16,0 0-1-16,0 0 1 15,-4 14-3-15,4-14 1 16,0 21-1-16,2-6 2 15,0 4-1-15,1 7 6 16,2 3 0-16,0 1 1 16,3 4 1-16,-3 0 1 15,4 2-1-15,-2-3 0 16,3 3 0-16,-1-5-5 16,0-2-1-16,1-5 1 15,0-2-3-15,3-5 2 16,-2-2-2-16,2-5 2 0,0-6-3 15,0-5 2-15,2-5 0 16,-2-3 0-16,0-4 0 16,-2-4 0-16,1-5 1 15,-2-4 0-15,-3-4 0 16,0-6-1-16,-1-5-5 16,1 1-2-16,-4-3 2 15,3 1-2-15,0 0 4 0,-2 3-1 16,2 4 1-1,-2 9 1-15,1 5 5 16,-3 4-1-16,-2 17 2 0,3-21 1 16,-3 21-2-16,0 0-1 15,0 0 2-15,0 0-4 16,0 0 0-16,0 0-1 16,0 0-3-16,-7 15 0 15,9-2 0-15,2 6-1 16,2 1 3-16,2 3 0 15,1 3 4-15,2 7 8 16,2 0-1-16,-1 3 2 16,1 0-1-16,0-1 1 0,1 1-3 15,-2-1 1-15,2-2-2 16,-1-6-5 0,2-2-1-16,1-5 1 15,0-3-1-15,-1-4 0 0,0-3-3 16,1-2-2-16,-2-7-5 15,1 2-7-15,-15-3-10 16,24-13-20-16,-18-4-44 16,1-2 0-16,-3-4 0 15,-2-3 91-15</inkml:trace>
  <inkml:trace contextRef="#ctx0" brushRef="#br0" timeOffset="535188.0917">17346 8771 41 0,'-25'9'91'15,"7"-8"2"-15,18-1-9 16,-20-13-84-16,20 13-7 16,11-13 4-16,-11 13-5 15,23-11 6-15,-4-1-4 16,0 3 2-16,2 4 1 15,4-1 7-15,1 2-3 16,1-2-9-16,2 2-8 16,-3-2-7-16,1 3-7 15,-5-1-5-15,1 4-11 16,-7-8-34-16,0 8 38 16,-16 0 42-16</inkml:trace>
  <inkml:trace contextRef="#ctx0" brushRef="#br0" timeOffset="535643.3556">17144 8781 1 0,'-17'10'22'0,"17"-10"52"16,-21 10-38-16,21-10-10 16,0 0 2-16,0 0 3 15,0 0-4-15,-5-15 3 16,5 15-9-16,0 0-1 16,0 0-12-16,0 0 0 15,0 0-1-15,0 0-4 16,0 0-1-16,0 0-1 15,0 0 5-15,0 0-4 16,0 0-1-16,0 0 0 16,16-6 0-16,-16 6 2 15,15-5-3-15,-15 5-5 16,26-14 0-16,-11 10 1 0,2-2 4 16,3 2-7-16,1-1 2 15,3 2-11 1,-2 0 1-16,5 3-8 15,-5-4-31-15,8 6-34 0,-8-2-5 16,-1 0 50-16</inkml:trace>
  <inkml:trace contextRef="#ctx0" brushRef="#br0" timeOffset="536327.0389">16205 8889 1 0,'-12'18'83'0,"12"-18"1"16,0 0 0-16,0 0-65 0,0 0-8 16,0 0-2-16,0 0-1 15,0 0-2-15,17-5-1 16,-17 5 0-16,18-4-1 16,-5 3 0-16,-13 1-2 15,29-5 0-15,-11 2-2 16,1 1 0-16,4-1 0 15,2 0 1-15,1 0 0 16,1 1-3-16,3 0 4 16,2 0-5-16,1 4-1 15,-1-4-7-15,3 5-11 16,-6-4-20-16,7 6-46 16,-9-2 0-16,-4 4 18 15</inkml:trace>
  <inkml:trace contextRef="#ctx0" brushRef="#br0" timeOffset="537895.8811">15668 10296 21 0,'0'0'81'15,"-14"-16"-2"-15,14 16-28 16,0 0-12-16,0 0-8 16,-16-13-7-16,16 13-5 15,0 0-3-15,0 0-6 16,0 0-1-16,0 0-3 16,0 0-2-16,0 0-1 15,0 0-2-15,0 0 0 0,0 0-1 16,0 0 1-16,0 0-2 15,0 0 0 1,13 15 0-16,-13-15 1 16,24 26 1-16,-5-7 1 0,4 5-2 15,4 3 1-15,4 2-1 16,2 6 4-16,3 0-4 16,3 1 3-16,-2-5-2 15,1 1 1-15,-1 1 0 16,0-2 0-16,-3-3 0 15,-1 0 0-15,1-1 1 16,-4-2-2-16,-1-1 1 16,-2-2-2-16,-4-5 2 0,-1 1 0 15,-3-4 1 1,-2-2-2-16,-17-12 0 16,22 17 2-16,-22-17-2 15,13 9 1-15,-13-9-3 0,0 0 0 16,0 0-6-16,0 0-8 15,0 0-17-15,0 0-32 16,0 0-27-16,0 0-3 16,0 0 0-16</inkml:trace>
  <inkml:trace contextRef="#ctx0" brushRef="#br0" timeOffset="539412.436">16434 10684 30 0,'4'13'82'15,"-4"-13"-2"-15,11 13-3 16,-11-13-50-16,0 0-22 15,17-5 0-15,-17 5 0 16,0 0 2-16,16-18 1 16,-16 18 0-16,5-23 2 15,0 7-1-15,-4-2 0 0,1-4-4 16,-1-1-1-16,2-5-1 16,-2 2-3-16,2 0-2 15,-1 3 2 1,1 0-3-16,0 4 3 15,2 5-2-15,-5 14 1 0,8-14-3 16,-8 14 3-16,0 0 2 16,11 13-4-16,-8 1 3 15,3 5-2-15,-2 4 1 16,2 4 0-16,3 4 3 16,-1 3-3-16,2 5 1 15,2 2 1-15,2 5 1 16,-1 3-2-16,3 1 1 0,1 4-1 15,-1-2 1-15,2 0 0 16,-1-5 1 0,0-5-1-16,-1-6 0 15,-1-7 0-15,-4-9-1 0,-1-5 2 16,-10-15-1-16,13 11-1 16,-13-11 0-16,0 0-1 15,2-20 2-15,-7 6 0 16,0-5-1-16,-4-6-1 15,0-8-2-15,-1-6-2 16,-3-9-1-16,0-2 0 16,0-6-1-16,3-1 0 15,-2 0 1-15,8 2 0 16,0 7 3-16,4 6 3 16,3 9 2-16,1 9 1 15,2 8 2-15,1 3 2 16,-7 13-2-16,13-3 0 0,-13 3 0 15,13 17-1-15,-6-2-1 16,0 2-1-16,2 5-1 16,-2 1-2-16,5 1 2 15,-2 1 0-15,1-2 0 16,2 1 0-16,0-2 1 16,2-3 0-16,1-3 0 15,0-2 0-15,0-4 1 0,-2-4 0 16,-1-6-2-1,0-6 0-15,-13 6 0 16,16-26 0-16,-12 5-2 16,-2-10 2-16,-4-3-2 0,-2-10-1 15,-5-9-2-15,-2-5 3 16,-1-4-2-16,-1 2 2 16,0-2-2-16,2 5 3 15,0 7 0-15,6 8 2 16,0 13 2-16,2 9-2 15,1 7 1-15,2 13 0 16,0 0-4-16,0 0-1 16,1 14-1-16,5 7-1 15,0 2 0-15,4 11-1 16,1 5 1-16,4 7-1 16,0 5 5-16,6 1-3 15,0 3 4-15,1-3-3 0,-2-2 3 16,0-5-7-16,-2-9-3 15,-2-3-11-15,-3-8-14 16,-3-4-8-16,-10-21-5 16,7 16-20-16,-7-16-14 15,-12-21 36-15</inkml:trace>
  <inkml:trace contextRef="#ctx0" brushRef="#br0" timeOffset="539928.5516">16858 10511 84 0,'-34'-20'84'0,"8"6"-2"15,4 1-30-15,6 4-21 16,3 0-15-16,13 9-9 0,-8-13-2 16,8 13-6-16,14-14-1 15,2 5-6-15,4 2 4 16,5 0-4-16,8 0 3 16,3-4-1-16,4 4 1 15,-1-3 0-15,0 3 2 16,-4-6 0-16,1-1-5 15,-3-5-1-15,-4-3-1 16,-3-4 1-16,-4-3 0 16,-2 0 4-16,-6-1 2 15,-1 6 8-15,-6 1 4 16,-2 7 6-16,-5 16 2 16,-2-18 2-16,2 18 0 0,0 0-3 15,-16 0-4-15,16 0-4 16,0 0-4-16,-11 15-2 15,11-15-3 1,0 0-2-16,-9 20 0 0,9-6-1 16,2 5 0-16,-1 6 2 15,2 6-1-15,0 7 3 16,1 2 1-16,2 8 4 16,1 0-3-16,-1 1 4 15,3 0-4-15,-2-3 1 16,0-6-1-16,2-4 0 15,-2-4-5-15,-1-7-6 0,1-4-7 16,-7-21-13-16,11 20-8 16,-11-20-8-16,0 0-15 15,5-13-23 1,-8-1 0-16,-2-5 62 0</inkml:trace>
  <inkml:trace contextRef="#ctx0" brushRef="#br0" timeOffset="540626.5959">17225 10550 18 0,'-15'-11'77'15,"2"1"-1"-15,0-2-1 16,13 12-40-16,-21-25-18 16,12 12-10-16,9 13-2 15,-11-23-4-15,11 23 2 16,-5-18-4-16,5 18 2 0,0 0 0 16,0 0-1-16,15-12 0 15,-2 9-1-15,3 0 0 16,5 0-1-16,4-2-2 15,5-1-4-15,3-4-9 16,5 1-5-16,-4-8-10 16,4 1-3-16,-6-6 0 15,-2 1 7-15,-6-4 11 16,-5 1 13-16,-4 0 11 16,-8-1 15-16,1 7 11 15,-9-1 7-15,1 19 1 16,-3-24-6-16,3 24-6 0,-7-13-9 15,7 13-2-15,0 0-8 16,0 0-1 0,-17 6-4-16,17-6-3 15,-9 13-2-15,9-13-2 0,-6 23 0 16,5-7-2-16,4 10 3 16,1 4-3-16,0 3 3 15,3 6 3-15,1 3-1 16,0 3 4-16,0-1-4 15,0 1 4-15,-3-7-7 16,0-4 2-16,0-2-8 16,-5-6-4-16,4-4-10 0,-7-8-6 15,5-1-13-15,-2-13-8 16,0 0-8 0,-18-1-20-16,18 1 1 15,-17-21 69-15,5 5 7 16,2 2 0-16,-3-3 0 0,13 17 0 15,-23-28 50-15,23 28 24 16,-17-16 5-16,17 16-18 16,-13-11-26-16,13 11-10 15,0 0-11-15,0 0-4 16,0 0-3-16,-2-13-3 16,2 13-1-16,25-6-4 15,-2 5-4-15,3-5-11 16,12 6-31-16,-1-7-35 0,12-2-5 15,2-4-1 1</inkml:trace>
  <inkml:trace contextRef="#ctx0" brushRef="#br1" timeOffset="562369.7014">2689 14333 58 0,'-18'-16'94'0,"18"16"1"15,-26-18-3-15,26 18-61 16,-22-3-10-16,22 3-6 16,-14 11-5-16,11 7-5 0,1 9 1 15,4 11-4-15,4 9 0 16,-1 8-3-16,4 7 3 15,1 9-1-15,2 2 3 16,-1 4-2-16,2-4-3 16,-1-5 1-16,-2-4-2 15,0-5-2-15,1-4-3 16,-3-13 1-16,2-6-9 16,-6-12-6-16,5-7-17 15,-9-17-51-15,0 0-3 16,-26-30-4-16,4-6 29 15</inkml:trace>
  <inkml:trace contextRef="#ctx0" brushRef="#br1" timeOffset="562603.2029">2147 14512 143 0,'-51'-29'101'0,"11"6"-1"15,3-6 0-15,11-2-65 16,0-10-32-16,17-3 1 15,13-6-6-15,14-1 3 16,10-1-1-16,11 4 0 16,10 3-2-16,8 6 0 15,12 9-3-15,-3 10-1 16,7 10-12-16,-4 7-8 0,7 11-18 16,-5-2-29-16,13 16-23 15,-6-2 0-15,-2 8-2 16</inkml:trace>
  <inkml:trace contextRef="#ctx0" brushRef="#br1" timeOffset="563587.6387">3293 14648 130 0,'5'20'96'16,"-5"-20"-9"-16,0 0-4 15,0 0-85-15,16-20-6 0,-11 1-1 16,-5 0 7-16,-5-2 5 16,-1-4 4-16,-4 4 3 15,-6-3 0-15,-2 9 2 16,-5 2-2-16,-2 4-1 16,-2 6 0-16,1 3-7 15,0 4 1-15,1 8-2 16,1 2 2-16,2 5-3 15,3 3 2-15,5 2-5 16,5 2-1-16,3-1 2 16,8-1-1-16,4-4 2 15,7-1 0-15,4-6 1 0,5-6 1 16,2-7 1 0,4-5 2-16,-2-5-2 15,1-6 2-15,-1-4-2 16,-2-4-3-16,0 1-1 0,-6 2 0 15,-2 3 0-15,-4 4-2 16,-12 14 1-16,16-14-4 16,-16 14 1-16,0 0 0 15,5 18 1-15,-3 0 0 16,-2 0-1-16,3 4 1 16,1-2-1-16,3 2 4 15,2-1 0-15,2-5 2 16,2-6 0-16,2-5 1 0,1-5 0 15,1-7 0 1,0-2 1-16,1-6-1 16,-2-3 1-16,-1 2 0 15,-3-1 1-15,-2 2-1 0,-1 2 1 16,-9 13-1-16,10-16 0 16,-10 16-3-16,0 0-2 15,0 0-2-15,11 28-2 16,-3-5-1-16,-1 6 1 15,4 5-1-15,2 8 2 16,3 9 1-16,1 5 1 16,2 6 2-16,0 3 2 15,0 0-2-15,-1 3 1 16,-2-1 1-16,-3-5-2 16,-1-7 1-16,-3-9 0 15,-5-8 2-15,-3-11 0 0,-4-8 3 16,3-19-1-16,-15 6 1 15,0-16 0-15,-5-13 0 16,-3-10 3-16,-5-12-3 16,1-13 0-16,2-5-1 15,2-7 0-15,3 1 1 16,7 1 0-16,9 5 0 16,7 8-3-16,11 9 2 15,8 10 0-15,5 3-2 16,6 7 0-16,5 5-2 15,2 4 0-15,1 5 0 16,-2 4-4-16,-6 2 1 16,-4 5-3-16,-8 9 0 0,-6 2-3 15,-5 6-3-15,-10 2-13 16,-3 10-13-16,-11-7-26 16,-2 12-21-16,-9-7-2 15,-4-2 27-15</inkml:trace>
  <inkml:trace contextRef="#ctx0" brushRef="#br1" timeOffset="563817.4473">3193 14382 112 0,'-16'-18'104'15,"9"-3"-7"-15,1-7-5 16,6-7-67-16,3-4-25 15,3-1-3-15,4-2 0 16,1 0-3-16,7 10-6 16,-2 5 2-16,5 15-15 15,0 8-16-15,4 21-47 16,-3 6-2-16,3 16-1 16,-5 3 31-16</inkml:trace>
  <inkml:trace contextRef="#ctx0" brushRef="#br1" timeOffset="564003.7787">3244 14975 149 0,'-9'31'95'15,"3"-7"-28"-15,6-24-61 16,-3 16-100-16,3-16-6 15,0 0-5-15</inkml:trace>
  <inkml:trace contextRef="#ctx0" brushRef="#br1" timeOffset="564824.7916">4887 14004 92 0,'-4'19'95'16,"4"-19"-6"0,-9 20-5-16,9-20-85 15,0 0-4-15,0 0 1 16,0 0 2-16,0 0 2 0,7 13 3 16,-7-13 3-16,0 0-1 15,0 0-1-15,10-17 1 16,-10 17-2-16,-3-17 0 15,3 17 0-15,-18-22-1 16,0 6 1-16,-2 0 1 16,-6 0 0-16,-1 3-1 15,-4 2 1-15,0 2-2 16,-1 2 0-16,0 7 0 0,3 6 0 16,0 4-2-1,4 9 1-15,3 2-2 16,3 7 0-16,5 5-2 0,5 1 0 15,5 4 0-15,7 1-3 16,5 0 2-16,7-6 0 16,2 0 2-16,6-7-2 15,4-1 5-15,2-2-1 16,3-3 1-16,0-1 1 16,7-3-1-16,-3 2 0 15,0 3-3-15,0-1 2 16,-4 0-5-16,-5 0 2 15,-4 5 1-15,-4-2 0 16,-12 3 1-16,-4 0 0 16,-7-2 2-16,-9 1 0 15,-10 1 3-15,-8-2 0 0,-5-2 0 16,-8-2 1-16,-5-4-2 16,-3-3 5-16,-2-3-2 15,4-3 0-15,5-4-1 16,6-4 0-16,9-6-2 15,8-1 1-15,8-3-1 16,9-2-3-16,7-3-1 16,8 2-2-16,0-1-6 15,6 5-12-15,-16 10-18 16,32-4-57-16,-25 17-2 16,-4 8-7-16,-13 5 48 15</inkml:trace>
  <inkml:trace contextRef="#ctx0" brushRef="#br1" timeOffset="567340.6552">5176 14460 1 0,'0'0'62'16,"0"0"24"-16,-18 0 0 16,18 0-56-16,0 0-7 15,0 0-4 1,0 0-5-16,0 0-3 0,0 0-5 15,-13-8-2-15,13 8 0 16,13-3-3-16,-13 3-3 16,22-5 0-16,1 3 0 15,0-4 1-15,7 0 1 16,4-3 1-16,-1-1-1 16,0 3 2-16,0 0 0 15,-3 1-1-15,-4-1 0 16,-3 2 1-16,-2 4-1 0,-7-2 0 15,-14 3 1-15,19 0-3 16,-19 0 1-16,0 0-2 16,0 0-2-1,0 0-10-15,0 0-5 0,0 0-17 16,1 17-52-16,-1-17-3 16,-17 21-2-16,3-13 89 15</inkml:trace>
  <inkml:trace contextRef="#ctx0" brushRef="#br1" timeOffset="567687.9435">5187 14622 58 0,'0'0'100'0,"0"0"-6"16,-13 9-3-16,13-9-84 0,6-15-8 15,-6 15-2-15,14-9 2 16,-14 9 1-16,19-5-1 16,-19 5 2-16,25 3-1 15,-10-1 3-15,3 0-2 16,5 2 0-16,1-2 1 16,5 2-2-16,2-3 3 15,2-1-2-15,-3-1 1 16,-1 0-1-16,-3-2 1 15,-3 0-1-15,-4 1 0 16,-6-1 0-16,-13 3-4 16,16 0-5-16,-16 0-15 0,0 0-28 15,2 16-41-15,-2-16 0 16,-13 18-2-16</inkml:trace>
  <inkml:trace contextRef="#ctx0" brushRef="#br1" timeOffset="577361.2301">6103 13662 81 0,'-27'-14'98'0,"12"13"-7"16,-9 1-11-16,-5 2-82 16,3 10-3-16,-4 2-3 15,1 9 5-15,0 3-1 0,0 5 3 16,2 5 2-16,2 0 3 16,4 1 0-1,5-1-3-15,6-2 1 0,5-3-2 16,5 0 0-16,6-2-2 15,6-5 1-15,4-1 1 16,4-1-1-16,4-1 1 16,2 0 1-16,0 2-1 15,0 0-1-15,-1 0 1 16,-4 4-2-16,-2 2 2 16,-6 3-1-16,-6 1 1 15,-7 3 1-15,-5-1-2 16,-7-2 4-16,-4 0-2 15,-4-5 2-15,-3-4-2 16,-2-4 2-16,-1-7-2 16,3-4 1-16,3-5-2 0,3-4 0 15,4-4 1-15,13 4-2 16,-16-10 2-16,16 10-3 16,3-15 2-16,-3 15-3 15,17-7 3-15,-4 10-3 16,1 6 0-16,4 4 1 15,-2 4-2-15,0 8 3 16,-2 3-2-16,-3 4 3 16,-2 0-1-16,0 0 3 15,-5 1-1-15,2-1 0 16,-3-4 0-16,1-2-2 16,3-2-5-16,-1-7-7 15,10 2-10-15,-2-14-21 0,17 0-43 16,-2-18-3-16,7-6 25 15</inkml:trace>
  <inkml:trace contextRef="#ctx0" brushRef="#br1" timeOffset="578160.5588">6422 14201 103 0,'-16'-8'93'16,"16"8"-1"-16,-23-13-42 16,23 13-34-16,-17-16-6 15,17 16-6-15,0 0-2 16,-17 8-1-16,14 8-1 16,0 5-3-16,3 8 1 15,1 3 0-15,2 4-2 16,4 4 6-16,2-1 0 15,1 0-1-15,3-6 0 0,1-2 0 16,2-7-2-16,2-4 2 16,-1-7-1-16,0-5-3 15,-1-5 0 1,0-12 0-16,0-6 0 0,0-8 0 16,-3-10 1-16,-2-10-1 15,-1-5 1-15,-1-2 3 16,-2-4 1-16,1 7 2 15,-7 2 1-15,2 10 2 16,-5 12 1-16,2 10-2 16,0 13-2-16,0 0-3 15,0 0-2-15,-5 26 2 16,5-1-4-16,1 5-1 0,1 5-1 16,0 7-1-16,1 1 4 15,2 3-5-15,0-1 3 16,3-3-5-1,-1-5-1-15,1-8-7 0,5-3-7 16,-2-13-13-16,7 0-30 16,-2-13-18-16,4-6-4 15,-4-10 76-15</inkml:trace>
  <inkml:trace contextRef="#ctx0" brushRef="#br1" timeOffset="578612.4772">6755 14789 1 0,'-1'25'77'16,"0"-11"1"-16,1-14 0 15,0 0-70-15,5 13-7 16,-5-13 2-16,0 0 1 15,0 0 2-15,15-20 1 16,-11 7 3-16,0-3-1 16,1-4-4-16,-1-5-1 15,0-2 0-15,-1 1-3 0,0 0 1 16,0 2 1-16,-2 0-1 16,-1 6 2-1,0 2-2-15,0 16 3 16,0-22-3-16,0 22 3 0,0 0-4 15,0 0 0-15,0 0-2 16,0 0 0-16,0 0 1 16,5 29-1-16,-1-9 0 15,-1 6-1-15,1 0 2 16,1 6 0-16,-1 1 1 16,0 3-5-16,2-1-7 15,-2-8-19-15,8 9-52 0,-5-10-4 16,5-3-3-1,-12-23 74-15</inkml:trace>
  <inkml:trace contextRef="#ctx0" brushRef="#br1" timeOffset="579011.065">7207 14612 1 0,'0'0'91'0,"0"0"2"16,0 0 2-16,0 0-63 15,0 0-17-15,0 0-2 0,0 0-4 16,0 0-2-16,0 0-5 15,0 0-1-15,0 0-1 16,14-6-4-16,-14 6 1 16,24 0-2-16,-10 4 1 15,0 2-1-15,-1 1 2 16,-13-7 2-16,21 21-1 16,-14-8 1-16,-4 1-2 15,-3-14-3-15,-6 26-7 16,6-26-13-16,-13 23-34 15,13-23-29-15,-22 4-1 16,22-4 47-16</inkml:trace>
  <inkml:trace contextRef="#ctx0" brushRef="#br1" timeOffset="579268.217">7477 14560 43 0,'3'14'97'0,"-3"-14"-8"16,6 13-8-16,-6-13-82 0,0 0-13 15,0 0-5-15,0 0-13 16,0 0-27-16,0 0-25 15,0 0 1-15,0 0 66 16</inkml:trace>
  <inkml:trace contextRef="#ctx0" brushRef="#br1" timeOffset="579444.1656">7625 14544 40 0,'8'14'88'0,"-8"-14"-12"0,3 13-6 16,-3-13-76-16,0 0-13 16,0 0-1-16,0 0-5 15,1 15-19-15,-1-15-34 16,0 0 6-16,0 0 63 16</inkml:trace>
  <inkml:trace contextRef="#ctx0" brushRef="#br1" timeOffset="579580.0386">7926 14457 51 0,'10'18'74'0,"-10"-18"-38"0,8 16-35 16,-8-16-83-16,0 0 3 15</inkml:trace>
  <inkml:trace contextRef="#ctx0" brushRef="#br1" timeOffset="579976.7823">8164 14576 70 0,'18'11'98'16,"-18"-11"-4"-16,0 0-6 15,18 6-87-15,-18-6-9 16,0 0-6-16,17 23-1 16,-11 0-10-16,-6 2-16 15,3 25-46-15,-15 8 0 16,-7 14 14-16,-14 3 73 0</inkml:trace>
  <inkml:trace contextRef="#ctx0" brushRef="#br1" timeOffset="585047.0951">8396 14133 30 0,'-3'-16'82'0,"3"16"0"0,-4-22-43 16,4 9-15 0,-3 0-5-16,3 13-6 15,-3-16-2-15,3 16 0 16,0 0-3-16,0 0-1 0,0 0-4 15,0 0 1-15,0 0-2 16,-3 15-1-16,3-15 2 16,2 14-3-16,-2-14 1 15,1 19-1-15,0-6 2 16,2 3-1-16,0 3 1 16,0 7 1-16,1 1-3 15,1 5 1-15,1 1 1 0,-1 3-1 16,1 2-2-1,0-5 1-15,2 1 0 16,0-6-1-16,2-5 1 16,-3-4 0-16,3-5-1 0,-10-14 0 15,22 13 2-15,-22-13-2 16,23-3 1-16,-9-1 1 16,-14 4-1-16,22-20-1 15,-12 7 1-15,2-5 1 16,-2-3-3-16,1-5 3 15,-2-5-3-15,0-5 1 16,2-4-1-16,-1-2 1 16,0 3 2-16,0 0-2 15,-1 9 2-15,0 2 1 16,-5 10 1-16,-4 18 0 16,6-18 1-16,-6 18 0 15,0 0 0-15,0 0 0 0,0 0-2 16,-5 15-2-16,5-15-1 15,-2 16-1-15,2-16-1 16,0 18 0-16,2 0-1 16,3-1 0-16,-1 5 1 15,2 4 1-15,1 1 1 16,2 2 1-16,-1 4-1 16,1-4 1-16,-2 0-1 15,2 0 3-15,0-3 1 16,-2-5-3-16,1-3 0 15,1-4-3-15,-9-14-2 16,20 13-7-16,-4-10-11 0,-16-3-22 16,32-17-43-16,-16-1-1 15,5 0 6-15,0-7 83 16</inkml:trace>
  <inkml:trace contextRef="#ctx0" brushRef="#br1" timeOffset="585913.8713">8993 14609 21 0,'0'0'91'16,"0"0"-5"-16,0 0-1 16,0 0-77-16,0 0-3 15,-4-13-4-15,4 13-1 16,0-15 1-16,0 15 0 16,-1-17 2-16,1 17 1 15,1-19-2-15,-1 19 1 16,1-17-1-16,-1 17 0 15,0 0 0-15,3-14-1 0,-3 14 1 16,0 0-3-16,0 0 0 16,0 0-2-16,0 0 0 15,0 0 1-15,15-2-2 16,-15 2 0-16,0 0 0 16,6 19 2-16,-5-6 1 15,2 0 0-15,0 1 3 16,0 5-3-16,1-2 3 15,0 1 2-15,1 1-2 16,-1-2-1-16,3 0 0 16,-3 0 0-16,4-1 0 15,-4 0 0-15,2-1-1 16,0 1-1-16,-6-16 0 0,8 20 0 16,-8-20 0-16,0 0 0 15,15 8 0-15,-15-8-1 16,0 0 1-1,14-23 1-15,-14 23 1 0,10-24 0 16,-4 9 2-16,-2-1 0 16,1 2 0-16,-1 0 0 15,-4 14 1-15,7-23-2 16,-7 23 0-16,9-22 0 16,-9 22-2-16,10-16-1 15,-10 16 1-15,0 0-1 16,14-17 0-16,-14 17 1 0,0 0 0 15,0 0 2-15,15 1-1 16,-15-1 1-16,0 0 0 16,6 16 1-1,-6-16 0-15,2 23-3 0,0-10 2 16,2 1-1-16,-1 2-1 16,4 0 0-16,0 0 0 15,2 1-1-15,-9-17 0 16,23 28 1-16,-10-18 0 15,0 0-4-15,2-4-5 16,3-2-12-16,-3-10-29 16,9-2-38-16,-3-12-4 0,3-9 23 15</inkml:trace>
  <inkml:trace contextRef="#ctx0" brushRef="#br1" timeOffset="587613.1291">9898 14058 1 0,'0'0'79'16,"0"0"2"-16,7-15-2 15,-11 2-68-15,4 13-9 0,-7-21 1 16,7 21 3-16,-12-21 0 15,12 21 1-15,-19-11 1 16,6 4 1 0,-1 4-2-16,1 0 0 15,-4 4-1-15,-1 1 0 0,1 1 0 16,-2-2 0-16,2 3-2 16,-2 4 0-16,2-3 0 15,-3 6-1-15,5 0-2 16,-1 2-1-16,0 2 1 15,2 2-2-15,1 3 0 16,2 0 0-16,2 3 0 16,3 0 0-16,0 0 1 15,3-1-1-15,3 1 0 16,2 2 0-16,1-4 1 16,1 0-1-16,3-3 2 15,2 0-3-15,1-2 1 16,3-1 0-16,1-2-1 0,4-3 1 15,1-2-1-15,4 2-2 16,1-4 0-16,2 1 0 16,0-3 2-16,-1-1 0 15,-1-2 0-15,-2 1-2 16,-1-2-1-16,-3 0-3 16,-4-4-4-16,2 1-8 15,-16 3-13-15,22-8-20 0,-22 8-32 16,0 0 2-1,8-20 75-15</inkml:trace>
  <inkml:trace contextRef="#ctx0" brushRef="#br1" timeOffset="587981.0729">9490 14211 42 0,'-16'10'99'16,"1"-6"-7"-16,15-4-2 15,-14 4-74-15,14-4-14 16,0 0-3-16,0-15 2 16,0 15-2-16,16-16 0 0,-3 10 1 15,3 3 0-15,4-1 0 16,3 1 0-16,3 0 0 15,1 3 0-15,1-4-1 16,-1 2 2-16,3-1-1 16,-1 0 1-16,-3 0-3 15,0 2 1-15,-3 0-6 16,-2-2-3-16,-3 7-4 16,-5-5-11-16,0 8-14 15,-13-7-48-15,15 6 1 16,-15-6 18-16,0 0 68 15</inkml:trace>
  <inkml:trace contextRef="#ctx0" brushRef="#br1" timeOffset="588447.1289">10192 13745 43 0,'0'0'99'16,"0"0"-1"-16,0 0-5 0,0 0-78 15,0 0-12-15,0 0-3 16,0 0-2-16,0 17 1 15,0-17-2-15,-5 23 0 16,2-4 1-16,4 1 2 16,1 3 0-16,0 6 1 15,4 4 1-15,0 3-1 16,3 0 0-16,-1 3 2 16,1-1-1-16,0 2 0 15,-1 1 0-15,-1-3-2 16,-1-1 2-16,0-4-4 15,-2-4 3-15,-2-8-3 0,1-2 0 16,0-6-2-16,-3-13-5 16,4 14-8-16,-4-14-16 15,0 0-17-15,0 0-40 16,-9-24 1-16,2 2 31 16</inkml:trace>
  <inkml:trace contextRef="#ctx0" brushRef="#br1" timeOffset="588797.2152">10354 13693 58 0,'16'-18'95'0,"-16"18"-4"0,0 0-5 16,0 0-84-16,0 0-7 15,-9 19-4-15,9-19 5 16,-9 28 0-16,5-10 3 15,3 2 1-15,2 4 4 16,1 0 2-16,3 1-1 16,3 1 0-16,2 2-2 15,1 6 1-15,-1 2-2 16,2 3 0-16,-2 3-1 16,0 1 0-16,-1 2 1 15,-1-2 0-15,-2-1 0 16,-2-6-1-16,1-7-1 0,-2-6 0 15,-2-6-1-15,-1-17-3 16,3 19-10 0,-3-19-14-16,0 0-37 15,-12-22-26-15,5-1 0 0,-6-12 37 16</inkml:trace>
  <inkml:trace contextRef="#ctx0" brushRef="#br1" timeOffset="589497.4004">10272 13818 61 0,'0'0'93'15,"-15"-11"-5"-15,15 11-5 0,-4-13-84 16,4 13-3-16,4-19-2 16,-4 19-1-1,18-19 4-15,-5 12 0 16,5 0 4-16,7 2 2 0,1 3 3 15,4 3-2-15,0 0 0 16,2 5 1-16,0 1-2 16,0 5 2-16,-6-1-2 15,-2 2 0-15,-5 2-1 16,-2-1-2-16,-4 4-1 16,-3-2 1-16,-4-1-2 15,-4 3 0-15,-2 0-1 0,-3 3 2 16,-5 2-1-1,-2-2 2-15,-3 1 1 16,-1 0 0-16,-1 1 1 0,0-3-1 16,-1-1 3-16,1-2-1 15,2-4 1-15,13-13 1 16,-18 20-2-16,18-20 1 16,0 0 0-16,-12 15 0 15,12-15-3-15,0 0 1 16,0 0-2-16,0 0-1 15,0 0 0-15,17 3 1 16,-17-3-2-16,23 10 1 16,-8-3 1-16,2-1-1 15,5 4 1-15,1 1 1 16,1-1 0-16,4 3-2 16,-2-3 0-16,1 2 0 0,1 0 1 15,-4 1 0-15,1-3 1 16,-2-2-1-16,0 1 0 15,-4-3 2-15,-2 1-1 16,-3-1 1-16,-14-6-2 16,21 8 1-16,-21-8-1 15,13 5 0-15,-13-5-1 16,0 0-2-16,0 0-4 16,0 0-5-16,0 0-7 15,0 0-15-15,-5 13-27 16,5-13-32-16,-19-12 2 15,9-2 45-15</inkml:trace>
  <inkml:trace contextRef="#ctx0" brushRef="#br1" timeOffset="590432.5923">10601 13557 54 0,'-13'12'94'16,"13"-12"-8"-16,0 0 1 16,0 0-78-16,0 0-6 0,0 0-2 15,0 0 0-15,7-13-1 16,-7 13-1-16,0 0 4 15,0 0-1-15,0 0 0 16,0 0 0-16,0 0 2 16,0 0-1-16,0 0 2 15,0 0-1-15,0 0 1 16,0 0-1-16,0 0-1 16,0 0 1-16,0 0-4 15,0 0 1-15,10 14-4 16,-10-14 0-16,0 0 0 15,7 16 1-15,-7-16-4 0,6 16 2 16,-6-16 0-16,9 21 4 16,-5-5-3-16,0-3 1 15,1 2-1 1,-1-1 3-16,-4-14 1 0,9 25-1 16,-9-25 2-16,4 18-4 15,-4-18 3-15,0 0 1 16,7 13-2-16,-7-13-1 15,0 0 1-15,0 0-1 16,0 0 1-16,0 0-2 16,12-20 2-16,-12 20 1 15,7-23 3-15,-4 7-2 16,1 0 2-16,0 2-1 0,1-2 1 16,1 2-1-16,-1 1 1 15,1 0-3 1,-6 13 1-16,12-16 1 15,-12 16-2-15,0 0 1 0,13-13-2 16,-13 13 2-16,0 0 0 16,0 0-1-16,0 0-2 15,0 0 0-15,0 0 1 16,0 0 0-16,14-2 0 16,-14 2-1-16,0 0 1 15,12 15 0-15,-12-15-1 16,11 17 3-16,-11-17-5 0,13 22 4 15,-13-22-4-15,12 23 6 16,-12-23-6 0,8 24 4-16,-2-11-2 15,-2 2-2-15,2-1 4 0,-1-1-4 16,2 0 4-16,-7-13-3 16,10 20 4-16,-10-20-5 15,0 0 6-15,0 0-3 16,13 13 1-16,-13-13 0 15,0 0-1-15,0 0 0 16,0 0-1-16,13-4-3 16,-13 4-9-16,0 0-14 15,14-9-63-15,-12-6-2 16,3-4-7-16,-2-9 53 16</inkml:trace>
  <inkml:trace contextRef="#ctx0" brushRef="#br1" timeOffset="591732.1278">11130 13442 45 0,'6'13'95'0,"-6"-13"-3"15,0 0-4-15,0 0-72 0,6-13-12 16,-6 13-2-16,0 0 0 15,0 0-1-15,0 0-2 16,16-6 2-16,-16 6-3 16,18 1 1-16,-18-1 0 15,23 5-1-15,-8-2 1 16,-1 4 1-16,-14-7 0 16,22 14 1-16,-22-14 0 15,16 23 0-15,-16-23 0 16,8 26 0-16,-6-10 0 15,1 1 2-15,-2 4-5 16,-1-1 6-16,2 9-5 0,-4-3 2 16,2 1-2-16,-1 2 3 15,1-5-3-15,0 2 0 16,0-3 3-16,1 1-4 16,1-11 3-16,2 1-1 15,3-1 0-15,-7-13 0 16,23 23 1-16,-8-14-3 15,2-2 2-15,3-1-1 16,2-2 1-16,2 0-1 16,0-2-1-16,0-2-1 15,1-5 0-15,-2 3-1 16,-2-4-1-16,-2-1 1 16,-2-1 0-16,-2 1 0 0,-15 7 3 15,19-13 0-15,-19 13 3 16,0 0 2-16,0 0 0 15,0 0 0-15,0 0 2 16,0 0-1-16,0 0-1 16,0 0-1-16,-15 17-3 15,15-17-1-15,0 0 0 16,-14 21-2-16,14-21 0 16,-8 20 0-16,6-7-1 15,-1 3 2-15,1 0 1 16,1 2 1-16,1 4 1 15,1-2 0-15,2 2 0 0,0 1 1 16,3-1-1-16,1-1 0 16,2 4 1-16,1-2-1 15,0 0 0-15,1 0 0 16,2 2 0-16,0-2 1 16,0 3-2-16,0-3 2 15,2 1-5-15,-4 1 0 16,1-2 1-16,-2 0-1 15,-1-3 2-15,-2 3-3 16,-1-1 4-16,-3-2-3 16,-3-1 4-16,0 0 0 15,-3-2 1-15,-2 0-1 16,-3 1 1-16,-2-4 1 0,-3-1 0 16,-2-3-1-16,1 0 1 15,-4-4 0-15,0 1-1 16,-1-4 0-1,0-3 0-15,2 0 0 0,1-3-2 16,0 0 2-16,3-3 0 16,13 6-2-16,-19-11-1 15,19 11-3-15,0 0-1 16,-11-15-4-16,11 15-2 16,0 0-10-16,0 0-20 15,0 0-50-15,0 0-2 16,0 0 10-16,-2-13 83 0</inkml:trace>
  <inkml:trace contextRef="#ctx0" brushRef="#br0" timeOffset="598702.2757">10811 13182 1 0,'0'0'60'16,"0"0"-21"-16,0 0-12 15,0 0-5-15,0 0-4 16,0 0-3-16,0 0 0 16,0 0-3-16,0 0-1 15,0 0-1-15,-8-15-1 16,8 15 0-16,0 0-3 15,-16-13-1-15,16 13-2 16,-15-4 0-16,15 4-2 16,-16-4 1-16,16 4-1 15,-18-2 0-15,18 2 2 16,-20-1-1-16,20 1 1 0,-22-3 1 16,22 3 1-1,-22-3-1-15,22 3-1 16,-21-3 0-16,21 3-2 0,-23 0 1 15,23 0 0-15,-24 3-2 16,11-1 2-16,0 1-1 16,13-3 0-16,-23 7-1 15,23-7 1-15,-20 1 1 16,20-1-1-16,-20 7-1 16,20-7-1-16,-17 15 0 15,17-15 0-15,-16 19 1 16,9-5-1-16,7-14 0 0,-16 26 1 15,7-12-1-15,2 2 1 16,0 0 0-16,-1 1-1 16,1 1-1-16,0-1 0 15,1 2 2-15,0-2-1 16,1 0 2-16,0 1-1 16,2-1 1-16,1-1 0 15,0 1 1-15,1 1-1 16,1-1 1-16,0 2-2 15,1-1 1-15,2 3 0 16,1-3-1-16,1 1-3 16,-1-3 3-16,2 0-3 15,-2 0 5-15,3-2-4 0,-1 1 1 16,1-2-2 0,-7-13 2-16,18 23 1 15,-8-9 0-15,0 1 2 16,1 0-5-16,2 0 3 0,-1-1 0 15,2 1-2-15,2-1 2 16,-1 1 0-16,-1-5 0 16,0 1-2-16,1-4 2 15,-1 2 0-15,2-2 0 16,-3 0 1-16,0 1-1 16,0 0 0-16,2 1 0 0,-1-3 1 15,0 2-1-15,-1-2-1 16,0 1 3-1,0-5-3-15,-13-2 3 16,25 6-1-16,-25-6 0 16,23 1-2-16,-23-1 2 0,20-1 1 15,-20 1-2-15,22-3 2 16,-22 3-1-16,20-2 0 16,-20 2-1-16,19-1 3 15,-19 1-2-15,19-3 0 16,-19 3 2-16,17-4-2 15,-17 4 0-15,16-8 0 16,-16 8 0-16,16-8-2 16,-16 8 3-16,14-15-2 15,-14 15 1-15,13-16 0 16,-13 16 0-16,14-18 1 16,-14 18-1-16,13-22 1 0,-13 22-2 15,11-22 2-15,-11 22-1 16,8-20 0-16,-8 20 0 15,5-24 1-15,-5 24 0 16,1-25 0-16,0 11 0 16,-1-1-1-16,0-1 4 15,2-2-1-15,-2 2 0 16,0 0 0-16,0 0 0 16,0 2 0-16,0 1-1 15,-2-2 3-15,1 2-5 16,1 13 1-16,-6-24 1 15,5 11 1-15,-2-2-2 16,-1-1 2-16,1-1-1 0,-2 1-1 16,0-1 1-16,-1 3 0 15,-1-2-1-15,-2 0-1 16,0 3 3-16,-1-3-4 16,-1 3 2-16,1-1-1 15,10 14 1-15,-25-26-1 16,13 13 0-16,12 13 0 15,-18-22-1-15,18 22-1 16,-16-20-1-16,16 20-1 16,-13-16-5-16,13 16-2 15,-7-16-9-15,7 16-16 16,0 0-32-16,-13-13-27 16,13 13-1-16,-18 0 15 0</inkml:trace>
  <inkml:trace contextRef="#ctx0" brushRef="#br0" timeOffset="600940.646">9475 14592 1 0,'0'0'30'16,"0"0"45"-16,0 0-3 15,0 0-58-15,12-13-9 16,-12 13-2-16,0 0 2 16,0 0 1-16,1-15 0 15,-1 15 2-15,0 0-1 0,0 0 1 16,0 0 0 0,0 0 1-16,0 0-3 15,0 0-1-15,0 0 2 16,0-13 1-16,0 13 2 0,0 0-2 15,0 0-4-15,-11-13-1 16,11 13 1-16,0 0-1 16,-15-11-2-16,15 11-2 15,0 0-1-15,-17-18 1 16,17 18 3-16,-10-14-3 16,10 14 3-16,-13-19 0 15,13 19-1-15,-16-14 5 0,16 14-4 16,-14-9-2-1,14 9 2-15,-22-9 4 16,22 9-6-16,-19-7 2 16,19 7 1-16,-22-8-3 15,22 8 1-15,-20-13 4 0,20 13-4 16,-20-12 2-16,20 12-1 16,-23-10-1-16,23 10-1 15,-23-10 2-15,23 10-1 16,-19-10 0-16,19 10-1 15,-20-12-1-15,20 12 0 16,-16-7 2-16,16 7 0 16,-16-12-1-16,16 12 1 15,-17-13 0-15,17 13 1 16,-16-11-2-16,16 11 2 16,-20-13-2-16,20 13 0 15,-20-7-1-15,20 7 1 0,-18-5 1 16,18 5-1-16,-17-3 0 15,17 3 1-15,-16-1-1 16,16 1 0-16,-16-1 3 16,16 1-4-16,-13 0 0 15,13 0 0-15,-13 1 1 16,13-1-2-16,-13 0 1 16,13 0 0-16,0 0-1 15,-16 1 1-15,16-1 1 16,0 0-2-16,-18 11-2 15,18-11 4-15,-13 14-2 0,13-14 0 16,-16 19 1-16,16-19 1 16,-16 19-1-16,16-19 1 15,-14 21 1-15,14-21-1 16,-15 22 0-16,15-22 0 16,-11 24 2-16,5-11-2 15,0 0 2-15,2 3-1 16,-2-1-2-16,2 0 3 15,-1 3-3-15,1-2 2 16,2-2-2-16,0 1 1 16,0-1-1-16,1-1 2 15,-1 0 0-15,4 0-3 16,-2-13 2-16,0 22-1 16,1-9 0-16,1 0 1 0,0-1 0 15,1 1-2-15,2 0 2 16,-1 2 0-16,0-2 1 15,4 1-2-15,-8-14 2 16,13 25-2-16,-13-25 1 16,18 21-1-16,-18-21 1 15,23 24-1-15,-23-24 0 16,25 24 1-16,-11-11 0 16,-1 0-2-16,2 0 2 15,-2-3 0-15,-13-10-1 16,23 19 2-16,-10-8 0 15,-13-11-1-15,24 22 1 0,-24-22 0 16,25 19 0-16,-12-9 0 16,0-3 0-16,1 0-1 15,1 1 0-15,-1-6 2 16,1 0-2-16,0-2 1 16,0-2-1-16,1 2 2 15,0 0-1-15,-2-2 0 16,2-3 1-16,-2 4-2 15,-1-2 2-15,2-1-1 16,-2 2 0-16,-13 2-1 16,23-6 1-16,-23 6-1 15,21-5 1-15,-21 5 0 16,21-9-1-16,-21 9 0 0,20-12 1 16,-20 12 1-16,19-17-2 15,-19 17 0-15,18-19 1 16,-18 19 1-1,18-18-1-15,-18 18-1 0,13-22 1 16,-13 22-1-16,11-22 2 16,-6 9-1-16,-1 0 0 15,-1 0-1-15,0 0 1 16,0 0 0-16,-1 0 0 16,-2 13 0-16,6-23-1 15,-6 23 0-15,5-16 1 16,-5 16 0-16,2-18-1 0,-2 18 0 15,2-16 0-15,-2 16 1 16,0-15 0-16,0 15 0 16,0-17-1-1,0 17 0-15,-2-14 1 0,2 14-2 16,-2-13 1-16,2 13 0 16,-5-13 0-16,5 13 1 15,0 0 1-15,-4-21-2 16,4 21 0-16,-2-18 1 15,2 18-4-15,0-16 3 16,0 16-1-16,0 0-2 16,0-15-3-16,0 15-7 15,0 0-12-15,0 0-26 16,0 0-41-16,0 0-6 16,-23 12 4-16</inkml:trace>
  <inkml:trace contextRef="#ctx0" brushRef="#br1" timeOffset="608206.8082">12530 13967 1 0,'0'0'60'15,"0"0"23"-15,-13 0-4 16,13 0-51-16,-20-6-23 16,20 6-3-16,-21-4-3 15,8 4 5-15,13 0 0 0,-23 3 1 16,23-3 2-16,-23 11 2 15,23-11-2-15,-19 17-2 16,19-17 3 0,-18 24-5-16,9-10-1 0,3 2 0 15,0 0-1-15,2 0-2 16,3-1 2-16,1 1 0 16,0 0-1-16,3-1-1 15,1-1 2-15,-4-14-1 16,10 20 0-16,-10-20 1 15,13 10-1-15,-13-10 1 16,17 0 0-16,-17 0 0 16,19-10 0-16,-19 10 1 0,17-26 0 15,-6 8-1-15,-1-6 0 16,-2-3 1-16,2-3-1 16,-1-3 0-1,-2-5-1-15,0 1 0 0,-1-7-1 16,-1 0 1-16,-3-3 0 15,0 0 0-15,-4-2-1 16,2 1 3-16,-2 5-1 16,0 1 1-16,-2 6-1 15,-1 6 2-15,1 4-1 16,-2 7 0-16,2 2 1 16,-2 4-1-16,6 13 2 0,-11-13-2 15,11 13 3 1,0 0-1-16,-15-3-1 0,15 3 0 15,0 0-2 1,0 0 0-16,-10 20-2 0,10-20 0 16,-1 23-3-16,2-7 1 15,1 4 0-15,-1 5 0 16,2 3 3-16,3 4-2 16,-2 1 2-16,3 2-1 15,0 1 3-15,2-1 1 16,0 2 0-16,1 1 1 15,0-2-4-15,2-6 3 16,-1 2 0-16,2-2 0 0,0 0-2 16,1-1-1-1,1 0 0-15,1-1 0 16,-2-3 0-16,-1 6 1 16,2-5-2-16,-2-2 2 0,1-2 0 15,0-2-1-15,-1-4 1 16,2-3-1-16,-1-3 0 15,4-3 0-15,-1-2 1 16,2-5-3-16,1-3 2 16,0-4 0-16,2-4 1 15,-1-2 0-15,1-4-1 16,1-3 1-16,0-2 0 16,-1-2 2-16,-2-2-2 15,-1-2 1-15,-3 1-1 16,0 1 0-16,-3-3-1 15,-5-1 1-15,-2-2-1 0,1-1 0 16,-3 0-1-16,-1 0-1 16,-1-5 1-16,-2 1 1 15,-2 0 1-15,1 6 0 16,-2 0 0-16,-3 4 1 16,2 1-1-16,-2 3 1 15,0 4-1-15,-1 2 0 16,-1 0-3-16,-1 1 2 15,-1 0-1-15,10 16 0 16,-22-23 0-16,22 23-1 16,-23-13 1-16,23 13 0 15,-20-3 2-15,20 3-2 16,-13 3 1-16,13-3 0 0,0 0-1 16,-12 16-1-16,12-16 0 15,-4 14 0-15,4-14-1 16,-3 22 1-16,2-8-1 15,1 3 1-15,1 4 2 16,1 0-2-16,-1 4 4 16,3 1-4-16,-1 4 1 15,2 0-2-15,0 5 2 16,1-3 0-16,-2 1-1 16,4 0 3-16,0 2-2 15,-1-5 3-15,2 2 0 16,-2-3 1-16,3 2 1 0,-1 0-3 15,3-2 2-15,-4-2-2 16,2-3 1-16,2 2-1 16,-1-4 1-16,1 1 0 15,1-4-1-15,0-3 1 16,0 3-1-16,3-5 0 16,-2 0 1-16,2-1-3 15,-1-1 1-15,0-2-1 16,1-3 1-16,0-2 0 15,-1-4 0-15,2-4-1 16,2-3 1-16,-1-2 1 16,4-5-3-16,-2-3 4 15,1-4-2-15,0-2-1 0,-1-4 0 16,-1-1 2-16,-3-7-2 16,-4 3 0-16,-2-4 0 15,-2-2-1-15,-1-7-1 16,-2-5 0-16,-4-1 1 15,2-5 0-15,-1 4 1 16,-1-1 1-16,-1 0-1 16,0 6 1-16,0 4 1 15,0 6 1-15,-1 8-1 16,-1 3 0-16,-1 5 1 16,-1 3 1-16,0 4 0 0,4 13 0 15,-12-21 0-15,12 21 0 16,0 0-2-16,-17-4 0 15,17 4 0-15,0 0-2 16,-15 7-2-16,15-7 0 16,0 0 1-16,-7 16-2 15,7-16 3-15,2 15-1 16,-2-15-1-16,1 24 2 16,0-7 0-16,2 2 0 15,2 4 2-15,-2 5-2 16,2 2 0-16,0 2 0 15,-1-1 2-15,2 1-1 16,-2 1 0-16,2-1 2 16,0 1-2-16,-2-5 1 0,2 2 2 15,-1-4-2-15,1 3 1 16,1-2-1 0,-1 2 0-16,1-2 0 15,1 2 0-15,-1-3-1 0,2-1 1 16,-1 2 0-16,1-5 0 15,1 0 0-15,0-4-2 16,2 0 2-16,-1-3 0 16,1-2 0-16,1 2 0 15,0-4 0-15,-13-11-2 16,24 21 0-16,-11-14 1 16,2-1-1-16,-1-3 1 0,2-1-2 15,1-3 1-15,1-2-2 16,-1-4 2-1,0-2 0-15,-1-7 0 16,1 2 0-16,-1-8-1 0,-3-4 1 16,-3-4-1-16,2-3 1 15,-4-5-2-15,0-5 0 16,-1-3-2-16,0-6 1 16,-1-4-1-16,0-4-1 15,-1 1 4-15,1 0 1 16,-1 1 1-16,-1 6 1 15,0 8 2-15,-2 5 2 16,-1 7 2-16,-2 9 1 0,1 6-2 16,0 17 0-1,-6-16 0-15,6 16-1 16,0 0-2-16,0 0 1 16,-13 3-4-16,13-3 0 0,0 0-1 15,-3 13-3-15,3-13 0 16,0 0-1-16,1 21 2 15,-1-21-1-15,6 28 1 16,-3-11 0-16,1 5 3 16,-1 1-1-16,2 3 4 15,-2 4-2-15,1 0-1 16,-1 2 0-16,0 3 2 0,0-4-2 16,1 3 1-1,0-3 1-15,1 0-4 16,-1-4 4-16,2-1 0 15,-1-1 0-15,3-5-2 0,0 0 2 16,1 0-1-16,1 0-1 16,0 2 1-16,0-3-1 15,2 1 2-15,-2-1-1 16,0-1 0-16,0 0 0 16,0-5 0-16,-10-13 1 15,22 20-1-15,-9-14 0 16,-13-6-1-16,27 4 1 15,-9-7-2-15,-1 0-2 16,2-4 1-16,1-3-3 16,-1-3-4-16,2 0-4 15,-4-7-7-15,5 4-17 16,-9-10-31-16,4 3-19 0,-5-6-1 16,-2 2 25-16</inkml:trace>
  <inkml:trace contextRef="#ctx0" brushRef="#br1" timeOffset="608661.3253">13784 13661 54 0,'0'0'94'0,"0"0"0"16,2 13-6-16,-2-13-68 15,0 0-11-15,0 0-5 16,0 0 3-16,12-13-5 15,-12 13 0-15,0 0-1 16,17 1 0-16,-17-1 0 16,25 5-4-16,-9-4 4 0,4-2-2 15,2-2 1-15,2 0 5 16,1 0-5-16,-1 0 3 16,-1-1-1-16,-3 0 1 15,-1 1-4-15,-1 1 0 16,-1-2-2-16,-3 1-2 15,1 2-6-15,-15 1-8 16,26-6-21-16,-26 6-30 16,18-3-18-16,-18 3-2 15,0 0 32-15</inkml:trace>
  <inkml:trace contextRef="#ctx0" brushRef="#br1" timeOffset="609224.7519">13297 13779 99 0,'-5'16'95'0,"5"-16"-2"0,0 0-27 16,0 0-53-16,5-13-7 15,-5 13 0-15,0 0 0 16,0 0-1-16,0 0 3 16,0 0-2-16,0 0-1 15,0 0-1-15,0 0 0 16,13-11-2-16,-13 11-1 16,16-3-3-16,-3 0-1 0,4 1 2 15,4-2 0 1,3 1 0-16,4-3 0 0,2 2-1 15,3 0 1 1,0-2 1-16,2 2 0 0,0-2-1 16,-2 2 0-16,-3-1 0 15,0 4 0-15,-2-1-6 16,-5 1-6-16,-3 2-11 16,-6-4-17-16,2 11-49 15,-16-8-1-15,13 10-6 16,-13-10 58-16</inkml:trace>
  <inkml:trace contextRef="#ctx0" brushRef="#br1" timeOffset="609824.8109">12342 13765 1 0,'0'0'40'16,"0"0"43"-16,-14-15 2 15,14 15-44-15,0 0-16 16,0 0-4-16,0 0-2 15,0 0 0-15,0 0-4 16,0 0-3-16,0-13-4 16,0 13 1-16,0 0-4 15,0 0-1-15,0 0 0 0,0 0-3 16,0 0 0-16,0 0 1 16,0 0 1-16,16-15-3 15,-16 15 1-15,18-9-1 16,-5 2-1-16,3 1 3 15,0 2-2-15,3-1-1 16,3 1 1-16,1 0 3 16,4 2-5-16,0-1-2 15,5 5-7-15,-3-5-19 16,7 7-38-16,-6-1-25 16,4 3-4-16,-11-5 1 15</inkml:trace>
  <inkml:trace contextRef="#ctx0" brushRef="#br1" timeOffset="620788.5912">5007 15501 1 0,'-12'-16'76'0,"12"16"20"16,-11-13 0-16,11 13-64 16,-16-9-16-16,16 9-3 15,-15-4-5-15,15 4 0 16,-16 10-6-16,16-10-4 16,-13 23 0-16,9-4 1 15,1 7-2-15,2 4 1 16,-1 2 2-16,4 1 0 15,2 6 0-15,0 0 4 16,4 0-2-16,0 1 0 0,1-2 0 16,4 4-1-16,1-5-2 15,2 3 0-15,4-4 0 16,1-2 1-16,2-3 0 16,0-5-1-16,6-4 4 15,0-8-3-15,1-3-2 16,0-10 3-16,2-8 0 15,-2-9-1-15,3-10-4 16,-4-10 5-16,-3-12-4 16,-3-8 1-16,-2-7 3 15,-7-8-3-15,-4-1 4 16,-4 5-3-16,-5 4 6 0,-4 8-4 16,-5 10 3-16,-2 9-2 15,-3 10 4-15,-3 10 0 16,-2 6-2-16,0 7-2 15,-3 5-2-15,0 1 1 16,-1 4-4-16,2 4-1 16,1 8-3-16,3 4-1 15,2 9-2-15,2 4 3 16,4 12-1-16,2 4 1 16,5 5 1-16,3 5 3 15,7 2 1-15,3-2 2 16,2-4 5-16,5-6-3 0,1-8 4 15,2-8-5-15,1-8 5 16,0-8-2-16,-2-11-3 16,3-12 2-16,-1-7-6 15,-2-9 5-15,-1-7-6 16,1-1 7-16,-3-5-7 16,1 0 4-16,-3 2 2 15,-2 5-3-15,-3 1 3 16,-11 24-2-16,17-23 4 15,-17 23-5-15,0 0 2 16,14 5-2-16,-14-5 1 16,8 26 0-16,-4-3-2 15,0 2 1-15,2 7 1 0,0-2-1 16,0 0 1-16,-1 1 1 16,2-8 1-16,-1 1-2 15,1-6 0 1,-7-18-3-16,16 11-2 0,-16-11 4 15,18-10-3-15,-18 10 3 16,21-23-3-16,-12 7 5 16,0-4-2-16,-1 3 1 15,-1-1 4-15,1 5-2 16,-5 0 2-16,-3 13-4 16,0 0 2-16,0 0 1 15,13 6-3-15,-13-6 4 16,7 35-1-16,-3-14-4 0,2 2 2 15,0 2-10-15,1-3-4 16,-3-5-28-16,6 6-44 16,-10-23-8-16,0 0-1 15,0 0 93-15</inkml:trace>
  <inkml:trace contextRef="#ctx0" brushRef="#br1" timeOffset="620980.5322">5580 15729 79 0,'0'0'99'15,"0"0"-14"-15,0 0-29 0,-18-2-146 16,18 2-8-16,0 0-1 16,-1-13 68-16</inkml:trace>
  <inkml:trace contextRef="#ctx0" brushRef="#br1" timeOffset="621122.834">5712 15542 85 0,'0'0'107'0,"23"-7"-3"16,-23 7-5-16,0 0-96 16,0 0-17-16,0-16-16 15,0 16-17-15,0 0-27 0,19 9-25 16,-19-9-1-16,22 20 67 15</inkml:trace>
  <inkml:trace contextRef="#ctx0" brushRef="#br1" timeOffset="621459.6867">4731 15831 80 0,'-14'17'106'0,"14"-17"-4"15,-21 15-5-15,21-15-90 16,0 0-5-16,0 0-2 16,13-5-3-16,11-6-7 15,12 5-8-15,7 2-8 16,15-1-16-16,5-6-30 16,22 5-25-16,6-7-2 15,9-1 73-15</inkml:trace>
  <inkml:trace contextRef="#ctx0" brushRef="#br1" timeOffset="622412.234">7102 15560 38 0,'0'0'94'16,"0"0"-3"-16,0 0-4 15,0 0-84-15,0 0-5 16,0 0-1-16,0 0 0 16,0 0 0-16,0 0-1 15,0 0 4-15,0 0 2 16,0 0 1-16,0 0 0 0,0 0 3 15,1-13-1-15,-1 13 2 16,-1-18-1-16,-5 4-1 16,-3-2-1-16,-4-4 0 15,-3 1 0-15,-2-1-2 16,-7 1 0-16,1 2 0 16,-4 4 0-16,-1 3-2 15,-1 4 1-15,0 5-1 16,-1 5 0-16,1 3 0 15,1 6 0-15,0 2-3 16,3 2 3-16,2 0 1 16,2 6-2-16,4 2 0 15,3-2-2-15,5 3 1 0,4-2 1 16,3 5-2-16,6-4 1 16,4 5-1-16,5-5 1 15,4-1 4 1,4-2-1-16,3 1 1 0,5-4-1 15,5-1 1-15,3 3-1 16,3-4 0-16,3 0-2 16,-1 2 0-16,0 4 1 15,1-3 0-15,-5 3-1 16,-4 2 0-16,-2-2-1 16,-7 3 0-16,-2 1 4 15,-6 1-6-15,-5-7 6 16,-2 4-1-16,-6-2 3 0,-2-4-1 15,-5-5-2-15,4-14 7 16,-20 25-8-16,4-18 10 16,-6-3-7-1,-4 1 0-15,-3-1-3 0,-4-1 4 16,-3 0 0-16,-1-3-1 16,1-2-2-16,4 4 1 15,2-2-4-15,6-5 3 16,4 0-2-16,20 5-2 15,-20-13-3-15,20 13-21 16,1-18-15-16,15 8-53 16,-3-1 3-16,8 6-8 0,-4-2 83 15</inkml:trace>
  <inkml:trace contextRef="#ctx0" brushRef="#br1" timeOffset="624628.0853">7963 15881 1 0,'0'0'0'16,"0"0"61"-16,0 0 2 16,-1 13-46-1,1-13-11-15,0 0-3 0,0 0 1 16,0 0 1-16,0 0 4 16,0 0 5-16,0 0 1 15,0 0-3-15,0 0-1 16,0 0-1-16,0 0-2 15,0 0 1-15,0 0 0 16,0 0-1-16,0 0-2 16,0 0 0-16,0 0-3 0,0 0-1 15,0 0 1 1,0 0 2-16,0 0-2 16,0 0 0-16,0 0-2 15,0 0 1-15,0 0-1 0,0 0 1 16,0 0 0-16,0 0-3 15,0 0 2-15,0 0 1 16,0 0 0-16,0 0 0 16,0 0-1-16,0 0-1 15,0 0 1-15,0 0-1 16,0 0 0-16,0 0 0 16,0 0-2-16,0 0 5 15,0 0-2-15,0 0 0 0,0 0 2 16,0 0 0-16,0 0 0 15,0 0-1 1,0 0 0-16,11-14-3 16,-11 14 1-16,15-11 1 0,-15 11 0 15,18-25-1-15,-6 6 1 16,1-2 0-16,-2-5 0 16,2-3 1-1,-1-3 0-15,1 0-1 0,0 3-1 16,-3 2 0-16,-1 2 1 15,-2 7 2-15,0 0 0 16,-7 18 0-16,10-20 2 0,-10 20 1 16,0 0 0-1,0 0 0-15,0 0-2 16,0 0 2-16,0 0-3 16,0 0 1-16,0 0-4 0,0 0-1 15,-4 13-1-15,4-13-1 16,0 0 1-16,-3 13-2 15,3-13 1-15,3 17-1 16,0 1 2-16,1 1 0 16,0 7 0-16,4-1 2 15,-3 6-1-15,6 2 2 16,-6-1-2-16,3 1 1 16,-1 2-2-16,0-5 2 15,-1-4 0-15,0-2-1 16,-2-5 1-16,0-3 3 15,-1-2-3-15,-3-14 3 16,3 13 3-16,-3-13-3 0,0 0 1 16,0 0 2-16,0 0-1 15,0 0-5-15,0 0 5 16,0 0-3-16,0 0-2 16,0 0-1-16,0 0-3 15,0 0-5-15,0 0-8 16,0 0-10-16,0 0-24 15,0-15-44-15,0 15-1 16,0 0 2-16</inkml:trace>
  <inkml:trace contextRef="#ctx0" brushRef="#br1" timeOffset="625012.284">8119 16004 33 0,'-13'15'91'0,"13"-15"3"16,-23 13-10-16,7-12-74 16,16-1-8-16,-13-6-2 15,13 6 2-15,0 0 0 16,-13-6-1-16,13 6-2 16,0 0 4-16,0 0-2 15,0 0 0-15,0 0 2 16,0 0-1-16,0 0 2 0,14-8 0 15,-14 8-2-15,16-7 2 16,-1 4 1-16,-1 0-4 16,3-2 1-16,2 0 0 15,1-1-2-15,2 2-1 16,0-1 2-16,-1 4-1 16,-2 1 0-16,0 0 1 15,-3 0-1-15,-2 1-3 16,-14-1-5-16,20 6-14 15,-20-6-34-15,15 1-33 16,-15-1-6-16,0 0 16 16</inkml:trace>
  <inkml:trace contextRef="#ctx0" brushRef="#br1" timeOffset="633249.705">9104 15571 1 0,'0'0'51'16,"0"0"37"-16,0 0-4 15,13 2-60-15,-13-2-22 16,0 0-2-16,0 0-2 16,0 0 0-16,0 0 2 15,0 0 0-15,0 0 3 16,0 0-1-16,0 0-1 0,0 0 0 16,13-2 1-1,-13 2 0-15,0 0 1 16,0 0-1-16,9-16 0 15,-9 16 2-15,0 0 1 0,-1-17 0 16,1 17-1-16,-8-17 1 16,8 17-1-16,-13-20 0 15,13 20 0-15,-11-25-1 16,2 12-1-16,9 13-1 16,-17-26 0-16,8 10-1 15,-1 3 1 1,10 13-1-16,-19-17 2 0,19 17 0 15,-23-6 0-15,23 6 1 16,-23-3 0-16,10 5 2 16,0 1-3-16,13-3 3 15,-24 4-2-15,24-4 1 0,-23 4 0 16,23-4-2-16,-19 13-1 16,19-13-2-16,-16 16 4 15,10-1-2-15,2-2 0 16,0 2-1-16,1 4 0 15,0-2 1-15,1 7 0 16,2 0 2-16,2 2-5 16,-1 0 4-16,4 1-4 15,-1 1 2-15,5-2-1 16,-2 1 1-16,3 2-2 16,1-4 1-16,2-1 0 15,2 2 0-15,-1-6 0 16,2 3 0-16,-1 2 1 0,2-5-1 15,-1-3 0-15,0-1-1 16,1 2 2-16,2-4 0 16,-1-5 0-16,3-2 1 15,-3-7-1-15,1 6-1 16,3-6 0-16,1-5 4 16,1-6-3-16,-1-4 0 15,1 0-1-15,0 0-1 16,4-4 1-16,-3-7 0 15,0 0-1-15,0 0-1 16,-1-2 1-16,1 2-2 16,-4 0 3-16,1-3-1 0,-3 6 1 15,-3 1 1-15,-1 3 3 16,-3 3-2-16,-12 16 1 16,17-20 1-16,-17 20-2 15,0 0 2-15,0 0-2 16,0 0 1-16,0 0-3 15,0 0 2-15,0 0-1 16,0 0 1-16,0 0-2 16,0 0 2-16,-1 15-1 15,1-15 0-15,-3 14 0 16,3-14-3-16,-2 15 2 16,2-15-2-16,0 21 4 15,3-6-3-15,0-2 1 0,0 2 0 16,3 1 1-16,0 0 0 15,1-1-1-15,2-1 3 16,-9-14-3-16,17 20 2 16,-17-20-3-16,19 12 2 15,-19-12-1-15,17 6-1 16,-17-6 1-16,16-9-3 16,-16 9-2-16,16-17-1 15,-8 4-1-15,-8 13 0 16,12-26-2-16,-9 7 5 15,-6 0 2-15,-1-1 0 16,-7 0 4-16,-2-3 3 0,-5 1 2 16,-1 0 0-16,-4 2 5 15,3 6-5-15,-3 2 0 16,1 2-2-16,2 3 0 16,2 3-2-16,4 1-1 15,14 3-2-15,-19-3 0 16,19 3-3-16,0 0 2 15,0 0-2-15,5-15 0 16,-5 15 1-16,24-14 1 16,-8 5 0-16,3-4 0 15,1 0 3-15,0-5-2 16,-1-4 1-16,-2-1 0 16,-2-5 3-16,-5 4-2 0,-2-9 2 15,-5-1 0-15,-1 3 2 16,-7 0-1-16,0 4 1 15,-4 2 0 1,-3 10 0-16,-2 2-1 0,-3 10 1 16,1 4-3-16,-3 4 0 15,0 2 0-15,1 4 0 16,-1 5-1-16,4-4-5 16,1-1-4-16,14-11-7 15,-19 26-17-15,19-26-26 16,2 33-35-16,2-15-3 15,7 0 55-15</inkml:trace>
  <inkml:trace contextRef="#ctx0" brushRef="#br1" timeOffset="634792.8313">10002 15798 1 0,'0'0'7'15,"1"17"73"-15,-1-17-2 16,0 0-67-16,0 0-6 15,0 0 0-15,0 0-3 0,-7 13 1 16,7-13-1-16,0 0 0 16,0 0 0-16,0 0 1 15,4-17 2-15,-4 17 0 16,5-18 3-16,-2 5 0 16,1-7 3-16,-3-3-3 15,1-4 0-15,-1-6-1 16,1-5 0-16,-2-7-4 15,1-1 0-15,-1-3 0 16,3 0-3-16,0 0 4 16,0-1-2-16,-2 5 4 15,-1 3-6-15,3 7 4 0,-3 6-2 16,-1 6 3-16,-2 5-2 16,3 18 1-16,-6-16-1 15,6 16-1-15,0 0 2 16,0 0-1-16,0 0-2 15,0 0-3-15,-4 13 1 16,4-13-1-16,7 21-3 16,-1-3 1-16,4 2-1 15,1 3-1-15,2 2 2 16,3 2 0-16,3 3 1 16,0-1-1-16,1 1 4 15,3-1-3-15,-4-3 4 16,1 2-3-16,-1 2 2 0,1-1 0 15,-3-5 2-15,-2 2-4 16,-1-4 3-16,-2 2-2 16,-4-3 1-16,0-1 1 15,-6-4 0-15,-2-2 1 16,-2 1 1-16,-4-2 1 16,-1 0-2-16,7-13 2 15,-22 18-1-15,9-9 0 16,-2 0 0-16,1-6-1 15,0 2 0-15,-1 1-1 16,2-2 0-16,13-4-1 16,-21 5 0-16,21-5-2 0,0 0 0 15,-16 4-2-15,16-4 0 16,0 0-3-16,0 0-1 16,10-17-1-16,-10 17-2 15,21-20 0-15,-5 11 1 16,3-7 0-16,3 2 3 15,4-4 2-15,0-2 3 16,3 0 3-16,-2 1 3 16,0 2 1-16,-1-1 1 15,-1 7 1-15,-4-1-1 16,0 7 1-16,-4-3 1 16,-3 7-1-16,-14 1 0 15,22 3-3-15,-22-3 0 0,0 0-1 16,12 21-1-16,-11-8 0 15,0 2 0-15,1 1-1 16,-2 4 0 0,0 2 1-16,1-2 0 0,2 0-1 15,0-3 0-15,1 2 0 16,2-3-1-16,0 1 0 16,-6-17-1-16,17 19-1 15,-17-19 2-15,21 12-2 16,-21-12 1-16,18 5 0 15,-18-5-1-15,18-5 2 16,-18 5 0-16,14-13 0 0,-14 13-1 16,9-22 2-16,-8 5-1 15,-2-1-1-15,-4-2 1 16,-3-3-1 0,-2-2 3-16,-3-2-3 0,-3 3 4 15,-2 3-1-15,3-2 1 16,-4 6-1-16,3 4 0 15,-1 4 0-15,1 4-3 16,1 3 3-16,15 2-6 16,-20 3 2-16,20-3 1 15,0 0-2-15,0 0-1 16,0 0-1-16,0 0 2 16,0 0-2-16,22-1 3 0,-8-8-2 15,2 2 1-15,0-3 3 16,-2-2 1-1,2-2 1-15,-3-5 0 16,-1-1 0-16,-5-2 1 0,0 3 0 16,-5-2 0-16,-2 2-1 15,-5 0 2-15,-2 5 0 16,7 14 1-16,-24-21 1 16,5 17-1-16,0 1 1 15,-1 3-3-15,-2 0 1 16,1 2 0-16,2-1-1 15,1 2-5-15,6 0-2 0,12-3-6 16,-22 0-12 0,22 0-22-16,-13 0-50 15,13 0-2-15,0 0 38 16</inkml:trace>
  <inkml:trace contextRef="#ctx0" brushRef="#br1" timeOffset="635117.2945">10420 14954 6 0,'-3'-15'97'0,"3"15"-3"0,-2-17-3 16,2 17-81-16,0-19-3 15,0 19-1 1,0 0 1-16,0 0-1 15,10-14-3-15,-10 14-1 0,15 6-1 16,-15-6-1-16,24 8-2 16,-10-1-4-16,0 1 0 15,1-1-1-15,-2 3-1 16,-4 3-2-16,-5 0-2 16,0 6-3-16,-7 1-4 15,-1 9-8-15,-8-5-17 16,5 12-41-16,-6-5-2 15,0-2 86-15</inkml:trace>
  <inkml:trace contextRef="#ctx0" brushRef="#br1" timeOffset="636917.8602">11289 15365 1 0,'0'0'72'16,"11"17"19"-16,-11-17-3 15,0 0-71-15,0 0-7 16,0 0-5-16,0 0-1 16,0 0-1-16,0 0-1 15,15 15-2-15,-15-15 0 16,14 10 1-16,-14-10-1 15,13 3 2-15,-13-3 0 16,13-8 0-16,-13 8-1 16,0 0 2-16,7-20 1 15,-7 20-1-15,-5-24 1 16,5 24-2-16,-18-19-1 16,18 19 0-16,-24-19-1 15,11 15 0-15,0 1-2 0,-2 2 1 16,2 2 0-16,13-1 0 15,-23 9 1-15,23-9 0 16,-23 18 1 0,12-5-1-16,-1 2 2 0,2 2-3 15,1 3 1-15,4 3-1 16,0 1 0-16,2-1-1 16,6 3 1-16,2 0-1 15,2 1 0-15,3 2 2 16,2-3-1-16,1 1 2 15,2-2-1-15,1 1 1 16,3-8 1-16,3 0 0 0,-1-7 1 16,1-3-1-16,0-6 0 15,-1-6-1-15,-1-2 2 16,1-4-2 0,-5-4 1-16,-2-5-1 0,0-1 0 15,-4-3-2-15,2 0 1 16,-3 1 1-16,-4-3-1 15,1 2 0-15,-1 3 1 16,-1 0 0-16,-3 6-2 16,1-1 3-16,-2 15-1 15,3-20 1-15,-3 20-1 16,0 0 3-16,0 0-3 16,0 0 1-16,0 0-1 0,0 0-2 15,0 0-1 1,-6 23 1-16,6-10-2 15,0-13-2-15,4 30 3 16,-1-7-2-16,1 2 4 0,2 1 1 16,-1-2 0-16,2 0 0 15,1 0 1-15,1-1 1 16,0-6-2-16,-1-2 2 16,-8-15-2-16,21 17 0 15,-21-17-1-15,17 0-1 16,-17 0 1-16,17-14-1 15,-8 1-2-15,0-3-2 0,-1-3 1 16,1-5 0 0,1 2 1-16,-3-3 1 0,0-2 1 15,-1 3 0 1,-3-2 3-16,0 0 0 0,0 7 1 16,-2 1-2-16,-1 3 2 15,0 15 0-15,3-19-1 16,-3 19 1-16,0 0-1 15,0 0 0-15,0 0-1 16,0 16 1-16,0-16-2 16,0 21-1-16,3-6 0 15,0-1-1-15,-3-14 1 16,14 28-1-16,-2-11 0 16,1-4-1-16,3 0 3 15,1 0-1-15,3 0 1 16,0-3 0-16,2-1-1 15,0-6 1-15,-1-3 2 0,1-3-2 16,-3-3 1-16,-2-6-2 16,-1-2 1-16,-3-1 0 15,-2-3 1-15,-3-1 1 16,-3 0-2-16,-3-1 1 16,-2 3 1-16,-2 4 1 15,-2 0-1-15,0 0 0 16,4 13-1-16,-16-9-1 15,16 9 2-15,-15 2-2 0,15-2-1 16,-14 11-1 0,14-11-2-16,-11 25 3 15,11-25-1-15,-6 23 1 0,6-9-2 16,1-1 3-16,-1-13-1 16,6 19 0-16,-6-19 2 15,0 0-2-15,17 1 2 16,-17-1-2-16,16-1 2 15,-16 1-1-15,19-4 0 16,-19 4 1-16,20 5-2 16,-20-5 4-16,19 12-2 15,-19-12 1-15,17 19-1 16,-17-19 1-16,13 18 1 16,-13-18-2-16,15 13 2 15,-15-13-3-15,17 13 2 16,-17-13-3-16,14-3-1 0,-14 3-1 15,18-15-7-15,-13-1-11 16,4-2-24-16,-15-16-44 16,11-4-2-16,-5-5 7 15</inkml:trace>
  <inkml:trace contextRef="#ctx0" brushRef="#br1" timeOffset="637184.6045">11717 15121 11 0,'-13'-16'94'0,"2"-7"-5"16,11-1 0-16,6-4-81 15,1 1-4-15,3 2 0 16,2 4 1-16,2 6-4 15,0 5-5-15,1 13-5 16,-15-3-10-16,21 35-12 16,-21-5-24-16,-1 23-31 15,-16 6-5-15,-6 6 82 16</inkml:trace>
  <inkml:trace contextRef="#ctx0" brushRef="#br1" timeOffset="638337.6446">12593 14970 20 0,'0'0'98'16,"3"-28"-3"-16,-3 28-3 15,2-19-70-15,-2 19-13 16,-6-18-3-16,6 18-1 16,0 0-3-16,0 0 1 15,0 0-3-15,0 0 1 0,-10 20 1 16,14 2-2-16,3 3 0 16,3 9 0-16,3 8 0 15,3 5 0-15,2 4 4 16,-3 3-4-16,3 3 2 15,-4-2-3-15,-1-3 5 16,-3-5-4-16,-3-6 5 16,1-8-5-16,-5-6-3 15,-1-8-2-15,1-5-7 16,-3-14-11-16,0 0-19 16,0 0-45-16,3-16-4 15,-6-7 1-15,8-3 75 16</inkml:trace>
  <inkml:trace contextRef="#ctx0" brushRef="#br1" timeOffset="638801.8104">12990 15017 1 0,'20'-20'75'0,"-2"11"11"16,-18 9-6-16,0 0-45 15,0 0-28-15,0 0-6 0,0 0-3 16,-15 5-1-1,-2 9 0-15,-5 5 2 16,-2 1 2-16,-4 5 4 16,-2 3 2-16,0 3 0 0,-4-2 2 15,8-1 1-15,0-2-3 16,6-4 0 0,2-5 0-16,5-5-3 0,13-12-1 15,-13 14-2-15,13-14 3 16,0 0-4-16,18 13 4 15,-3-5-5-15,3-1 3 16,4 1-4-16,4 3 5 16,2 0-2-16,2-2 1 15,2 1 0-15,-2-1-1 16,-1-1-1-16,0 1 3 16,-2 1 0-16,-4-1 0 15,-1-2 0-15,-6 0-1 0,-3-1 0 16,-13-6-1-16,20 14 1 15,-20-14-4-15,0 0-6 16,0 0-10-16,0 0-22 16,8 13-49-16,-8-13-1 15,0 0-4-15,-21-6 57 16</inkml:trace>
  <inkml:trace contextRef="#ctx0" brushRef="#br1" timeOffset="640418.8319">13053 15456 1 0,'-2'13'62'0,"2"-13"20"15,0 0 0-15,0 0-44 16,0 0-23-16,0 0-4 16,0 0-1-16,0 0-3 0,0 0 1 15,11-16-3-15,-11 16-2 16,13-17-1-1,-6 1-2-15,2-2 2 0,1-5 0 16,0-4-2-16,0-6 1 16,2-5-1-16,-2-1 4 15,-1-4-3-15,-2-2 4 16,0-1-5-16,-3 0 3 16,-2 0-1-16,-1 2 2 15,1 4-3-15,-4 0-1 16,1 5 0-16,-1 8-2 15,1 2 2-15,-2 9 0 0,3 16 1 16,-12-16 0 0,12 16 1-16,-14 2 2 15,14-2 0-15,-16 17 0 0,8-4-4 16,0 3 1-16,4 6 1 16,1 2-4-16,3 9 0 15,2 5 0-15,0 4-1 16,4 5 1-16,0 7 4 15,3 1-3-15,-2-5 2 16,2 1 0-16,-2-4 4 16,1-4-6-16,1-8 6 15,-2-8-4-15,0-8 1 16,-7-19-1-16,16 19-1 16,-16-19-2-16,15-12 2 15,-9-1 0-15,1-2-1 16,0-4 0-16,-1-3-2 15,0 1 4-15,-1-3-3 0,0 9 4 16,0 0-4-16,0 1 4 16,-5 14-3-16,0 0 1 15,16-10 4-15,-16 10-6 16,13 11 3-16,-13-11-4 16,15 19 4-16,-6-5-4 15,1-1 3-15,3-1-1 16,0 2 0-16,3-2 1 15,1-2 1-15,2 0 1 16,1-4-2-16,2 0 4 16,2-6-1-16,1 0-1 15,1-9 1-15,0-1-2 0,-2-3 1 16,0-3-2-16,-3-4 0 16,-3-6 0-16,-4 0-3 15,-3-2 6-15,-6 2-5 16,-2 2 4-16,-3 2-2 15,-5 1 3-15,0 8-2 16,5 13 1-16,-19-12 0 16,19 12 1-16,-20 2 0 15,20-2 0-15,-22 15-1 16,12-2-2-16,0 3 1 16,0 4-3-16,1 2 3 15,-1 0-6-15,3-1 3 16,2 1-5-16,3 0 1 0,0-5-4 15,2-17 2-15,13 19-2 16,-13-19 2-16,25 3 1 16,-8-8-1-16,2-5 7 15,-1-3-1-15,1-1 8 16,-3-2 1-16,0 3 3 16,-16 13-4-16,23-19 3 15,-23 19-3-15,16-8-3 16,-16 8 1-16,16 11-8 15,-6 5 2-15,1 4-4 16,2 8 3-16,2 3-3 16,-2 11 5-16,0 4-3 0,1 3 3 15,-2 5 1-15,-2 3 0 16,-3 1 0-16,0-2-3 16,-2 4-1-16,-3-6 0 15,0 0 4-15,-4 1-2 16,-3-11 3-16,-2-6-4 15,-5-9 5-15,-2-8-1 16,-2-8 5-16,-3-13-3 16,-1-8 0-16,0-18-1 15,-1-10 2-15,1-13 1 16,4-8-5-16,5-8 3 16,1-10-4-16,7 0 4 15,4-5-5-15,6-3 2 0,8 5-1 16,5 5-2-16,5 5 7 15,2 3-6-15,3 12 5 16,-1 5-3-16,0 15 4 16,-5 8-1-16,0 11-2 15,-7 11 3-15,-4 9-2 16,-3 7 2-16,-1 4-2 16,-4 6 1-16,1 5 0 15,0-1-3-15,0 3 1 16,-1-2 0-16,3-2-6 15,-1-2 1-15,0-2-6 16,2-5-2-16,-9-17-19 0,16 23-24 16,-16-23-34-16,0 0-1 15,16-29 1-15</inkml:trace>
  <inkml:trace contextRef="#ctx0" brushRef="#br1" timeOffset="641620.5391">14108 14782 117 0,'0'0'87'0,"20"33"-9"16,-20-33-3-16,12 29-99 16,-2-9 8-16,4 2 0 0,-1 0 2 15,5 2 8-15,2-2 7 16,0-4 2-16,0 0-2 15,1-5 3-15,-1-5 0 16,-3 0 1-16,-2-3 0 16,-15-5 1-16,18 6 1 15,-18-6-2-15,0 0 2 16,0 0-2-16,0 0-1 16,-23 18-1-16,9-11 1 15,-2 1 1-15,-1 5 0 16,-2 3 1-16,2 4-1 15,-2 5 0-15,1 7-2 16,3 1 5-16,0 6-7 16,2 0 4-16,3-2-6 15,3-2 4-15,4 0-4 16,2-7 4-16,3-6-1 0,3-6-1 16,-5-16 0-16,17 13 0 15,-17-13 0-15,26-3 0 16,-10-10-1-16,0-3 2 15,1-3-2-15,-1-4 1 16,0-3-1-16,0-2-1 16,-2-3 3-16,-2 1-3 15,-2 4 4-15,-3 3-4 16,0 6 6-16,-1 4-5 16,-6 13 6-16,7-16-2 15,-7 16-1-15,0 0-1 16,3 16 0-16,-3-16-1 15,3 21 2-15,0-6-1 0,0 2-4 16,1 5 3-16,2-1-5 16,1 1 8-16,0 0-5 15,0 2 4-15,2-4-6 16,0-1 4-16,1-5-1 16,-10-14 0-16,19 21 1 15,-19-21-2-15,17 3 1 0,-17-3-1 16,17-13 0-1,-10-2 1-15,1-1 0 16,-1-7-3-16,0-3 4 16,2-4-4-16,-1 0 4 15,1 1-1-15,1 3 1 0,-1 3-4 16,1 4 6-16,-10 19-3 16,17-20 0-16,-17 20 0 15,15 3 0-15,-15-3-2 16,10 14 0-16,-3 0 4 15,-1 1-7-15,0-1 4 16,1 2-2-16,0 2 5 16,0-1-4-16,0 0 5 15,1-4-4-15,-8-13 2 16,13 16 0-16,-13-16 2 16,0 0-3-16,14 10 1 15,-14-10 0-15,0 0 0 0,16-23 2 16,-10 9-6-16,2-5 6 15,0-3-4-15,2 2 5 16,-2 0-5-16,1 1 4 16,1 3-5-16,-10 16 4 15,19-17-2-15,-19 17-1 16,16 7-1-16,-16-7 0 16,18 25 0-16,-7-11-3 15,0 5 4-15,1 0-5 16,-1 2 7-16,4-1-4 15,-4-2 7-15,4-4-4 16,-15-14 4-16,21 20 0 16,-21-20 1-16,20 6 0 0,-20-6 0 15,13-17-1-15,-8 4-1 16,-4-13 0-16,-1-9-9 16,-4-8-3-16,-2-10-19 15,-4-18-27-15,3-6-42 16,-6-8 1-16,7 0-7 15,-3-1 49-15</inkml:trace>
  <inkml:trace contextRef="#ctx0" brushRef="#br1" timeOffset="642246.3455">13883 14685 100 0,'13'0'108'0,"-13"0"-5"16,0 0-4-16,0 0-83 16,0 0-11-16,0 0-7 15,0 0-10-15,0 0-12 16,-4 18-35-16,4-18-36 15,-6 31-3-15,3-15-4 16</inkml:trace>
  <inkml:trace contextRef="#ctx0" brushRef="#br1" timeOffset="642837.3897">15299 14358 100 0,'0'0'101'16,"-5"-16"-4"-16,5 16-7 15,0 0-74-15,0 0-10 16,0 0-5-16,0 0 0 0,2 26-4 15,-2-7 0-15,1 4 1 16,2 6-2 0,4 5 3-16,3 4-3 15,2 7 5-15,1 2-3 0,3 2 2 16,0 2 1 0,-2 2-2-16,0 0 0 0,-1 1 0 15,-1-1 1-15,-2-2-1 16,0-4 2-16,0 0-2 15,-1-7 2-15,0-7-3 16,-4-4 4-16,4-6-3 16,-3-6 0-16,0-2-4 15,-6-15-6-15,0 0-6 16,0 0-17-16,0 0-31 16,0 0-22-16,8-32 0 15,-14-4 4-15</inkml:trace>
  <inkml:trace contextRef="#ctx0" brushRef="#br1" timeOffset="643204.9948">15537 14326 166 0,'0'0'97'16,"4"28"-13"-16,-4-28 2 15,-4 20-105-15,5-3 13 16,1 6-3-16,0 6-3 16,3 4 9-16,1 8 2 0,2 3 5 15,1 4-5-15,1 4 4 16,1 4-8-16,2 2 6 16,-1-2-1-16,0 2-1 15,-2-5 0-15,1-2 0 16,-1-4 0-16,0-2 0 15,-2-9 1-15,0-4 2 16,-2-6-6-16,1-6 7 16,-2-4-5-16,-5-16-4 15,0 0-14-15,0 0-26 16,0 0-39-16,-12-36-4 16,-4-2 4-16,0-2 38 15</inkml:trace>
  <inkml:trace contextRef="#ctx0" brushRef="#br1" timeOffset="643903.4635">15398 14528 106 0,'-3'-17'95'0,"3"17"-7"16,6-31-7-16,0 10-76 15,4 2-13-15,3-1 2 16,6 3 0-16,2-1 4 15,5 5 1-15,3 7 7 16,3 6-1-16,2 5 3 0,4 5-3 16,0 4 1-16,0 5-5 15,-1 3-3-15,-3 2 1 16,-4 2-4 0,-1 0 2-16,-6 2-6 0,-5 2 5 15,-8 0-6-15,-6 2 7 16,-5-2 1-16,-7 2 1 15,-4 1 2-15,-7 0 2 16,-3-1 0-16,-4-2 1 16,-1-2 0-16,-2-5 1 15,3 0-1-15,1-3 0 16,4-4 1-16,2-4-2 16,3-4 0-16,3 0 0 0,13-8 1 15,-14 10-1-15,14-10 0 16,0 0-1-16,0 0-2 15,0 0 1 1,0 0-2-16,10 14 1 0,-10-14-1 16,21 13 0-16,-5-6 0 15,4 3 0-15,4-1 2 16,3 1-1-16,2-3 3 16,4 1-2-16,3-1-1 15,2 0 1-15,1 2-1 16,0-2 1-16,-1 0 0 15,3-1 1-15,-2 2-2 0,-2-3 1 16,-2 2 1-16,-5-3 0 16,-4 2 1-1,-4-3-1-15,-5 1 1 0,-17-4 0 16,18 8 1-16,-18-8-2 16,0 0 1-16,0 0-4 15,0 0-2-15,0 0-5 16,0 0-6-16,0 0-10 15,-15-2-17-15,15 2-45 16,-11-29-7-16,3 5 3 16,-5-15 23-16</inkml:trace>
  <inkml:trace contextRef="#ctx0" brushRef="#br1" timeOffset="644621.4365">16060 14330 138 0,'0'0'93'16,"0"0"-7"-16,0 0-3 15,9-17-80-15,-9 17-4 16,0 0 0-16,0 0 0 16,0 0-1-16,0 0 2 15,0 0 0-15,14 19 1 16,-9-3-2-16,1 0 0 15,1 7-3-15,1 0-3 16,4 1 6-16,1 1-1 16,-1-2 4-16,-1 0-3 15,1-4 3-15,-4 1-5 0,-8-20 5 16,15 22 1-16,-15-22-1 16,0 0 2-16,0 0 0 15,0 0-1-15,0 0 0 16,0 0-2-16,0 0 2 15,10-26-2-15,-9 11-1 16,1-5-1-16,1 0 2 16,-1 0 4-16,3-2-3 15,1 2 4-15,1 1-4 16,0 5 3-16,2 1-3 16,-9 13 4-16,18-13-6 15,-18 13 0-15,18-2 0 16,-18 2 0-16,17 7-1 0,-17-7 1 15,14 19-1-15,-14-19 3 16,13 22-2-16,-7-8 2 16,-3 2-1-16,1 0-4 15,-1 1 4-15,0-1-3 16,0 1 6-16,1 1-8 16,-1-4 7-16,3-1-8 15,-6-13 7-15,12 19-1 16,-12-19 1-16,13 11-1 15,-13-11 0-15,14 2 0 16,-14-2 0-16,17-4 0 16,-17 4 0-16,19-11-1 0,-19 11 0 15,16-15 0-15,-16 15-5 16,13-16-2-16,-13 16-6 16,9-19-6-16,-9 19-10 15,5-20-11-15,-5 20-36 16,10-18-18-16,-10 18 4 15,15-24 19-15</inkml:trace>
  <inkml:trace contextRef="#ctx0" brushRef="#br0" timeOffset="650065.0816">8040 16242 1 0,'-16'-7'78'16,"16"7"-2"-16,0 0-37 16,0 0-19-16,0 0-9 15,0 0-2-15,-15-12-3 16,15 12 0-16,0 0-1 0,0 0 7 16,0-13-4-16,0 13-1 15,0 0 1-15,0 0 2 16,5-13-8-16,-5 13 2 15,0 0 0-15,0 0-3 16,0 0 2-16,0 0 3 16,0 0-4-16,14 5-5 15,-14-5 8-15,0 0 0 16,19-3-3-16,-19 3-4 16,21-3 2-16,-5 2-4 15,2-4 3-15,2 2 4 16,-1 2-3-16,4 1 0 15,0 1-2-15,1-4 6 0,-1 2-3 16,0 0 2-16,-1 1-1 16,1 0-3-16,-1-5 2 15,-2 4-3-15,0-5 5 16,-1 3-1-16,-2 2 1 16,-2-1 0-16,-2-2-1 15,-13 4 3-15,18 1-4 16,-18-1 4-16,0 0-5 15,15 0-1-15,-15 0 1 16,0 0 0-16,0 0-1 16,0 0-6-16,0 0-5 15,0 0-16-15,0 0-16 0,0 0-45 16,-13 5-3-16,13-5 14 16</inkml:trace>
  <inkml:trace contextRef="#ctx0" brushRef="#br0" timeOffset="650790.536">8103 16296 1 0,'2'23'40'0,"-2"-23"42"16,-3 13-6-16,3-13-59 0,0 0-6 15,0 0-2-15,0 0 2 16,0 0 2 0,0 0 0-16,0 0 0 15,0 0-1-15,-13 7 3 0,13-7-8 16,0 0 3-16,0 0-6 15,0 0-1-15,0 0-3 16,3-13 3-16,-3 13-1 16,0 0-4-16,0 0 2 15,14-3-3-15,-14 3 2 16,14-3-2-16,-14 3 3 16,22 2-5-16,-9-8 2 0,0 1 3 15,1 4 0-15,2 2 1 16,0-1-2-1,1 2 3-15,1-2-3 16,1-4 4-16,-1 5-3 16,1 0 1-16,0-1-1 0,0-1 0 15,1 2 1-15,-1-3-1 16,-4 0 2-16,1 4-2 16,-3-1 2-16,0-2-2 15,-13 1 1-15,18-2 1 16,-18 2-2-16,0 0-2 15,0 0-4-15,13 4-6 16,-13-4-12-16,0 0-22 16,0 0-44-16,0 0-3 15,-19-7 29-15</inkml:trace>
  <inkml:trace contextRef="#ctx0" brushRef="#br0" timeOffset="661344.0196">3469 16863 6 0,'-13'10'93'0,"13"-10"-2"16,-16 6 0-16,16-6-66 16,-18-2-10-16,18 2 0 15,-14-4-5-15,14 4-1 0,0 0-2 16,-16 7-1-16,16-7 0 16,0 0 0-16,0 0-1 15,0 0-2-15,-13 4 0 16,13-4-1-16,0 0-2 15,0 0 4-15,0 0-3 16,0 0 1-16,0 0-2 16,0 0 0-16,16 7 1 15,-16-7 0-15,16 19-1 16,-16-19-1-16,20 26-1 16,-7-6 0-16,2 4 1 15,0 0-1-15,1-2 0 16,4 2-1-16,2 4 1 0,1 0-1 15,2 4 2-15,-2-4 1 16,1 6 0 0,4-2 10-16,-2-2-6 15,-3-1 6-15,-2 0-4 0,1-4 7 16,-2-4-8-16,-1 4 4 16,0-12-5-16,-3 3-6 15,0 2-1-15,-1 1 0 16,-15-19 2-16,24 22-1 15,-24-22 3-15,15 11-5 16,-15-11 5-16,0 0 1 16,0 0 4-16,0 0-4 0,0 0-2 15,0 0 1-15,10-18-3 16,-10 18 6 0,0 0-6-16,0 0 3 15,0 0-2-15,0-21 1 0,0 21 1 16,2-18-3-16,-2 18 3 15,3-19-2-15,-3 19 1 16,4-26-10-16,-1 6 5 16,0 7-4-16,0-6 2 15,1-11-3-15,0 7 4 16,-1-5-5-16,2-2 5 16,-1-3 5-16,0-2 0 15,2 0-3-15,-2 6 3 16,2 6 3-16,-1-3 0 0,-1 0-3 15,2 11 2 1,-2 2-3-16,-4 13 1 16,6-16 2-16,-6 16 2 0,3-15-6 15,-3 15 3-15,0 0 0 16,0 0 1-16,1-13 1 16,-1 13-1-16,0 0 0 15,0 0-3-15,0 0 1 16,0 0-1-16,0 0 3 15,0 0-1-15,0 0-1 16,4-14 0-16,-4 14-1 16,0 0 0-16,0 0-3 15,0 0 1-15,0 0-5 16,0 0-5-16,0 0-7 16,8-15-17-16,-8 15-54 0,0 0 1 15,4-13 0-15,-4 13 90 16</inkml:trace>
  <inkml:trace contextRef="#ctx0" brushRef="#br0" timeOffset="663300.3255">5092 16954 1 0,'0'0'38'16,"0"0"0"-16,0 0-13 0,0 0-6 15,0 0-3-15,0 0-4 16,0 0-4 0,-16 0 1-16,16 0-2 15,0 0 1-15,-14 2 1 0,14-2 0 16,0 0 1-16,-15-8-1 15,15 8 0-15,-13 0-2 16,13 0-2-16,-16-5-2 16,16 5 0-16,-21 0-1 15,21 0-1-15,-23 11 0 16,10-10-1-16,-2-4-1 16,2 5 3-16,-1 2 1 15,-2-4 0-15,0 3-1 0,2-3 1 16,-2-5-3-1,0 5 2-15,3 0-1 16,-3-5 1-16,1-1-4 16,1 4 2-16,0 1 1 0,-1-8-1 15,1 6 1-15,-2-1 1 16,1-2 0-16,0 5-2 16,-1-2 0-16,-2 2 0 15,1-1 0-15,-2 11 0 16,1-5-1-16,-1-1 2 15,-1 6-1-15,-1-1 1 16,3 0-1-16,-3 0 2 0,3-2-2 16,0 3-1-1,0-6 2-15,2 11-3 16,3-4 3-16,1 3-4 16,12-13 3-16,-19 25-7 0,14-10 6 15,5-15 0-15,-7 26-2 16,7-13-1-16,0 0-1 15,0-13 3-15,4 25-1 16,-4-25 4-16,8 22-4 16,-3-7 1-16,1 0 4 15,1-1 0-15,0 4-1 16,-1-1 2-16,2-3 0 16,0 7 7-16,-8-21-5 15,18 25 8-15,-6-4-8 16,-2-8 6-16,-10-13-10 15,25 21 9-15,-11-2-6 16,-1-10-1-16,3 12 2 0,0-15-7 16,1 0 3-16,3 1 1 15,0 5 2-15,2-12-2 16,1 0-4-16,3 7 1 16,-1-6-1-16,1 4 5 15,0 3-3-15,2-5 0 16,1 0 0-16,-1 6-1 15,1-2 2-15,-2 7 0 16,0-11 0-16,-2-1-1 16,-2-4 0-16,-4 2 1 15,-3 0-2-15,-2 2 2 16,-1 1-1-16,-13-3 1 0,19-2 0 16,-19 2 0-16,0 0 2 15,16 2-3-15,-16-2 5 16,0 0-1-16,0 0 0 15,0 0 2-15,0 0-6 16,0 0-1-16,0 0-7 16,0 0-15-16,0 0-38 15,3 17-31-15,-3-17-1 16,0 0 22-16</inkml:trace>
  <inkml:trace contextRef="#ctx0" brushRef="#br0" timeOffset="665212.642">5962 16855 1 0,'9'15'66'0,"-9"-15"4"15,0 0-19-15,4 17-52 16,-4-17 1 0,4 13-2-16,-4-13 4 15,0 0 2-15,0 0-2 0,0 0 3 16,0 0 0-16,15-6 0 16,-15 6-1-16,0 0 0 15,0 0 0-15,10-17 0 16,-10 17-6-16,0-13 7 15,0 13 4-15,0 0-3 16,-5-22-7-16,1 9 10 16,4 13-8-16,-10-14 7 0,10 14-2 15,-10-16 3-15,10 16-12 16,-15-17 9-16,15 17-2 16,-14-15-1-1,14 15-2-15,-19-14 0 0,19 14 1 16,-23-13-3-16,23 13 1 15,-23-7-3-15,10 5 4 16,13 2-1-16,-24 0 2 16,24 0 0-16,-24 2 1 15,24-2-1-15,-23 6 1 16,23-6 1-16,-23 2-3 16,23-2 0-16,-20 3 0 15,20-3-1-15,-23 5-1 0,23-5 2 16,-20 7 0-1,20-7-1-15,-20 11 1 16,20-11-2-16,-21 21 8 16,21-21-10-16,-15 17 3 0,15-17-2 15,-18 17 2-15,18-17-1 16,-11 28 7-16,11-28-5 16,-9 18-1-16,6-3 1 15,3 4 6-15,0-6-7 16,0-13 3-16,3 18-4 15,-3-18 0-15,7 18 0 16,-7-18-1-16,13 18 0 16,-13-18 0-16,18 21 0 15,-8-7 3-15,-10-14-3 16,23 19 2-16,-23-19-1 16,23 10 4-16,-23-10-3 0,21 19 2 15,-21-19 0-15,24 7 1 16,-24-7 0-16,24 10-3 15,-11-1 1-15,0 4-2 16,1-13 2-16,2 10-1 16,0 4 0-16,0-4-2 15,1 0 0-15,1 3 3 16,-2 2-2-16,1-8 2 16,-1 5 0-16,0-10-1 15,0 6-2-15,-2 2 3 16,0-7 0-16,-1-3-1 15,2 1 1-15,-1 11 1 16,-1-5 0-16,-1 6-4 0,-12-13 4 16,21 7-1-16,-11 10 2 15,-10-17-2-15,16 25-1 16,-10-12 2-16,-6-13-2 16,12 16 4-16,-12-16-4 15,7 30 1-15,-7-30 12 16,6 17-14-16,-6-17 14 15,0 0-15-15,5 29 12 16,-3-9-9-16,-2 2 13 16,-2-5-17-16,2-4 3 15,0-13 2-15,-4 28-1 16,4-28-1-16,-6 18 3 0,6-18-5 16,0 0 1-16,-16 11 0 15,16-11-1-15,0 0 0 16,0 0 9-16,0 0-7 15,-36 37 4-15,36-37-4 16,0 0 8-16,0 0 8 16,0 0-17-16,0 0 3 15,-57 35-9-15,57-35 18 16,0 0-17-16,0 0 6 16,0 0-1-16,-61-2 0 15,61 2 4-15,0 0-5 16,0 0 9-16,0 0-19 15,-62-4 20-15,62 4-8 0,-20 1 2 16,20-1-12-16,-23-4 18 16,23 4-6-1,-22-13-4-15,22 13 7 0,-22-7-14 16,22 7 8-16,-23-10-6 16,23 10 7-16,-20-2-1 15,20 2-3-15,-17-8 1 16,10-7 0-16,7 15 7 15,-15-10-4-15,15 10 1 16,-8-24-1-16,8 24-5 16,0 0 10-16,-8-22-5 15,8 22 3-15,0-14-5 0,0 14 4 16,5-13-4-16,-5 13 3 16,7-15-4-16,-1-2 2 15,-6 17 2 1,13-20-4-16,-13 20-8 0,13-3 11 15,-13 3-11-15,14-6 12 16,-14 6-12-16,0 0 9 16,16 4 1-16,-16-4 0 15,9 13 11-15,-9-13-20 16,0 0 0-16,2 28-60 16,-4-11-15-16,-11 3-11 15,13-20-3-15</inkml:trace>
  <inkml:trace contextRef="#ctx0" brushRef="#br0" timeOffset="671188.295">6869 17082 1 0,'0'0'0'0,"0"0"54"16,0 0 19-16,0 0-43 15,-17-12-7-15,17 12-3 16,0 0-3-16,0 0 2 16,-16-2 0-16,16 2-6 0,0 0-4 15,0 0 0-15,0 0-4 16,0 0-1-16,-1-13-1 16,1 13-1-16,0 0-2 15,0 0 2-15,10-15 0 16,-10 15 0-16,0 0-1 15,17 2 1-15,-17-2-1 16,18 0 1-16,-18 0 0 16,23-6-1-16,-9 4 1 15,2-1-2-15,1 2 2 16,1-2-2-16,0 9 0 16,1-9 0-16,1 0 1 15,0 5-1-15,2 0-1 0,0-6 3 16,-1 1-2-16,1 5-1 15,3-8 3-15,-1 6-2 16,1 3 0-16,1-5 0 16,-2 1 1-16,2 4-2 15,0-3 2-15,0 0-1 16,-4 1-1-16,1-4 1 16,0 2-1-16,-3 2 2 15,2-4-1-15,-4 5 1 16,3 4 0-16,-5-6 0 15,1-2 0-15,-1 7-1 16,-3-5 2-16,-13 0-3 0,20-5 2 16,-20 5 0-16,16-6 2 15,-16 6-1-15,14-1-1 16,-14 1 3-16,0 0-2 16,17-6 0-16,-17 6 0 15,0 0 1-15,13-1-4 16,-13 1 3-16,0 0 0 15,0 0-1-15,0 0-1 16,0 0-2-16,0 0-3 16,0 0-8-16,0 0-6 15,0 0-29-15,0 0-38 16,0 0-8-16,0 0 9 16,5-18 85-16</inkml:trace>
  <inkml:trace contextRef="#ctx0" brushRef="#br0" timeOffset="672449.6661">6982 17231 11 0,'0'0'76'0,"0"0"3"15,0 0-31-15,0 0-38 16,0 0-1-16,0 0-1 16,0 0 0-16,0 0 1 15,-13-13-1-15,13 13 1 16,-1-16-1-16,1 16 0 0,0 0-2 15,0 0 0-15,0 0-1 16,0 0-1-16,0 0 1 16,0 0-2-1,0 0 3-15,2 18-1 0,-2-18-1 16,0 0-3-16,0 0 3 16,0 0-1-16,0 0-4 15,0 0 3-15,0 0-4 16,0 0 1-16,0 0 1 15,11 15 1-15,-11-15-3 16,0 0 4-16,17-9 0 16,-17 9-2-16,17-7 2 15,-4 8-2-15,-13-1 0 0,28-15 0 16,-14 16 0 0,3 11-1-16,1-10 1 15,0 0-1-15,3-4 0 16,-1-2 1-16,1 6 1 0,2-5-2 15,2-5 1-15,-2 0 0 16,0 5 0-16,0 1 0 16,0-3 1-16,2 3-1 15,-2-5 1-15,-3 4 1 16,2 3-2-16,-1-3 1 16,0 2-1-16,0-1 2 15,0 0-2-15,-3 2 1 16,-3 2-2-16,1-2 0 15,-2 0 0-15,-1 0 1 16,1 3-1-16,-14-3 1 16,23 15 1-16,-10-14 0 0,2-1 1 15,-2 4-2-15,-13-4 2 16,23 0-3-16,-23 0 3 16,20-1-1-16,-20 1 0 15,17-10-4-15,-17 10 3 16,13-4 3-16,-13 4-1 15,0 0-2-15,16 0 0 16,-16 0 4-16,0 0-1 16,0 0 0-16,15 3-1 0,-15-3 0 15,0 0 1 1,0 0 0-16,0 0 0 16,0 0-1-16,0 0-2 15,0 0 4-15,0 0-2 0,0 0 0 16,0 0-1-16,0 0-1 15,0 0 1-15,0 0 0 16,0 0-3-16,0 0-5 16,0 0-4-16,0 0-4 15,0 0-7-15,0 0-15 16,0 21-17-16,0-21-44 16,0 0 7-16,-13 10 35 0</inkml:trace>
  <inkml:trace contextRef="#ctx0" brushRef="#br0" timeOffset="673904.2058">7562 16814 1 0,'0'0'69'16,"0"0"13"-16,0 0-1 0,13-15-70 15,-13 15-3-15,0 0-7 16,0 0 5-16,0 0-1 15,0 0-2-15,-4 20 11 16,4-20-11-16,-5 13 8 16,5-13-10-16,0 0 6 15,0 0-3-15,0 0 0 16,0 0 1-16,0 0-6 16,0 0 7-16,0 0-6 15,3-14 6-15,-3 14-7 16,0 0 6-16,0 0 1 15,0 0-2-15,0 0-1 0,0 0 0 16,0 0 7-16,0 0-7 16,0 0 1-16,0 0-2 15,0 0-1-15,0 0 0 16,0 0 2-16,0 0-1 16,0 0-7-16,0 0 7 15,0 0 0-15,0 0-1 16,0 0 0-16,0 0 1 15,0 0 5-15,13 13-7 16,-13-13-1-16,0 0 1 16,15 22 6-16,-15-22-8 15,14 18 9-15,-14-18-10 16,17 22 3-16,-5-8-2 0,-1 2 9 16,-11-16-8-16,25 18 1 15,-11-11 0-15,2 0-2 16,0 0 3-1,0-2-3-15,1 2 3 0,1-1-2 16,-2 5 0-16,1-5 2 16,-1 8-2-16,-2-7 1 15,2-2 2-15,-3 8 1 16,0-10-1-16,-13-3 1 16,22 10-2-16,-22-10-1 15,17 4 2-15,-17-4 2 16,0 0-4-16,13 7-2 0,-13-7 3 15,0 0-1-15,0 0 1 16,0 0-1 0,0 0 2-16,0 0-3 15,0 0 3-15,0 0 0 0,0 0 1 16,0 0-2-16,0 0 0 16,0 0 2-16,0 0-3 15,0 0 2-15,0 0 0 16,0 0-1-16,0 0-1 15,0 0 0-15,0 0-1 16,0 0 1-16,0 0 1 16,0 0-3-16,0 0 2 15,0 0 1-15,0 0-1 0,0 0 1 16,-2-13 1 0,2 13-1-16,0 0-2 15,-2 19 2-15,2-19-2 16,0 0 0-16,0 0 0 0,-13 9-2 15,13-9 3-15,-10 14 0 16,10-14-2-16,-15 13 2 16,6 3-2-16,9-16 2 15,-18 13-1-15,18-13 1 16,-22 19-1-16,22-19 0 16,-23 14 1-16,23-14 0 15,-23 35 0-15,11-15-1 0,2 0-1 16,0 3 1-16,0-2-1 15,1-4-1 1,1 12 1-16,-1-15 1 16,9-14-2-16,-14 23 5 0,14-23-2 15,-16 20-2-15,9 3 3 16,7-23-1-16,-13 13 2 16,8 9-2-1,-1-9 11-15,6-13-13 0,-8 28 19 16,8-28-20-16,0 0 14 15,-13 18-13-15,13-18 7 16,0 0-3-16,-10 16 1 16,10-16-4-16,0 0-7 0,0 0 11 15,-10 25 1 1,10-25-5-16,0 0 3 16,0 0-4-16,0 0 1 15,0 0 2-15,0 0-1 0,-8-18-3 16,8 18-8-16,0 0 1 15,0 0-13-15,0 0-27 16,0 0-52-16,0 0-3 16,0 0 1-16,6-16 71 15</inkml:trace>
  <inkml:trace contextRef="#ctx0" brushRef="#br0" timeOffset="677280.4932">8925 16883 1 0,'2'13'69'16,"-2"-13"18"-16,0 0-7 16,0 0-67-16,0 0-11 15,0 0 1-15,0 0-6 16,0 0 1-16,0 0-1 16,1 13 0-16,-1-13 3 0,0 0-1 15,0 0 3-15,15 11 2 16,-15-11 0-16,0 0 1 15,13-1 0-15,-13 1 1 16,0 0-2-16,7-17-1 16,-7 17-1-16,1-21-7 15,-1 21 6-15,-7-15-7 16,4-1 10-16,-5 3-6 0,0 0 5 16,-2-5-6-1,-4 1 8-15,2 4-2 16,-2 0 0-16,0-7-1 15,-4 5 0-15,5 5-1 16,-3 0 2-16,2-1-3 0,0 8 0 16,-1-2 1-16,1 3 0 15,-1 2 0-15,1 4-2 16,-1-6 2-16,0 8 0 16,15-6 0-16,-25 13 1 15,25-13 0-15,-20 16-1 16,13-3-1-16,7-13 2 15,-13 32-3-15,10-16 0 16,-2 1 0-16,4 2 0 16,-1 4 5-16,1-1-3 15,1 3 6-15,1 3-10 16,-1-4 8-16,3 7-5 16,2-4 8-16,0 5-8 0,3-5 2 15,0 4-4-15,4-4 3 16,-1-4 2-16,4 2 0 15,-1 9-3-15,2-11 0 16,-1 2 2-16,0-1-4 16,0-3 5-16,-1 10-4 15,-1-10 1-15,2-3 1 16,1-23-1-16,-1 28 0 16,3-16-1-16,-1-7 2 15,0 3-2-15,2-2 3 16,-2 5-4-16,4-8 1 0,-4 17 1 15,0-21-1-15,1 12 2 16,-1-10-2-16,0-8 2 16,1-8-1-16,-1 0-1 15,0-3 0-15,-1-11 2 16,0 3-1-16,0-4-1 16,-2 8 2-16,1-2 0 15,-4 1-1-15,4-2 3 16,-4 4-3-16,1-1 1 15,-2-7 0-15,-2-3 1 16,1 2-1-16,0-1-1 16,-1-1 2-16,-2 2-2 15,0-2-4-15,-2 2 7 16,1 6-7-16,-2-1 3 0,-1 7-4 16,-2-2 7-16,0 6-6 15,-1 4 5 1,-2 2-1-16,3 13 0 15,-6-19 1-15,6 19 2 0,-10-18-3 16,10 18 0-16,0 0-1 16,-16-15 2-16,16 15-1 15,0 0-1-15,-18-8-1 16,18 8-1-16,-15 8 2 16,15-8-2-16,-17 15 1 15,17-15 0-15,-16 19-1 16,16-19 2-16,-14 22-1 0,14-22 2 15,-11 27-1-15,7-14 1 16,3 6 0-16,1-2 0 16,-2 1 1-1,4 3-1-15,-2-2-1 0,3 4-1 16,1 2 8-16,-1-1-6 16,1-5 7-16,2 3-7 15,0-5 6-15,-1-1-6 16,4 1 8-16,-9-17-5 15,17 12-3-15,-17-12 0 16,23 10 2-16,-10-9 0 16,2 4-1-16,2-3 0 15,2 0 0-15,0 5-2 16,2-5 1-16,1-4 1 16,0 11-2-16,-1-8 1 15,1 1 0-15,-2 2-1 16,0 0-1-16,-1-1 2 0,0 7 0 15,-3-1 0-15,1 0-1 16,-3 6-1-16,1-4-2 16,1-3 2-16,-2-1 0 15,1 8 1-15,-15-15-3 16,23 26-1-16,-23-26 1 16,17 14 0-16,-11-1 3 15,-6-13-2-15,-2 26 1 0,2-26 2 16,-8 29 1-1,8-29-2-15,-21 30 2 16,6-12-3-16,-3 0 4 16,0 3 1-16,2-1-2 0,-5-4-4 15,3-9 4-15,0-3 1 16,4-11-3-16,14 7 4 16,-22-13-5-16,15-6-2 15,1-1 2-15,3-3 1 16,2-9-1-16,4 5-1 15,0-6-1-15,4-6 2 16,2-7 0-16,1 2 3 16,3 1-2-16,3-6 2 15,-1-2-8-15,1 5 7 16,-1 2-4-16,-1 6 6 16,1-1-6-16,-4 7 5 15,1 3-4-15,-5 12 5 0,2 3 2 16,-9 14 1-16,10-15-1 15,-10 15-1-15,0 0 0 16,0 0-2-16,0 0 0 16,0 0 1-16,0 0-2 15,0 0 1-15,0 0-1 16,0 0 1-16,0 0 2 16,0 0-1-16,0 0 0 15,0 0 0-15,0 0-1 16,0 0 0-16,0 0 1 15,0 0-1-15,0 0-1 16,0 0 2-16,0 0-1 0,0 0 1 16,0 0 0-16,0 0-1 15,0 0 0-15,0 0 2 16,0 0-3-16,0 0 1 16,0 0 0-16,0 0-1 15,0 0 1-15,0 0 1 16,0 0-4-16,0 0 1 15,0 0 3-15,0 0-2 16,0 0 0-16,0 0 1 16,0 0-2-16,0 0 2 15,0 0 0-15,0 0-2 16,0 0 0-16,0 0 0 16,0 0 2-16,13 2-4 0,-13-2 1 15,0 0-2-15,0 0 3 16,0 0-3-16,0 0-1 15,0 0-5-15,0 0-11 16,0 0-25-16,0 0-46 16,0 0 0-16,0 0 41 15</inkml:trace>
  <inkml:trace contextRef="#ctx0" brushRef="#br0" timeOffset="682836.6585">10358 16997 9 0,'0'0'85'0,"13"8"-4"16,-13-8-47-16,0 0-40 15,12-13 2-15,-12 13-1 16,0 0 2-16,0 0 3 16,16 5 0-16,-16-5 6 15,7 13-2-15,-7-13 3 16,0 0-3-16,0 0 1 16,14-15-2-16,-14 15-1 15,3-20 2-15,-4 4-4 16,-2-2 1-16,0 2-2 15,-4 3 2-15,1-2-1 16,-4-2 1-16,1 3 0 0,-4 3 0 16,13 11 3-16,-21-17 0 15,21 17 3-15,-21-3-4 16,21 3 4-16,-17 6-1 16,17-6 0-16,-13 9-2 15,13-9 0-15,-13 14-1 16,9-1-2-16,4-13 2 15,-9 25-3-15,6-7-1 16,0 7 3-16,3-2-4 16,0 7 2-16,3-2-2 15,2-1 2-15,0 5-2 16,1-6 0-16,4-5 2 16,-1 4-3-16,2-3 3 0,1-4 0 15,4 14 0-15,0-15 0 16,1 2 2-16,0 6-1 15,2-7-1-15,1-9 0 16,0 6 1-16,1-15 0 16,-3-13 1-16,1 13-1 15,0-12-2-15,0-15 1 16,-1 11 1-16,0-10-2 16,-2-9 0-16,-2 8 1 15,-1-11 0-15,-3-2 0 16,0 1 3-16,-4 4-2 15,-2-5 1-15,1 7 1 0,-5-1 2 16,0 10-4-16,-2 4 1 16,-1-5 0-16,0 12-2 15,3 13 3 1,0 0 0-16,0 0-2 0,0 0 2 16,-14-7-2-16,14 7 0 15,-4 20 0-15,4-20 1 16,-2 20-5-16,4-2 0 15,1-1 1-15,-1 0-4 16,4 9 4-16,1 3-1 16,2-1 0-16,0 8-1 15,2-7 5-15,-1-4-1 16,2 1 2-16,1-1-1 0,0-12-1 16,1 1 1-16,-14-14-2 15,23 12 4 1,-23-12-4-16,22 9-1 15,-22-9 0-15,19-2-1 0,-19 2 2 16,14-24-2-16,-8 5 1 16,0 0-2-16,-5-5 2 15,4-10 2-15,-4 4-2 16,-1 0 3-16,0 5 2 16,0 7 0-16,0-1 3 15,0 4-1-15,0 15-2 0,0 0 2 16,0 0-3-16,0 0-1 15,0 0-2 1,0 0 0-16,6 13-4 0,-6-13 3 16,6 21-3-1,-2-4-3-15,3-4 5 0,0 1 0 16,2 1 0-16,3 8 0 16,1 3 4-16,0-5-3 15,4 0 4-15,-1-7 1 16,4 6-2-16,2-8 2 15,2-1-1-15,1-6 1 16,-1-5-1-16,1 0-1 16,-2-13 0-16,-2 0 1 15,0-10-2-15,-4 2 0 0,-3-3-1 16,-4-2 0-16,-2-4-2 16,-3-5 5-16,-5 12-1 15,-1 0 0 1,-3 1 2-16,-4 5 0 0,8 17 0 15,-18-20 3-15,18 20-2 16,-21-2 0-16,21 2-4 16,-18 7 2-16,9 6-1 15,9-13-2-15,-16 19 0 16,10-6 0-16,2 0-2 16,1 7 0-16,2-1 2 15,1-19-1-15,1 23 0 0,4-8 3 16,-1-1-2-1,-4-14 0-15,11 22 2 16,-11-22 1-16,15 14-1 16,-15-14 2-16,17 23-4 0,-17-23 0 15,19 25 2-15,-19-25 1 16,20 24 2-16,-20-24-2 16,20 18-1-16,-20-18-2 15,18 11 3-15,-18-11 2 16,20 0-3-16,-7 3-1 15,-13-3-3-15,23 3 4 16,-10-7 0-16,0 2-2 16,0-2-1-16,-13 4-6 15,21-19-4-15,-21 19-11 16,18-38-14-16,-5 12-46 16,-6-7-7-16,0-9 32 15,-2-8 58-15</inkml:trace>
  <inkml:trace contextRef="#ctx0" brushRef="#br0" timeOffset="683154.477">10829 16482 1 0,'0'0'16'0,"-3"-29"66"0,3 9 1 16,1-2-71-16,4 3-6 15,0-1 3-15,4-4 3 16,0 2 1-16,2 0-1 16,4 6 1-16,2 3-5 15,2 0-4-15,1 6-4 16,-1 9-5-16,-1 12-5 15,-2 5-4-15,-3 15-10 16,-8 4-13-16,-3 15-44 16,-12 5-8-16,-7 4 79 15</inkml:trace>
  <inkml:trace contextRef="#ctx0" brushRef="#br0" timeOffset="683873.8939">11732 16285 15 0,'-17'-5'100'16,"17"5"-5"-16,-13-5-1 0,13 5-79 15,-13-8-9-15,13 8-4 16,0 0-2-16,-5 13-1 16,5 0 0-16,3 4-1 15,4 10 0-15,2 7 1 16,5 2-1-16,2 8 2 16,2-3 1-16,0 8-1 15,4 3-1-15,-2 0 7 16,-1-8-6-16,-2 1 7 0,-2-1-7 15,-2-10 5-15,-3 1-7 16,-2-8 10 0,0-4-8-16,-4-5 2 15,-1-5-1-15,-3-13 2 0,3 15-4 16,-3-15 2-16,0 0-3 16,0 0-3-16,0 0-5 15,0 0-11-15,0 13-18 16,0-13-43-16,0 0-6 15,-5-13-3-15,5 13 82 16</inkml:trace>
  <inkml:trace contextRef="#ctx0" brushRef="#br0" timeOffset="687156.9858">12235 16313 30 0,'16'1'94'16,"-16"-1"-4"-16,0 0-9 16,7 22-74-16,-7-22-15 15,-12 10 2-15,12-10 2 16,-25 20 1-16,9-2 4 16,-4 0 2-16,-3 5 5 15,-6-1 0-15,-1 3-1 0,-4-2-3 16,0 8-3-16,-4 6-1 15,-1-7 5 1,-1 2-3-16,4 1 6 16,1-6-7-16,5 1 7 0,4-5-7 15,7-6 7-15,6-5-6 16,13-12 0-16,-8 14-2 16,8-14-1-16,14 10 0 15,0-7 1-15,5 3-1 16,3 1 0-16,2 3 1 15,4 4 1-15,2 4-2 16,0-1 2-16,6-1 2 16,1 7 0-16,-3-1-2 15,-1-4 0-15,-1 3 1 16,-2-4 0-16,-4-3 0 16,0 1-2-16,-8-1 1 15,-2 1-1-15,-2-2 1 0,-14-13 0 16,22 17-2-16,-22-17 0 15,17 12 0-15,-17-12 2 16,14 2-2-16,-14-2 2 16,15-11-1-16,-15 11 0 15,16-22 0-15,-8 6 0 16,0-7 4-16,0-1-4 16,-1-7 2-16,1-3-3 0,-3-9 4 15,0 1-3 1,-1-9 3-16,-1 1-8 15,-2 2 5-15,1 2-4 16,-5-5 4-16,1 7-3 0,-2 8 3 16,0 2-3-16,-3 7 2 15,-2 1 2-15,0 4 0 16,1 1-1-16,-2 8-1 16,10 13 0-16,-19-26 0 15,19 26-1-15,-19-12 2 16,19 12-1-16,-14 3-1 15,14-3 0-15,-13 9 0 16,13-9-2-16,-9 26 0 16,5-12 2-16,2 6-3 15,1 2 3-15,1 4-1 16,0 3 2-16,3 5-1 16,1 1 7-16,0 5-5 0,3-1 5 15,1 3-6-15,0-1 6 16,1 3-6-16,0 0 7 15,-1-8-5-15,1 0 1 16,1-10 0-16,-3-3 0 16,2-4 0-16,-2-3-1 15,-7-16-1-15,15 10-1 16,-15-10 2-16,0 0-1 16,17-6 0-16,-17 6-1 15,13-12-1-15,-13 12 1 16,11-24-1-16,-5 11 1 15,1-9-1-15,-1 5 1 0,1 0 0 16,1-1-1-16,-3 2 2 16,3 3 0-16,-8 13 4 15,11-13-4-15,-11 13 1 16,12 13 0-16,-12-13 2 16,11 26-1-16,-5-10 1 15,0 4-1-15,1 1-2 16,0-3 2-16,3 1-2 15,0-4 1-15,3 0 0 16,2-2-1-16,1-2-1 16,2-7 2-16,4 3-2 15,3 0 1-15,1-8 0 0,0-4-2 16,2-5 1-16,3 0 0 16,-1-4-1-16,0-5 0 15,2-4 2-15,-3-6-1 16,-2 3 2-16,-2-3 2 15,-5 0-2-15,-3-2-1 16,-5 0 4-16,-3 4-4 16,-7 4 3-16,-3 4-2 15,-5-2 3-15,6 21-7 16,-19-21 7-16,7 14-5 16,-1 7 2-16,-2 0 1 15,2 2 0-15,-1 2-1 0,-1 7-1 16,15-11 5-16,-21 24-6 15,11-6 5-15,-1 2-7 16,3 8 4-16,2-1-5 16,0 2 2-1,5-3-2-15,1 2 1 0,3-4-1 16,1-5 2-16,2 2-1 16,-6-21 3-16,17 16-1 15,-17-16 1-15,20 0 0 16,-20 0-1-16,23-20 3 15,-13 7-2-15,2-7 2 16,-5 1-2-16,3 0 2 16,-1 1 1-16,-2 3 0 15,0-1 0-15,-7 16-1 0,9-18 2 16,-9 18-1 0,0 0 1-16,0 0-3 15,0 0-1-15,10 13-3 16,-10-13 0-16,4 21 1 0,-1-5-3 15,3 6 0-15,0-3-1 16,1 8 2-16,2 10 0 16,-1 1 0-16,1 8 1 15,0 2-2-15,-1 2-1 16,1 4 11-16,0 16-3 16,-2-9 3-16,-1-5-6 15,-2 3 8-15,-4-59-6 16,3 104 6-16,-3-104 6 15,-3 75-15-15,3-75 0 16,0 0 4-16,0 0 8 16,0 0-6-16,0 0 6 0,-37 29-1 15,37-29-15-15,-13-19 10 16,5-7-5-16,3-14-5 16,-1-13-6-16,1 4 1 15,4-11 1-15,1-6-4 16,1-9 10-16,7 1-3 15,-1-2 6-15,4 12 2 16,4 5 1-16,-1 6 3 16,4-3-4-16,0 11 4 0,0 7-7 15,-1 8 7 1,0 11-3-16,-5 2 5 16,-12 17-4-16,19-14 2 15,-19 14-3-15,7 15 3 0,-7-15 3 16,1 19-4-16,-1-3 3 15,2-1-7-15,-1-2 3 16,2 10-3-16,1-8 3 16,2 3-5-16,0 5 3 15,1 1-4-15,-1-5 0 16,1 4 0-16,-1 3-1 16,1-10 1-16,-1 3 1 15,1-6 0-15,-1 0 0 16,-6-13 2-16,16 11 0 15,-16-11-1-15,18-7 3 16,-5 4-3-16,0-2 0 0,2-8 1 16,1-8-2-16,0 3 0 15,1-3 0-15,2-5-1 16,-2 0 1-16,0-8 2 16,1-4-6-16,-4 8 3 15,-1-2 0-15,-3 2 4 16,-3 0-5-16,-2 8 6 15,-2 0-5-15,-5 6 6 16,-1 3-1-16,3 13 0 16,-10-18-1-16,10 18 1 15,-13-6 1-15,13 6-3 16,-14 9 1-16,14-9-4 16,-18 21 1-16,8-3-1 0,2 2 6 15,-2 3-6-15,2 9 6 16,1-4-3-16,1 3 6 15,2 6-6-15,4 1 5 16,3-5-3-16,3 2-4 16,1-8 5-16,2-5-2 15,1-1 0-15,1-5-1 16,-11-16 2-16,23 17 1 16,-10-19-1-16,0-1 3 15,2-7-4-15,-1-3 0 16,1-9 1-16,-2-1-2 15,0-7 1-15,-1 1 0 0,0 0-1 16,0-6 0-16,-4 6 0 16,1 2-4-16,-3 1 6 15,-1 4-5-15,1 9 7 16,-1-1-7-16,-5 14 8 16,0 0-7-16,0 0 4 15,0 0-2-15,0 0-3 16,0 0-1-16,14 14-3 15,-14-14 1-15,7 26-2 16,-4-8 6-16,3-1-4 16,0 9 7-16,-1-2-4 15,3 0 8-15,0 0-4 16,-1-1 5-16,1 0-3 0,-1-10 0 16,0 6 0-16,-7-19-1 15,12 17 1-15,-12-17-1 16,0 0-1-1,13-4 0-15,-13 4-1 0,0 0 0 16,16-22 4-16,-14 8-4 16,4 0 2-16,1-1 0 15,1-2 0-15,-3-5 0 16,1-4 1-16,1 2-3 16,-1 2 0-16,3-3 0 15,-2 5 2-15,0 3-8 16,-7 17 8-16,16-13-2 0,-16 13-1 15,13-3-3-15,-13 3 2 16,12 14 1 0,-7-1-3-16,-5-13 6 15,12 19-6-15,-6-4 1 0,-1 5 0 16,3-3 6-16,-1-2-5 16,2 2 1-16,-2-1 2 15,1 5 0-15,-8-21 1 16,15 18-2-16,-15-18 2 15,14 7-2-15,-14-7 1 16,0 0-2-16,18-17 2 16,-13 1 0-16,3 1 0 15,-1 1 0-15,0-12 0 0,2 4-3 16,1-4 3 0,0 3-2-16,-1 6 2 15,1-2-2-15,-2 6 2 16,-8 13-3-16,18-17 2 0,-18 17 1 15,17 14-1-15,-10 1 2 16,-7-15-1-16,20 26 0 16,-8-8-3-16,-2 0 4 15,3 5-3-15,0-9 5 16,3 2-5-16,0-4 2 16,0-1-1-16,1-5 2 0,2-6 0 15,-2 1-2-15,3-6-2 16,-3-4-2-1,2-10-4-15,-1-7-11 16,0-3-8-16,-5-7-37 16,5 0-24-16,-11-14-4 0,-1 4 3 15</inkml:trace>
  <inkml:trace contextRef="#ctx0" brushRef="#br0" timeOffset="687472.3833">13046 16238 89 0,'-8'19'101'15,"0"-5"-7"-15,8-14-13 16,-1 20-91-16,1-20-14 16,3 19-15-16,-3-19-49 0,7 32-6 15,-1-16-3 1,2-2 85-16</inkml:trace>
  <inkml:trace contextRef="#ctx0" brushRef="#br0" timeOffset="689658.8797">15032 16262 92 0,'0'0'94'16,"13"16"-10"0,-13-16-9-16,0 0-86 15,0 0-4-15,0 0 3 0,4 15 3 16,-4-15 3-16,9 16 2 16,-9-16 5-16,14 20 4 15,-14-20 2-15,19 17 1 16,-19-17 0-16,17 13-2 15,-17-13-2-15,15 2 1 16,-15-2-2-16,7-15 1 16,-7 15 0-16,0-17-1 15,-3 4-1-15,-1-2 0 0,-4 2 0 16,0-5 1-16,8 18 2 16,-23-25-2-1,10 9 2-15,-2 5-2 16,1 3 0-16,-2 4 0 0,1 0-1 15,1 2 2-15,14 2-2 16,-22 6-1-16,22-6 0 16,-17 17-1-16,17-17 1 15,-13 26-3-15,9-10 1 16,1 7-3-16,0 0 2 16,2 2 0-16,-1 0 2 15,4 6-2-15,2 1 4 0,0-2-2 16,5 1 2-1,1-4 1-15,3-1-3 16,3-3 1-16,1-1 0 16,2-4-1-16,0-3 2 0,2-4-2 15,-1-2 0-15,2-2 0 16,0-4 1-16,-1-6-1 16,0-4-1-16,2-3 0 15,-2-4-1-15,0-5 2 16,-1-6-3-16,-2 2-2 15,1-3 4-15,-3 0-3 16,-1 3 1-16,-2-4 2 16,-3 1 1-16,0 3 0 15,-2 7 3-15,-2 3 3 16,0-2-2-16,-6 15 1 16,6-14 0-16,-6 14-1 15,0 0-2-15,-2 13 0 0,2-13-1 16,-3 22-2-16,0-5 3 15,2 0-3-15,1 8 2 16,-1-2-1-16,2 6 2 16,0-5-1-16,2 4-1 15,3-4 0-15,1 5 1 16,2-7-1-16,1-2-1 16,2-6 1-16,-12-14-2 15,24 25 1-15,-11-16 0 16,-13-9 1-16,23-6-2 15,-23 6-2-15,19-15 0 16,-19 15-1-16,13-26 0 0,-12 6 0 16,-1-4-3-16,-1 2 1 15,-5-4 2-15,-1 1 1 16,0 4 2-16,-2-4 0 16,0 2 2-16,1 4 0 15,1 2 2-15,1 0 1 16,2 1-1-16,-1-1 0 15,4-1 1-15,-1 1 1 16,5 3-1-16,-1 1 2 16,-2 13-2-16,10-18 2 15,-10 18-1-15,16-3-2 16,-16 3-1-16,21 13-4 16,-8-1 2-16,0-2-3 0,2 4 1 15,1 2-3-15,-2 0 0 16,0 3 2-16,-1 4 1 15,0-7 1-15,-4 4-1 16,0 5 3-16,-4-4-1 16,0-3 2-16,-4-1 1 15,1 3 1-15,-2-7 1 16,0-13 1-16,-2 19 2 16,2-19-3-16,0 0 1 15,0 0-2-15,0 0 2 16,-6-17-4-16,6-1 0 15,2 2-1-15,2-4-1 0,-1-3 3 16,4 0-1-16,2-3 0 16,3-3-5-1,0 6 4-15,3 6-1 0,-1-1 0 16,1 11 0-16,1 1 2 16,-3 2-4-16,-13 4 1 15,23 16 4-15,-23-16 0 16,14 25 0-16,-8-10-1 15,-2 1-1-15,2 7-1 16,0 3 3-16,0-4 1 16,-1 2-3-16,4 1 2 15,0 1-1-15,1-1-1 16,0-5 3-16,-10-20 0 0,21 24 0 16,-21-24 0-16,22 10 2 15,-22-10-3 1,20-8 1-16,-20 8-1 15,19-22 1-15,-10 8-6 0,-2-4-9 16,3 4-30-16,-8-25-48 16,3 4-5-16,-5-14-2 15,2-3 15-15</inkml:trace>
  <inkml:trace contextRef="#ctx0" brushRef="#br0" timeOffset="690840.2577">16399 15750 26 0,'0'-20'91'16,"0"20"-2"-16,0 0-4 15,0-13-42-15,0 13-30 16,0 0-4-16,0 0-4 16,-1 14-2-16,1-14-1 15,-1 24-1-15,2-7-1 16,0 6-1-16,2 9-1 15,2 7 7-15,0 4-6 16,1-1 9-16,3 5-2 16,0 5-4-16,-2 0 4 15,0 2-4-15,0-4 2 16,-1-4-8-16,1-4 11 0,0 0-11 16,-1-2 3-16,0-6 2 15,1-7 1-15,0-2-2 16,-2-11 3-16,2 6-2 15,-3-5 0-15,1-1 1 16,-5-14 1-16,0 0-1 16,5 17-4-16,-5-17 3 15,0 0-9-15,0 0-9 16,0 0-18-16,-3-14-50 16,5 1-6-16,-8-20 0 15,6-3 11-15</inkml:trace>
  <inkml:trace contextRef="#ctx0" brushRef="#br0" timeOffset="691209.8281">16581 15695 108 0,'0'0'94'15,"3"25"-5"-15,-3-25-7 16,0 0-79-16,0 0-14 15,0 14 0-15,0-14 0 16,0 26 4-16,0-7 6 16,2 6 4-16,-1 5 0 15,2 7 1-15,0 7-2 16,3 5 5-16,-1 4-2 0,1 5-3 16,1 1 3-1,1 2-3-15,0-2 5 0,1-4-3 16,-2-6 2-1,2-6-9-15,-3-7 3 0,-1-6 2 16,1-8 0-16,-2-3 1 16,-4-19-3-16,5 21-3 15,-5-21-6-15,0 0-14 16,0 0-22-16,-7-26-40 16,2 6-3-16,-6-20 0 15,1-9 41-15</inkml:trace>
  <inkml:trace contextRef="#ctx0" brushRef="#br0" timeOffset="691808.3857">16438 15779 88 0,'0'0'89'0,"9"-16"-7"15,-9 16-6-15,30-26-76 16,-14 5-12-16,7 3 1 15,3 1 4-15,3 4 5 16,4 3 5-16,3 6 3 16,1 6-1-16,-4 9-2 15,-2 4-2-15,0 6-3 0,-5 2-1 16,-3 4-3-16,-6 2 1 16,0 8-1-16,-8 1 9 15,-5 4-9 1,-6 1 10-16,-4 2-2 0,-7 4-2 15,-3-2 6-15,-4 5 0 16,-8-13 5-16,5 6-10 16,-3-10 13-16,5-5-12 15,0-5 6-15,6-5 3 16,3-6-4-16,12-14 0 16,-9 16-2-16,9-16 0 15,0 0 0-15,0 0-1 16,19-1-3-16,-6-2-1 15,3 1 0-15,3 1-5 16,4 5 2-16,1 1 0 0,9 3-1 16,1 5 1-16,0-6 1 15,2 11 1-15,0-7 1 16,-1 4 2-16,-5-2-3 16,1 0 4-16,-7-2-1 15,-4-4 1-15,-4 1-1 16,-3-6 2-16,-13-2-2 15,16-1 1-15,-16 1-2 16,0 0-4-16,0 0-6 16,0 0-15-16,0 0-31 0,0 0-32 15,0 0-3-15,-16-14 0 16</inkml:trace>
  <inkml:trace contextRef="#ctx0" brushRef="#br0" timeOffset="692558.4693">16891 15537 103 0,'0'0'86'15,"3"-19"-2"-15,2 6-31 16,-5 13-43-16,7-16 0 0,-7 16 0 16,0 0 2-16,0 0-1 15,0 0-3-15,0 0-1 16,0 0-4-16,13 16-3 16,-13-16-4-16,9 24 0 15,-1-6 0-15,-1 3-1 16,5 2 4-16,-3 2 0 15,-1-2 2-15,1 2-1 16,-2-2 2-16,0-5-1 16,-2 0 2-16,-1-4-2 15,-4-14 2-15,6 16-1 16,-6-16 0-16,0 0 0 16,0 0 0-16,0 0 0 0,0 0 0 15,0 0 1-15,10-16-3 16,-10 16 2-16,4-21 0 15,-1 5 1-15,-1-2-2 16,2-2 1-16,0 0 0 16,1 0-1-16,2 1 2 15,-1 5-2-15,-1-1 0 16,-5 15 0-16,13-14 2 16,-13 14-2-16,0 0 2 15,13-6-1-15,-13 6 0 16,0 0-1-16,7 17 0 15,-7-17 0-15,3 18-2 0,-1-5 2 16,1 1-1-16,1 0 0 16,0 4 0-16,2-2-1 15,1-2 1-15,1 2 1 16,0-2-1-16,-8-14 1 16,22 22 0-16,-22-22-2 15,23 16 2-15,-10-13-2 16,-13-3 1-16,26-2-1 15,-13-2-2-15,0 0-5 16,-13 4-5-16,26-21-7 16,-19 1-21-16,12-3-47 15,-12-11-5-15,5-1-3 16,-8-10 22-16</inkml:trace>
  <inkml:trace contextRef="#ctx0" brushRef="#br1" timeOffset="709114.688">12081 17529 7 0,'10'22'70'0,"-10"-22"-1"15,0 0-20-15,0 0-40 16,0 0-4-16,0 0 2 16,0 0-5-16,0 0 7 15,0 0 11-15,0 0 0 16,0 0-9-16,0 0-4 15,0 0 0-15,0 0 1 16,0 0-2-16,0 0 0 16,0 0-5-16,-4-15-1 15,4 15 7-15,0 0 2 16,0 0-2-16,0 0-3 0,11-15 3 16,-11 15-2-16,0 0 0 15,13 10-2-15,-13-10-3 16,0 0 2-1,18 8-2-15,-18-8 0 0,0 0 0 16,24 3 10-16,-24-3-10 16,20-3 2-16,-20 3 0 15,22-8 0-15,-22 8 0 16,23 8 1-16,-23-8-1 16,23-10-8-16,-23 10 7 15,20-7 1-15,-20 7 0 16,21 3 2-16,-21-3 0 0,20-10-2 15,-20 10 0-15,17-10-1 16,-17 10 1 0,19-6 0-16,-19 6 0 15,19-22-3-15,-19 22-1 0,20-5 3 16,-20 5-2-16,21 5 3 16,-21-5-2-16,24-7 0 15,-24 7 1-15,23 3 0 16,-10-6 1-16,-13 3-3 15,23-14 3-15,-23 14-2 16,23-8 2-16,-10 10 2 16,-13-2-5-16,23 6 4 15,-23-6-2-15,23 10 1 0,-10-7 0 16,-13-3 0 0,23 3-2-16,-10-2 0 15,-13-1 1-15,25-16-4 16,-12 7 1-16,1 2 1 0,0 1 1 15,1 1-4-15,1 0 4 16,0 0-2-16,1 7 1 16,0 6 3-16,0-10 2 15,1 4-3-15,-1-7-2 16,2 4 3-16,1-2-2 16,-3-4 2-16,2 7-4 15,1-10-3-15,-1 2 3 0,0 7 4 16,0 7 1-16,-1-2 3 15,-2-7-4 1,3 5-1-16,-2-12 4 16,1 10-5-16,-1 2 3 0,2 0-2 15,-2-6-3-15,0 5 1 16,4 5 1-16,-3-5 2 16,1 5-4-16,0 3 4 15,1-14-3-15,2-3 1 16,-1 5-9-16,4-3 4 15,-2-4 4-15,1 3 1 16,2 2-9-16,0-8 8 16,2 18-9-16,-2-5 13 15,-2-3-4-15,2 0 2 16,0 0-11-16,0 0 5 16,-1 0 5-16,1 0 2 15,-2-8-3-15,1 8-5 0,1-1 7 16,0-5-2-16,0 9 1 15,-2-9 1-15,-1 4 0 16,2 0-1-16,-2-2 3 16,-1 1-3-16,-4 2 1 15,1-2 1-15,0-2 0 16,-2 9-3-16,0-7-1 16,-1 2 2-16,0 8-1 15,0-8 0-15,0 1 0 16,-2 3 2-16,1 0-1 15,-2-7 2-15,1 4-4 16,1-4 3-16,-1 2-2 0,2 7 3 16,-2-5-2-16,2-1 0 15,2-2-1-15,-1 9 1 16,2-5 2-16,-2 11-2 16,-1-12 1-16,1 2-1 15,0-1 0-15,-1 2 1 16,2 7-1-16,-3-12 1 15,0 3 0-15,1-8-1 16,0 10 0-16,-2-1 2 16,2-2-1-16,-2 3-1 15,-1-9-1-15,2 8 1 16,-2-5 2-16,-13 6-1 16,21 0 0-16,-21 0 0 0,21 8-2 15,-21-8 1-15,14 2 0 16,-14-2 1-16,0 0-2 15,17 14 1-15,-17-14 0 16,0 0 0-16,13-4 0 16,-13 4 0-16,0 0 1 15,0 0 0-15,13 4-1 16,-13-4 1-16,0 0 0 16,0 0 0-16,0 0 0 15,10 15 0-15,-10-15-1 16,0 0 1-16,0 0 2 0,0 0-3 15,0 0-2-15,0 0 3 16,0 0 0-16,9-16-3 16,-9 16 2-16,0 0-2 15,0 0 2 1,0 16-1-16,0-16 2 0,0 0-4 16,0 0 4-16,0 0 0 15,-3 19-2-15,3-19 2 16,0 0-1-16,-3-19-1 15,3 19 3-15,0 0-2 16,0 0-1-16,0 0 0 16,0 0 1-16,0 0-1 15,-3 16-2-15,3-16-1 16,0 0-2-16,0 0-1 0,-5 14-6 16,5-14-8-16,0 0-13 15,0 0-55-15,-19-4 6 16,0 2-12-1,-4-1 49-15</inkml:trace>
  <inkml:trace contextRef="#ctx0" brushRef="#br2" timeOffset="770375.2503">19745 8940 49 0,'-14'-13'93'0,"14"13"-2"16,0 0-3-16,-19-14-66 0,19 14-9 15,0 0-6-15,0 0-5 16,0 0-2-16,0 0-2 15,5 14 0-15,-1 2-1 16,6 7-2-16,-3 7 0 16,8 12 3-16,-1 9 1 15,6 11 0-15,3 3 0 16,2 8 1-16,1 4 1 16,3 5 3-16,1-3 2 15,2-4-1-15,-2-4 0 16,0-11-2-16,-2-8 1 15,-4-7-6-15,-3-15 1 16,-6-5-11-16,-15-25-2 0,19 13-10 16,-17-30-5-16,-2-12-6 15,-8-20-5-15,0-12 1 16,-8-18 2-16,0-12 15 16,-1-6 9-16,-4-7 20 15,3 11 5-15,-4 2 17 16,6 19 4-16,-1 5 7 15,5 20-2-15,-2 8-3 16,5 13-9-16,1 5-9 16,3 7-3-16,5 14-5 15,-6-14-2-15,6 14-5 16,12 13 1-16,2 5-4 0,5 8 0 16,7 10-2-16,3 13 2 15,4 8-1-15,2 6 1 16,1 8 1-16,0 0-1 15,0-1-1-15,0-3 3 16,-3-1 3-16,-1-10 0 16,-2-7 0-16,1-8 3 15,-2-10-3-15,-1-7 4 16,-3-10-2-16,-2-5 0 16,-3-15-4-16,-2-11-2 15,-4-9-3-15,-3-12 0 16,-3-11 1-16,-4-10-2 15,-4-15 3-15,-3-5-4 0,-1-5 3 16,-2 3 0-16,-1 3 4 16,1 8-2-16,2 9 1 15,-2 15 0-15,3 14 0 16,0 11-1-16,3 21-1 16,-6-16 0-16,6 16-2 15,-4 19 1-15,4-1-2 16,2 5 0-16,0 8 0 15,6 5 2-15,2 6 0 16,4 7 1-16,5 4 0 16,1 0 0-16,5 2 0 15,-1-1 0-15,5-1 0 0,0-5 1 16,0-4-1-16,0-9 2 16,1-6-2-16,-1-8 2 15,-2-5 0-15,-1-6 1 16,-3-4 0-16,-3-4 0 15,-1-7-1-15,-4-2 2 16,-5-7-1-16,0-1 0 16,-4-1 1-16,-2-5-1 15,-1-2-1-15,0 0-1 16,0-1 2-16,-2 4-2 16,2 3 1-16,-2 3-2 15,-1 14 0-15,6-16-2 16,-6 16 1-16,0 0-3 0,0 0 1 15,0 0 0-15,16 16 1 16,-12-3 0-16,2 1 1 16,1 2 2-1,3 4 0-15,2 2 2 0,1 1-1 16,1-2 0-16,2 1-1 16,2-2 2-16,-3 2 4 15,1-3-4-15,-1-3 5 16,2-5-1-16,-3-1 0 15,-1-7-5-15,2 0 5 16,-2-5-3-16,0-6-10 16,-13 8 4-16,23-25-3 0,-13 11 0 15,-1-5 0-15,-1 0 5 16,-3-1-3-16,0 0-1 16,1 3 7-16,-1 2-1 15,-3 2 0-15,-2 13-1 16,6-19 2-16,-6 19-3 15,0 0 0-15,0 0-2 16,16 0 1-16,-16 0-2 16,9 15 0-16,-5-2 1 15,0 4-2-15,2 2 4 16,-2 1 4-16,2 2 0 16,1 1 2-16,1 1 3 15,2-3-2-15,-2-3 2 0,4-3-1 16,1-4 0-16,0-1-6 15,3-5 3 1,-2-7-2-16,2-5-2 16,1-3-6-16,1-4-2 0,-1-5 2 15,-1-4-3-15,1-5 1 16,-4-1 0-16,0 4 1 16,-1 0 1-16,-4 2 8 15,0 6 3-15,-3 4-1 16,-5 13 1-16,6-13 1 15,-6 13-3-15,0 0 0 16,0 0-2-16,7 23-3 0,-4-10-2 16,0 4 7-16,2 2-6 15,0 4 6 1,1-3-2-16,3 7 3 16,-2-1 1-16,2 0 2 0,-1-1 0 15,4-5-7-15,-4 0 9 16,4-2-10-16,0-5 4 15,-12-13-4-15,21 10 0 16,-21-10-1-16,22-2 2 16,-22 2 0-16,13-16 0 15,-10 3 3-15,-3-4-5 16,-5-3 0-16,1-3-1 16,-5-3 3-16,2-2-4 15,0 0 1-15,1-3-3 16,5-2 1-16,2 4 1 15,8 0 0-15,2 3 0 16,8 5-2-16,1 5 2 0,3 4-2 16,2 8 2-16,1 8-1 15,0 6 3-15,-3 9 0 16,0 4 2-16,-6 3 1 16,1 2-2-16,-4-1 3 15,1-1-2-15,-5-6 2 16,-3-2 0-16,-7-18 2 15,11 20 1-15,-11-20-2 16,0 0 1-16,0 0-1 16,9-13 2-16,-8-2-2 15,-2-2 1-15,1-6-3 16,1-3 0-16,-1-1 0 0,5-1-1 16,1 5 0-16,2 1-1 15,4 9-1-15,2 9-2 16,2 10 0-16,3 10-3 15,1 8 2-15,-1 7 1 16,1 5 7-16,-1 3-4 16,1-2 6-16,-3-1 3 15,5-7-1-15,-2-6 1 16,3-11-2-16,5-9-7 16,2-14-13-16,0-10 1 15,3-7-12-15,-4-12-13 16,0 0-19-16,-12-14-36 15,-5 2 1-15,-13 0 41 0</inkml:trace>
  <inkml:trace contextRef="#ctx0" brushRef="#br2" timeOffset="770600.8484">21409 9353 39 0,'-61'-8'88'16,"15"-5"-1"-16,10-10-7 16,10-8-70-16,13-4-6 15,9-3-3-15,8 2-4 0,9-1-8 16,12 5-10-16,5 0-11 16,15 8-19-16,2 2-28 15,10 8-4-15,-1 2 55 16</inkml:trace>
  <inkml:trace contextRef="#ctx0" brushRef="#br2" timeOffset="770807.0059">21882 8269 76 0,'0'0'103'0,"0"0"-8"16,0 0-13-16,5 32-99 16,-1-8-30-1,13 22-46-15,-9 11-4 0,3 15 2 16</inkml:trace>
  <inkml:trace contextRef="#ctx0" brushRef="#br2" timeOffset="772392.2938">22908 8970 29 0,'-20'-24'82'0,"8"-1"-16"15,-5-4-20-15,4 0-6 16,-3-1-7-16,8-3-7 16,-2-2-10-16,2 4-6 15,4 2-3-15,1 4-4 16,3 5-5-16,0 4-5 15,0 16-2-15,0 0-1 16,17 12 7-16,-4 11 3 0,2 7-1 16,1 8 3-16,5 3 1 15,5 8 3-15,3 3-1 16,0 3 2-16,3-1-5 16,-2-1 0-16,2 0-1 15,0 1-1-15,-2-5 0 16,-1-4 0-16,-3-8 1 15,-3-7 0-15,0-7 1 16,-4-7 2-16,-2-10-1 16,-3-7 2-16,-1-12-1 15,0-8 1-15,-3-6-2 16,1-5 3-16,-3-4-4 0,-1-1 0 16,1 1-1-16,-3 2 0 15,1 6 0-15,-2 6-1 16,1 6 0-16,-5 16-2 15,6-17 1-15,-6 17-2 16,0 0 0-16,0 0 0 16,17 16-1-16,-11-3 0 15,-1 3 0-15,4 2 3 16,0 4-2-16,-2-2 3 16,2 2 1-16,-1-2-1 15,2-1 2-15,3-5-1 16,-13-14 2-16,23 19-2 15,-23-19 2-15,28 1-1 0,-14-6 3 16,4-4-3-16,-4-4 0 16,2-6 0-16,0 0 0 15,-2 1 0-15,1-3 0 16,-2 3-1-16,0 0-1 16,-3 4-1-16,-10 14 1 15,17-13-1-15,-17 13-3 16,14 4 0-16,-14-4 0 15,13 23-1-15,-7-5 1 16,1 0 2-16,-1 3 0 16,0-1 0-16,3-1 2 0,-2-2 1 15,-7-17 0-15,14 20 1 16,-14-20 0-16,0 0 0 16,20 6 0-16,-20-6 0 15,15-15 0 1,-5 1-1-16,2-2 0 0,1-3 2 15,2 1-3-15,3-1 1 16,-1 0-2-16,0 5-1 16,2 4-1-16,-2 5-2 15,4 8 0-15,-3 9-4 16,0 4 1-16,-1 4-1 16,2 4 1-16,0 1 2 15,1-1-2-15,-3-3 2 16,2-4 1-16,-2-8 4 0,2-8 1 15,-2-4 0-15,-1-8 1 16,0-5 1-16,0-7 2 16,-3-2 2-1,1-1 0-15,1 2-2 0,-4 1 2 16,4 5-1-16,-2 7-1 16,1 5-3-16,-1 10-3 15,3 6-5-15,-2 9-6 16,-2 3-7-16,2 7-9 15,-5-2-8-15,1 5-12 16,-10-8-31-16,1-1-4 16,-9-7 54-16</inkml:trace>
  <inkml:trace contextRef="#ctx0" brushRef="#br2" timeOffset="772625.315">23568 8807 70 0,'-26'3'92'0,"8"-1"-16"15,18-2-36-15,-18-24-122 16,26-2-10-16,7-7-7 16</inkml:trace>
  <inkml:trace contextRef="#ctx0" brushRef="#br2" timeOffset="772786.4346">23654 8309 64 0,'0'0'101'0,"0"0"-2"15,17-14-4-15,1 10-85 16,1-2-17-16,12 0-11 16,2-3-8-16,12 5-6 15,-2-6-2-15,7 6-3 16,-9-1-1-16,4 10-3 15,-12-4-17-15,-4 14-19 16,-9 3 77-16,-10 4 0 0</inkml:trace>
  <inkml:trace contextRef="#ctx0" brushRef="#br2" timeOffset="773064.1024">22728 8996 81 0,'-16'19'106'15,"16"-19"-5"-15,0 0-5 16,0 0-83-16,17-13-14 0,15-4-11 16,3-5-12-16,18-1-22 15,8-6-48-15,15 0-4 16,6-3-1-16,9 2 77 16</inkml:trace>
  <inkml:trace contextRef="#ctx0" brushRef="#br2" timeOffset="776144.9691">25152 9120 1 0,'0'0'90'0,"0"0"0"15,6-14-5-15,-8 1-49 16,2 13-29-16,-13-17-4 15,13 17-3-15,-27-12-1 16,9 11 1-16,-2 5 0 16,-1 7 2-16,-2 8 0 15,-1 4 1-15,6 8 0 16,2 2 0-16,3 1 1 16,6 5-4-16,2-1 0 15,8-6-2-15,3-6 0 16,5-6 0-16,2-9 0 15,5-8 1-15,1-11 0 0,4-16 2 16,0-9 1-16,0-10 1 16,-2-13-2-16,-3-9-1 15,-2-12 1-15,-5-8-5 16,-4-1 2-16,-4-1 2 16,-4 8-1-16,-2 5 3 15,-1 12 2-15,-2 12 3 16,2 13-5-16,-2 16 5 15,6 21-5-15,0 0-1 16,-19 4-2-16,15 16-1 16,-4 8-2-16,3 9 1 15,-1 7 5-15,2 6 0 16,2 3 1-16,2 5 0 0,6 3 5 16,0 1-4-16,4 0 3 15,3-3-3-15,4-4-2 16,3-5-3-16,2-6 5 15,1-10-3-15,0-9 1 16,3-12 0-16,1-10-2 16,2-13 2-16,0-12-2 15,-1-5 2-15,-4-7-3 16,-2-3 2-16,-5-2-1 16,-1 1 0-16,-5 7 1 15,-6 3 0-15,-1 11 1 16,-4 2-3-16,0 15 3 0,0 0-3 15,0 0 0-15,2 15 0 16,-1 2-1 0,3 5 0-16,2-1 1 15,1 5-1-15,3-1 2 0,1 1 1 16,-1-2 0-16,3-3 2 16,0-3-1-16,0-2-1 15,0-1 2-15,0-5-1 16,-13-10-1-16,26 11 1 15,-12-9 0-15,2-7-2 16,-2-3 2-16,2-5-2 16,-1-4 1-16,-2-4 0 0,0-2 0 15,-3 0-2-15,-3 0 2 16,-3 1 2 0,-1 4-3-16,-1 5 3 0,-2 13-2 15,1-18 0-15,-1 18-2 16,0 0 0-16,0 0-1 15,0 0-1-15,16 23 0 16,-10-7-1-16,2 5 1 16,1 2 1-16,1 1-1 15,0 1 2-15,0-5 0 16,3 0 0-16,-1-5 2 16,5-5-2-16,-1-9 2 15,1-5 0-15,2-8 0 0,-2-2 1 16,1-6-1-1,-1-6 1-15,-1-3-1 16,-5-2 1-16,1 3-1 16,-3 2 1-16,-2 4-2 0,0 5 2 15,-7 17-2-15,10-19-1 16,-10 19 2-16,0 0-2 16,16 14-1-16,-10-1-1 15,1 3 3-15,-1 1-2 16,-1 4 1-16,3 0 0 15,-3 0 0-15,3-3 2 16,-3-3-1-16,0-1 0 0,-5-14 0 16,10 19 0-1,-10-19 0-15,0 0 0 16,0 0 1-16,0 0-1 16,0 0 0-16,0 0-1 0,4-20 1 15,-10 7 0-15,1 0 2 16,-1-2-1-16,0 1 2 15,0-1-1-15,1 1 1 16,2 0-1-16,3 14 0 16,1-22-2-16,5 9-3 15,-6 13-1-15,23-25-5 16,-7 12 2-16,4 3-1 16,5 0 2-16,-1 2 0 15,4 3 3-15,-4 4 2 16,-2 5 2-16,-5 8 5 15,-1 5-3-15,-6 2 2 16,-6 7-2-16,-2 3 2 0,-5 1-3 16,0 0 0-16,0-1-2 15,0-4-4-15,5-5 1 16,2-4-3-16,-4-16-1 16,26 13-1-16,-3-15-2 15,3-11-5-15,9-3-3 16,1-5-5-16,3-4-11 15,-2-9-27-15,5-3-22 16,-4-3 0-16,-7 1 56 16</inkml:trace>
  <inkml:trace contextRef="#ctx0" brushRef="#br2" timeOffset="776377.1717">26052 8853 65 0,'-55'-4'99'0,"15"0"-5"16,5-9-5-16,15-12-67 15,10 4-23-15,6-4-4 16,9 3-2-16,7-2-4 16,7 7 0-16,2 2-1 15,2 12 0-15,1 8-4 16,-1 12-13-16,-7 3-20 15,2 9-33-15,-11 3 2 0,-4 4 27 16</inkml:trace>
  <inkml:trace contextRef="#ctx0" brushRef="#br2" timeOffset="776576.4007">25668 8861 56 0,'-40'-24'89'16,"4"0"1"-16,6-2-6 15,8 0-70-15,9 9-9 16,7-1-5-16,6 18-7 16,13-1-8-16,3 17-7 15,1 11-16-15,6 21-23 0,-5 7-21 16,1 11 2-16,-4 8 48 16</inkml:trace>
  <inkml:trace contextRef="#ctx0" brushRef="#br2" timeOffset="776753.7481">25716 9631 47 0,'-4'29'79'0,"1"-3"2"15,-3-9-44-15,6-17-24 16,-14 20-17-16,14-20-28 16,-13-8-42-16,2-12-7 15,1-8 16-15</inkml:trace>
  <inkml:trace contextRef="#ctx0" brushRef="#br2" timeOffset="776959.6313">24940 8895 69 0,'-22'7'96'0,"5"-4"0"16,17-3-5-16,0 0-76 16,0 0-6-16,13-11-7 0,16-2-8 15,15-5-12-15,13-10-11 16,23 5-26-16,8-11-34 16,24 4-3-1,4-6 4-15</inkml:trace>
  <inkml:trace contextRef="#ctx0" brushRef="#br2" timeOffset="778878.3204">27150 9155 41 0,'0'0'88'15,"0"0"-1"-15,0 0-5 0,0 0-67 16,19 6-9-16,-19-6-3 15,0 0-1-15,17 3-1 16,-17-3 1-16,15-6-1 16,-15 6 1-16,18-12 2 15,-6-2-2-15,1-5 1 16,1-3-1-16,2-2 1 16,0-6 0-16,0-1 0 15,-2-3 2-15,-1 0-2 16,-2 0 4-16,0 2-3 0,-4 0 2 15,0 5 0 1,1 2-1-16,-3 5 1 16,0 1-3-16,-1 6 3 0,-4 13-5 15,7-14 3-15,-7 14-4 16,0 0-1-16,0 0 0 16,0 0-2-16,6 14 2 15,-6-14-4-15,4 25 3 16,-1-9-2-16,3 4 4 15,0 3-2-15,3 5 3 16,-1 2-2-16,1 0 1 0,1 0 0 16,0 5 1-16,0-2-2 15,3 0 0 1,-3 1 0-16,0-4-4 16,-2-1-2-16,2-5-4 15,-3-1-3-15,2-2-12 0,-8-7-12 16,5 5-35-16,-6-19-15 15,0 21 3-15,0-21 48 16</inkml:trace>
  <inkml:trace contextRef="#ctx0" brushRef="#br2" timeOffset="779128.1161">27401 9396 41 0,'0'0'89'15,"-21"16"-2"-15,21-16 1 16,0 0-63-16,0 0-10 15,0 0-7-15,18-18-3 16,-3 10-3-16,1-4-2 0,7 1-2 16,1-2-1-16,5 1 3 15,3 1-1-15,0 1 0 16,2-1 1-16,2 1 0 16,0 2-3-16,-1 0-4 15,-5 0-7-15,5 2-11 16,-8-3-9-16,4 8-21 15,-14-3-29-15,6 4-1 0,-9-5 40 16</inkml:trace>
  <inkml:trace contextRef="#ctx0" brushRef="#br2" timeOffset="780792.7562">28199 8711 104 0,'16'18'94'16,"-16"-18"-8"-16,0 0-12 0,17 7-85 15,-17-7-3-15,0 0 0 16,16 8 0-16,-16-8 6 16,0 0 2-16,19 16 5 15,-19-16 7-15,16 7-1 16,-16-7 2-16,17 0 0 16,-17 0 3-16,15-9-2 15,-15 9 3-15,7-20 0 16,-9 5-2-16,-3-2-1 15,-4 0-2-15,-1-2-2 16,-3 0-3-16,-3 1-1 16,0 2-4-16,0 4 3 15,2 4-4-15,-2 5 2 0,0 3-1 16,-1 4 1-16,-2 6 1 16,2 4-1-16,-1 5 3 15,1 3-2 1,0 4 4-16,1 4-2 0,1 3 3 15,2 1-1-15,3 2 1 16,3 0 0-16,4 1-1 16,5 1 1-16,3 1-2 15,6-3 2-15,2 0-3 16,5 1 0-16,4-3 0 16,1-7-1-16,2-1 2 15,1-6-2-15,-1-4 2 16,6-6-2-16,-1-3 3 0,0-7-1 15,-1-4 2-15,0-3-1 16,1-8 0 0,-2-3 0-16,2-8 1 15,-2-2 1-15,-1-6-2 0,-1-4 1 16,0-5-2-16,0-5 2 16,0 1 0-16,-2-3 0 15,-1-3 0-15,-2 3-2 16,-4 1-1-16,0 1 0 15,-2 6 0-15,-5 5 0 16,-3 5 0-16,-4 4 0 16,-3 11-2-16,-4 3 2 0,4 14 1 15,-13-13-1-15,13 13-1 16,-21 4-2-16,21-4-2 16,-23 17-1-1,23-17 0-15,-16 29-1 16,12-9 1-16,1 6 1 0,0 2 4 15,6 2-3-15,0 2 3 16,4 0 2-16,3 1 0 16,2 0-1-16,1-3 1 15,0-5-1-15,4-2 1 16,1-2 1-16,2-3 1 16,0-2-1-16,2-3 1 15,-1 0 0-15,1-2-1 0,1 1 0 16,-3-1-1-16,0 1-1 15,-2-1-2 1,-2 4 0-16,-3-2 0 16,-3 0-1-16,-6 1 1 0,-1 1 0 15,-5 0 1-15,-3 1 1 16,-4 0 2-16,-1-3 1 16,-2 0 2-16,-1-3-1 15,0 0 1-15,-1-5-1 16,14-5-1-16,-20 3 1 15,20-3-3-15,0 0-2 16,-15-22-3-16,15 22 0 16,6-26 0-16,6 10 0 15,1-4-2-15,2 1 1 16,4 0 2-16,1 1 1 16,4 5 4-16,-3 0-1 0,2 3 0 15,-1 4 0-15,-5 3 0 16,1 3 0-16,-4 3-1 15,-1 3 0-15,-13-6-3 16,20 18 2-16,-20-18-2 16,13 26 1-16,-4-13 1 15,-2 3 1-15,2 0-1 16,1-3 1-16,-10-13 2 16,23 19 0-16,-10-15 1 15,0-1 0-15,0-3-1 16,-13 0 0-16,21-10 0 15,-21 10-1-15,15-17 0 16,-15 17 0-16,3-16 0 0,-3 16 1 16,-10-21-2-16,10 21 3 15,-21-17 0-15,21 17 0 16,-26-20 0-16,13 8 1 16,1 1-2-16,12 11 1 15,-21-23-1-15,13 10-1 16,-1 0 0-16,3 0-3 15,2-2-1-15,0 1 1 16,-2-2-1-16,3-1 2 16,0 1 2-16,2-1-1 15,-4-2 2-15,5 0 1 16,0 0 4-16,-1 3-3 0,4-1 2 16,-3 0-1-16,1 2-5 15,1 1 3-15,-2 14-3 16,4-17-1-16,-4 17-4 15,0 0-3-15,0 0-8 16,0 0-8-16,0 0-11 16,0 0-29-16,-10 17-27 15,10-17-1-15,0 0 2 16</inkml:trace>
  <inkml:trace contextRef="#ctx0" brushRef="#br2" timeOffset="781022.3415">29059 8426 57 0,'-7'-30'90'16,"7"4"2"-16,-4-4-6 15,11 4-50-15,1 3-29 16,7 2-4-16,2 6-4 16,5 0-3-16,2 8-6 15,2 5-3-15,3 13-12 16,-9 0-14-16,3 19-44 15,-14 9-4-15,-7 9 0 16,-14 4 66-16</inkml:trace>
  <inkml:trace contextRef="#ctx0" brushRef="#br2" timeOffset="783914.1878">30248 8917 68 0,'0'0'96'0,"14"-3"-5"16,-14 3 0-16,-4-14-63 15,4 14-18-15,-13-11-4 16,13 11-3-16,-23-10 0 16,6 6-1-16,-3 1 1 15,-5 3-1-15,0 4 2 16,-3 4-1-16,-4 3 0 16,0 7-4-16,2-1 0 15,1 2-1-15,3 2 0 0,4-1 0 16,5 1-2-16,5-3-1 15,7 1 3-15,8-3 1 16,2-2-1 0,7-1 2-16,5-2 0 0,3-3 1 15,5-5 1-15,2-6 1 16,4-5-1-16,-1-8-1 16,3-5 3-16,-3-6-2 15,-1-8 1-15,-3-8-2 16,-6-9 3-16,-2-6-4 15,-8-9 0-15,-3-7 1 16,-5-4-1-16,-4-1 2 16,-1 5-3-16,-4 6 4 15,3 11-5-15,-4 9 5 16,1 11-1-16,0 11-2 16,-2 13 2-16,9 13-1 0,-14-15 0 15,14 15-2-15,-13 3-1 16,13-3 1-16,-10 20-2 15,7-2 0-15,2 5 0 16,1 11 0-16,1 5 0 16,3 10 1-16,2 0 1 15,3 13-3-15,-1-2 7 16,4 2-2-16,1-2 1 16,4-5-1-16,1-3 2 15,2-3-2-15,3-6 3 16,3-7-2-16,3-4-2 15,1-6 1-15,3-4-1 16,2-5-1-16,2-5 1 0,-1-5 0 16,3-4 3-16,-1-3 4 15,-2-8-3-15,-3-2 2 16,-3-3-2-16,-2-2 3 16,-5-3-2-16,-1 1 0 15,-9 0-3-15,-3-2-2 16,-6 4 0-16,-1 2 1 15,-3 13 0-15,-6-20-1 16,6 20 0-16,-14-13 1 16,14 13-1-16,-19-7 1 15,19 7-5-15,-23-1 3 16,8 2-4-16,1 5-1 0,-2 1 1 16,2 3-2-16,-1 2 1 15,4 4-1-15,5-1 6 16,-1 3-4-16,5-1 4 15,9 2 7-15,5 0 0 16,2-4 0-16,4 0 0 16,2-2 0-16,3 0-1 15,3-3 1-15,1-1-1 16,-4-5-4-16,1-3-3 16,-1-1 2-16,-3 0-2 15,2-1 0-15,-4-5-2 16,1-1-1-16,-2-3-5 15,2 0-4-15,-7-6-5 0,4 3-12 16,-9-15-25-16,3 2-36 16,-6-8 3-16,-1 1-3 15</inkml:trace>
  <inkml:trace contextRef="#ctx0" brushRef="#br2" timeOffset="784156.2464">30648 8624 95 0,'-26'-6'93'15,"7"-1"-1"-15,2-12-7 0,12-7-67 16,5 2-17-16,6 1-1 16,7-3 3-16,6 0-1 15,2 4 0-15,4 2-4 16,7 5-4-16,-2 5-6 15,3 12-8-15,-5-2-13 16,-1 18-40-16,-10-3-15 16,2 4 1-16,-9-1 18 15</inkml:trace>
  <inkml:trace contextRef="#ctx0" brushRef="#br2" timeOffset="784496.7312">30666 8350 138 0,'-18'-23'95'16,"6"0"-4"-16,-1-5-5 15,7 1-85-15,14 5 0 16,3 2-4-16,6 8-3 16,4 2 0-16,5 9 2 15,2 8 0-15,3 5 0 16,1 6 3-16,-2 3-3 15,0 2 3-15,-1-2 1 16,0-3 4-16,-5-4-1 16,2-7 2-16,-1-5 3 15,-5-8-3-15,0-4 2 0,-4-7-2 16,0-2-2 0,-3-6-9-16,0-2-12 0,-9-3-25 15,11 4-47-15,-10-2-2 16,4 5-4-16,-3 1 23 15</inkml:trace>
  <inkml:trace contextRef="#ctx0" brushRef="#br2" timeOffset="786607.8643">31586 8812 52 0,'0'0'90'15,"15"2"1"-15,-15-2-3 16,0 0-60 0,0 0-13-16,-14-13-11 0,14 13 1 15,-22-5-7-15,6 5 6 16,-7 3-7-16,2 4 5 15,-4 3 3-15,-1 6-4 16,5 4 5-16,-3 3-5 16,6 4-1-16,6 1-1 15,2 1 0-15,6 0 0 16,4-1-1-16,3-2 1 16,4-3 0-16,3-2 2 0,2-7-1 15,2-5 1 1,2-6-2-16,3-3 1 15,1-10-1-15,0-8 1 16,-3-8 0-16,-2-8-2 0,2-10-1 16,-5-11 5-16,-7-7-3 15,0-10 0-15,-7-3 1 16,-1-3 0-16,-4 3 1 16,0 5-1-16,-3 5 4 15,0 14-4-15,0 12 4 16,2 12 0-16,0 8-1 15,8 19-1-15,-16-16-2 16,16 16 0-16,0 0-4 16,-16 25 1-16,10-2-2 15,2 3 1-15,5 11 0 16,2 7-1-16,0 8 1 0,6 1 1 16,2 6 5-16,4 2-3 15,6-2 10-15,2-1-9 16,-1-7 8-16,1 0-1 15,3-8 2-15,-3-2-1 16,2-12-1-16,-1-5 0 16,-8-8-7-16,4-6 8 15,-2-9-9-15,2-3 2 16,-20 2 0-16,19-26-1 16,-11 5 2-16,0 0 0 15,0-4 0-15,-6 4-1 16,3-1 3-16,-5 2-2 15,0 5 0-15,0 15-1 0,6-18-1 16,-6 18-2-16,0 0-1 16,0 0-1-16,0 0-1 15,3 15 0-15,-3-15 0 16,16 24 1-16,-10-10-1 16,8 2 2-16,-1-2 2 15,4 2 0-15,-2-4 1 16,1-1 0-16,0-1-2 15,2-2 0-15,1-4 0 16,1-4-2-16,0-2 0 16,1-5 1-16,-4 0 0 15,0-5 2-15,-1-3 1 16,-7-1 3-16,1-3 0 0,-11 2 3 16,-2-2 0-16,0 3 1 15,3 3 0-15,0 13-3 16,-9-17 1-16,9 17-2 15,0 0-2-15,0 0-1 16,0 0-2-16,0 0-2 16,0 0 0-16,-6 17-1 15,6-17 1-15,10 20 0 16,-10-20 2-16,15 22 0 16,-15-22 1-16,20 22 1 15,-20-22 1-15,16 14 0 0,-16-14-1 16,16 9 0-16,-16-9-1 15,14 0 1-15,-14 0-2 16,16-8 0-16,-16 8-1 16,13-14 1-16,-13 14 0 15,17-19 0-15,-17 19 2 16,10-19 0-16,-10 19-1 16,-2-21 3-16,2 21-2 15,1-19 1-15,-1 19 0 16,-10-14 2-16,10 14-1 15,0 0 5-15,0 0-4 16,0 0 0-16,0 0-1 16,1-13-1-16,-1 13-1 15,0 0-2-15,0 0 0 0,0 0-6 16,-1 14 4 0,1-14-1-16,0 0 11 15,16 20-9-15,-16-20 10 16,17 18-8-16,-17-18 9 0,0 0 2 15,0 0-1-15,0 0 1 16,0 0-9-16,59 11 9 16,-59-11-7-16,0 0 11 15,0 0-12-15,0 0 4 16,0 0-8-16,19-59 9 16,-19 59-10-16,0 0 9 15,0 0-8-15,0 0 5 16,0 0-5-16,0 0 2 15,-36-39-9-15,36 39-6 16,0 0 17-16,0 0-9 16,0 0 8-16,-20 55-18 0,20-55 17 15,0 0-7-15,8 84 16 16,-8-84-3-16,16 80-8 16,-16-80-2-16,32 101 0 15,-32-101 9-15,30 117-9 16,-5-53-1-16,-5 3 5 15,0 0 2-15,-1-1-3 16,-10-5 2-16,-6-1 0 16,-1-2 3-16,-2-58-2 15,-15 104 4-15,15-104-4 16,-29 78 2-16,29-78-1 16,0 0 4-16,-70 76-11 15,45-61 2-15,4-9 0 0,-5-8-1 16,3-4 1-16,0-4-1 15,6-4 0-15,4-6-1 16,1-8 9-16,1 1-3 16,-1-1 1-16,12 1-2 15,0 0-1-15,0-1 0 16,3 2-1-16,0 3-2 16,9 0-4-16,1 3 4 0,4 0-6 15,-17 20 14 1,0 0-5-16,78-60 0 15,-78 60 0-15,76-24 0 16,-76 24 6-16,82-17-6 0,-82 17 6 16,86-3-14-16,-86 3 7 15,70 4-1-15,-70-4 2 16,0 0 0-16,80 4-4 16,-80-4-6-16,0 0-17 15,0 0-36-15,0 0-32 16,0 0-2-16,0 0-1 15</inkml:trace>
  <inkml:trace contextRef="#ctx0" brushRef="#br2" timeOffset="787514.1967">31744 8188 122 0,'0'0'103'0,"0"0"-3"15,0 0-3-15,0 0-82 16,0 0-9-16,15-3-3 15,-15 3 0-15,0 0-2 16,0 0 0-16,13 5 0 16,-13-5 0-16,21 8 0 0,-2 0 0 15,6 0-3-15,5 1 2 16,7-2-1 0,-1 0-1-16,3 2-1 15,3-3-3-15,-7 4-7 16,-3-6-11-16,-5 9-22 0,-8-3-51 15,1 10-4-15,-8-2-2 16,-4-1 47-16</inkml:trace>
  <inkml:trace contextRef="#ctx0" brushRef="#br0" timeOffset="796067.6142">27481 9670 1 0,'0'0'52'16,"0"0"21"-16,0 0-21 16,0 0-23-16,0 0-8 0,-11-16-7 15,11 16-2 1,0 0-4-16,0 0 0 0,0 0-2 16,0 0-2-1,12-14 3-15,-12 14-2 16,0 0 1-16,0 0-1 0,0 0 3 15,13-8-3-15,-13 8 0 16,0 0 1-16,16-4-2 16,-16 4 0-16,16-4 0 15,-16 4-1-15,19 0-1 16,-6-3-4-16,-13 3 1 16,23-6-1-16,-9 3 1 15,2 0-1-15,1-1 4 16,3-5-5-16,2 7 1 15,1-7 3-15,2 5 0 16,4-5-1-16,1 0 2 16,2 1-1-16,1 0-3 15,0 4 4-15,2-5-1 0,-1 6 1 16,1-1-1-16,-2 1-1 16,-1 3 0-16,-1-3 0 15,-2 3 1-15,0-1-2 16,0 0 2-16,-2-2-2 15,4 0 1-15,1 0 1 16,-2-1 0-16,3-1-1 16,0 1 2-16,-1 0-1 15,0-1 0-15,-1 2-1 16,-2 0 1-16,-1 2 0 16,-1 1-1-16,1 0 1 15,-1 0-3-15,2 1 3 0,4-1-2 16,2 0 2-16,2-1-1 15,1 0 0-15,3-1 0 16,0-1 0-16,-1-1 1 16,2 1-1-16,1 0 2 15,1 0-2-15,-2 0 1 16,-1 0 0-16,0-1 0 16,-1 1 1-16,2 0-3 15,-2 0 2-15,-2-1-1 16,-2 1 0-16,3-1-1 15,1 1 1-15,4 0 0 16,0-1 0-16,1 1 0 0,0-1 1 16,1-1-1-16,-1 1 1 15,-2 1-1-15,-1-3 0 16,-2 3 2-16,1 1 0 16,-4-1 1-16,-2 0-1 15,1 1-1-15,-3-1 1 16,0 2 1-16,-1 1-2 15,-2-1-2-15,1-1 2 16,-3 4-4-16,3-2 3 16,0 0 0-16,4 1 0 15,0-1-1-15,1-1 0 16,1-1 1-16,4 2-1 16,-1-3 1-16,1 0-2 0,2 0 7 15,3 1-3-15,-1-1 2 16,-2 0-1-16,-1 3 0 15,0-2 0-15,-2 1 1 16,0-1 0-16,-3 1-6 16,-3 0 1-16,2-1 1 15,0 2 0-15,3-1-1 16,-3-1 0-16,5 1-1 16,-1 1 1-16,-2 0 0 15,-1 1-1-15,1-1 1 16,-4 2-1-16,2-2 1 15,-1 1-1-15,-3 1 1 16,1-1-1-16,2 0 2 0,-2 1-2 16,1-1 7-16,1 1 0 15,-5-1 0 1,2 1 0-16,-2-2 1 0,-2 1-1 16,-4-1 2-16,-1 0-2 15,-4 0-5-15,-4 0 0 16,-1 0 0-16,-1 2 1 15,-13-2-2-15,13 0 1 16,-13 0-1-16,0 0-5 16,0 0-14-16,0 0-30 15,16 8-37-15,-16-8-5 16,-13 7 0-16,-4-7 25 0</inkml:trace>
  <inkml:trace contextRef="#ctx0" brushRef="#br0" timeOffset="798853.1686">22204 8799 1 0,'0'0'51'15,"0"0"31"-15,0 0 1 16,0 0-52-16,0 0-18 16,0 0-4-16,0 0-4 15,-13-13-2-15,13 13-1 16,0 0 0-16,0 0-1 15,0 0 0-15,6-13 0 16,-6 13 2-16,0 0 0 16,0 0 3-16,0 0-1 0,0 0 0 15,0 0-1-15,0 0 1 16,0 0-5-16,0 0 3 16,0 0 0-16,-9-13-2 15,9 13 0-15,-1-13 3 16,1 13-3-16,-5-13 5 15,5 13-3-15,-7-22-2 16,7 22 0-16,-8-25-1 16,0 11 0-16,1 1-1 15,0-1 1-15,0-1-2 16,-2 1 5-16,2 1-1 16,-2-3 0-16,1 0 0 0,-3 0 0 15,1 2-1-15,0-1 1 16,-1 1-2-16,-1-1 2 15,-1-2-1-15,0 1 1 16,0 0 0-16,-1-1-1 16,-1 0 1-16,1-1 0 15,-2 1 0-15,-1 1-1 16,-1 0 0-16,-5 0 0 16,2 2 0-16,-5 0-1 15,1 1 1-15,-2 0 0 16,-2 0 0-16,-1 1 0 15,-2-1-1-15,0 2 1 16,0-2 0-16,-1 0 1 0,0 1-3 16,-5 1 2-16,0-1-3 15,-3 0 2-15,2 1 1 16,-4 2-2-16,0 2 2 16,-2 1-1-16,-3 2 2 15,-2 1-2-15,-1 2 2 16,1-1-1-16,-5 4-2 15,-3-2 3-15,-1 0-3 16,-3 1 1-16,-6 0-1 16,3 1 1-16,0 1-1 15,-1 1 1-15,1-1 0 16,4 4-3-16,1-1 4 0,1 3-2 16,4 1 0-16,3 0 0 15,0 1 0-15,1 2-1 16,1 2 2-1,-2-1 0-15,4 2-2 0,-2 3 2 16,1 3-3-16,-2 4 2 16,2 1-1-16,0 5 1 15,2 1-1-15,2 1 0 16,-1 3 1-16,2 2-1 16,4-2 4-16,0-1-3 15,2 0 1-15,1 0 6 16,1 0-6-16,2 5 6 15,1 1-3-15,1-2 1 0,2 0 0 16,0-1 1-16,1 2-1 16,2-1-5-1,2 1 5-15,2-3-4 16,3-1 0-16,4 3 1 0,3-3-1 16,4 5-1-16,5-1 1 15,2-1 1-15,7-1-1 16,1-1 0-16,4-1-1 15,4 1-1-15,2-1 1 16,3 4 5-16,2-4 1 16,1 1-2-16,4 0 2 15,0 1-2-15,3 2 3 16,1-4-1-16,3 1 2 16,5-3-8-16,-1-1 2 15,5 2-1-15,1 0 0 16,1-1-1-16,3 0 0 0,7-1 0 15,3 1 0-15,4-2 1 16,1-1-1-16,6-2 0 16,1-4 3-16,8 0-2 15,-1-3 0-15,-2 0 0 16,1 0-1-16,-2-3-1 16,1 1 0-16,1-3 1 15,3 0-3-15,-3-4 5 16,1 2-2-16,4-7 1 0,-1 1-1 15,0-4 2-15,1-1-1 16,-4-3 1 0,2-2-1-16,1-2 0 15,1 1 0-15,-1-2 0 0,-2-1 3 16,2-2-3-16,-1-3 0 16,-2-1 0-16,-3 0 3 15,-6 0-3-15,-2-2 1 16,-6-1-2-16,-1 0 1 15,-4 0 0-15,-2 0 2 16,-2 5-2-16,-2-2 0 16,-2-2 0-16,-3 1-1 15,0-1 3-15,-4 0-2 16,-4 1 0-16,-2-3 1 16,-4-2-2-16,-3 0 2 0,0-3-1 15,0 0 1-15,-4-1-2 16,-1-3 2-16,1-2-1 15,-2 2 1-15,-3-1 0 16,1-2 0-16,-4 1 1 16,-1 1-1-16,-1-2 2 15,-2 1-1-15,-2 1 0 16,0-2-1-16,-3 1 1 16,1 2 0-16,-3-3 0 15,0 3-1-15,-3 0-1 16,0 0-5-16,-2-3 0 15,1 0 0-15,-2 1 0 16,0 0-1-16,0 0 3 16,0 2-1-16,1 0 1 0,-1 1 4 15,0 6 0-15,-2-2 1 16,3-3 0-16,0 3-2 16,1-1 1-16,-1 0-1 15,-1 0 1-15,2-1 0 16,-2-3 1-16,-1 4-1 15,-1 1-1-15,1-1 3 16,-3 0-1-16,-2 0 0 16,1 0-1-16,-3-1 0 15,1 4 1-15,-1-5-1 16,-4 2 1-16,1 0-2 16,0 3 0-16,-1-2 1 0,1 0 1 15,1 2-1-15,-3-2-1 16,1 2 2-16,4 1-2 15,-4 1 1-15,2-3-3 16,-2 2 1-16,0 1-2 16,-1 1 1-16,2 0-2 15,-2 0-1-15,-1-2-2 16,1 2-3-16,-2 2-5 16,-2-4-13-16,3 10-48 15,-10-8-20-15,-1 3-5 16,-4-5 10-16</inkml:trace>
  <inkml:trace contextRef="#ctx0" brushRef="#br0" timeOffset="815892.3993">20774 10814 54 0,'10'-17'93'16,"-10"17"-1"-16,-1-13-5 15,1 13-49-15,-6-15-32 0,6 15-7 16,0 0-4-16,0 0-2 15,0 0-3-15,0 0 5 16,-3 25 0-16,6-6 0 16,3 7 1-16,0 5 4 15,1 8 1-15,2 6 2 16,-4 6 0-16,2 5-4 16,-1 6 4-16,-1 0-1 15,-3 0 2-15,1 0 0 16,-3-3 0-16,0 0-1 15,0-7 3-15,-1-1-2 16,-1-4-1-16,1-6 0 16,-2-5-2-16,2-6 1 0,-1-4 0 15,1-7-1-15,1-5-1 16,0-14-2-16,0 0-1 16,0 0-8-16,-9-23-5 15,1-7-13-15,2-9-6 16,-7-17-8-16,3-8-5 15,-6-12 5-15,1-5 16 16,2-6 15-16,2 4 12 16,4 3 16-16,2 4 8 15,7 11 13-15,-1 6 6 16,6 14 1-16,-1 6-14 16,4 9-7-16,-1 4-8 0,2 6-8 15,4 8-5-15,2 3-6 16,5 7-4-16,-1-1-3 15,7 7 0-15,-4 2-2 16,2 4 2-16,-4 1 4 16,-5 5 5-16,-7 6 7 15,-8 1 3-15,-6 3 2 16,-11-1 0-16,-4 1 3 16,-7 0-3-16,-4 1 2 15,-3-4-5-15,0-3-6 16,2-1-12-16,1-9-27 15,14-3-41-15,0-12-6 16,16 5 0-16,2-39 27 0</inkml:trace>
  <inkml:trace contextRef="#ctx0" brushRef="#br0" timeOffset="816377.3535">21295 10478 59 0,'0'0'93'0,"-1"13"-4"15,1-13-5-15,-18 10-56 16,18-10-23-16,-20 6-3 0,20-6 0 16,-20 7-2-16,20-7-3 15,-16 13 0-15,16-13 1 16,-7 16-1-16,7-16 2 15,-2 14-1-15,2-14 4 16,0 0 1-16,6 16 0 16,-6-16-1-16,0 0 0 15,0 0 0-15,0 0-1 16,15 3 2-16,-15-3-2 16,0 0 1-16,14 0-2 15,-14 0 2-15,0 0 1 16,16 15-1-16,-16-15 2 15,7 24-3-15,-5-8 1 0,-2 1 0 16,1 2 0 0,-2 0-1-16,-1 0 2 15,1-1-1-15,-1 1-1 16,-1-5 2-16,3-14-4 0,0 21-2 16,0-21-4-16,0 0-5 15,15 4-12-15,4-7-17 16,-2-10-42-16,15 3-3 15,-1-4 1-15,8-1 31 16</inkml:trace>
  <inkml:trace contextRef="#ctx0" brushRef="#br0" timeOffset="816844.5139">21797 10803 116 0,'0'0'100'16,"-7"16"-3"-16,7-16-7 0,-13-3-82 15,13 3-25 1,0 0-21-16,0 16-47 16,0-16-5-16,-3 23-3 15,3-23 6-15</inkml:trace>
  <inkml:trace contextRef="#ctx0" brushRef="#br0" timeOffset="817069.0528">21838 10934 69 0,'0'20'90'0,"0"-20"-6"16,-3 16-26-16,3-16-102 15,0 0-34-15,-15 9-9 16,15-9-3-16</inkml:trace>
  <inkml:trace contextRef="#ctx0" brushRef="#br0" timeOffset="818430.239">22537 10531 51 0,'9'-24'89'15,"-9"5"2"-15,3-1-6 16,-6 0-41-16,2-2-31 0,-1-1-5 16,-1 1 2-16,2 2-5 15,-2 3-1-15,1 4-4 16,2 13 0 0,0 0-3-16,-5-13-1 0,5 13 0 15,3 13 1-15,1 3 0 16,0 4 0-16,5 6 1 15,0 4 4-15,1 5-1 16,1 2 2-16,1 4-1 16,1-1 0-16,-2 2-1 15,4 0 1-15,-2 1 0 16,1 0-2-16,1-2 0 16,2-2 1-16,-1-5 1 0,1-2-2 15,-1-6 1 1,0-6 1-16,-2-8-1 0,2-5 0 15,0-8 1-15,0-5-2 16,-2-6 1-16,1-8 0 16,1-3 0-16,-2-6-1 15,0-4 1-15,-1 1 0 16,-1 2 0-16,-3 2 1 16,1 1 1-16,-3 8-1 15,-1 3 1-15,-6 16 1 16,8-13-2-16,-8 13 0 0,0 0-3 15,0 0-1 1,13 6-2-16,-13-6 2 0,8 13-3 16,-8-13-1-1,11 19 3-15,-11-19-1 0,13 26 2 16,-7-12 0-16,1 1 2 16,0-1-1-16,2 1 3 15,-2-2-1-15,-7-13 0 16,19 17 1-16,-19-17 1 15,23 1-1-15,-23-1 1 16,22-13 0-16,-11 0 0 16,1-2 1-16,-2-3-2 15,0-1 2-15,-1 1-2 0,-1-2 0 16,2 4-1-16,-2 1-1 16,-8 15 0-1,11-21-1-15,-11 21-1 16,0 0-2-16,15-9 0 0,-15 9 1 15,7 13 0-15,-7-13 0 16,8 19 0-16,-3-6 0 16,-1 0 3-16,3 1 1 15,-1-1 0-15,-6-13 1 16,12 20-2-16,-12-20 3 16,0 0-1-16,15 9 0 15,-15-9-1-15,15-10-1 16,-15 10 2-16,17-25-2 15,-5 8 2-15,-1 1-3 16,4-3 1-16,-1 2 0 16,1 3 0-16,-1 1-1 15,2 4-1-15,0 5 0 0,1 4-5 16,0 5 1-16,2 6-3 16,0 0 1-16,-2 3 0 15,-1 1 3-15,-3-1-2 16,0-2 1-16,-13-12 4 15,17 19 1-15,-17-19 3 16,0 0 1-16,0 0-1 16,15 1-1-16,-15-1 3 15,4-16-1-15,-4 16-1 16,12-24 0-16,-4 11 0 16,2-2 1-16,3 2 0 15,0 5 1-15,2 0-3 0,2 8 0 16,-2 6-1-16,-1 4-3 15,-1 6-7-15,-4 3-6 16,-1 8-7-16,-5-5-8 16,0 7-10-16,-10-13-37 15,-2 4-6-15,-7-11-1 16,-2-8 69-16</inkml:trace>
  <inkml:trace contextRef="#ctx0" brushRef="#br0" timeOffset="818672.5714">23073 10412 80 0,'-32'0'91'15,"7"0"-3"-15,8-3-10 16,17 3-80-16,0 0-28 16,-11-18-56-16,16 5 1 15,4-2-4-15,-2-7 45 16</inkml:trace>
  <inkml:trace contextRef="#ctx0" brushRef="#br0" timeOffset="818856.1558">23122 10100 128 0,'0'0'101'16,"16"-4"-5"-16,-16 4-13 15,18-12-92-15,8 8-23 0,-3-3-22 16,12 5-37-16,-5-4-5 15,8 6 2-15</inkml:trace>
  <inkml:trace contextRef="#ctx0" brushRef="#br0" timeOffset="819060.8164">22369 10689 104 0,'0'14'106'16,"0"-14"-4"-16,17 6-9 15,3-18-66-15,6-1-28 16,4 0-7-16,8 2-8 16,2-7-13-16,9 8-26 15,0-5-38-15,12 2 0 16,-2-5 1-16,9 2 48 0</inkml:trace>
  <inkml:trace contextRef="#ctx0" brushRef="#br0" timeOffset="819695.1823">24276 10752 83 0,'14'16'91'0,"-14"-16"-3"15,0 0-4-15,13-1-77 16,-13 1-6-16,0 0-2 15,8-15 2-15,-8 15 0 16,4-19 1-16,-4 19 0 16,7-28-1-16,-2 6 2 15,0-3-2-15,1-5-1 0,1-3-5 16,0-8 1 0,1-3 0-16,-1 0 2 0,2 1 1 15,-2 6-2 1,0 2 1-16,2 9 2 0,-2 4 4 15,-7 22-2-15,10-14 0 16,-10 14-2-16,0 0-1 16,4 23 1-16,-4-8-1 15,-3 3-1-15,2 5 0 16,1 2 4-16,-1-1 1 16,1 1 1-16,0 1-1 15,1 0 1-15,0 1-2 16,4-1 1-16,-1 0 0 0,-1 0-4 15,3 0-1-15,0-3 1 16,-1-3-2 0,2 1-5-16,-2-7-6 15,2 3-23-15,-7-17-45 0,3 26-4 16,-3-26 1-16,-4 22 36 16</inkml:trace>
  <inkml:trace contextRef="#ctx0" brushRef="#br0" timeOffset="819944.3581">24279 10879 123 0,'0'0'98'0,"-7"16"-6"16,7-16-8 0,8-13-81-16,10 4-9 15,3-2-2-15,2-2 1 16,5 1-1-16,2 1 0 0,3 2 5 15,2 2 3-15,-2 1-1 16,2 5-5-16,-4-2-6 16,3 7-10-16,-10-2-17 15,6 8-43-15,-11-6-2 16,1 0-2-16,-7-5 59 16</inkml:trace>
  <inkml:trace contextRef="#ctx0" brushRef="#br0" timeOffset="821265.1798">25155 10396 68 0,'13'11'97'0,"-13"-11"-8"16,14 12 0-16,-14-12-82 15,0 0-8-15,13 11 2 16,-13-11-3-16,0 0-2 16,7 15 2-16,-7-15 7 15,0 0-4-15,0 0 2 0,15 1-1 16,-15-1-3-16,0 0 6 15,13-23 0-15,-13 23 3 16,1-24-8-16,-4 9 8 16,-1-1-5-16,-3-1 3 15,-2-2-4-15,-2 3 1 16,0 2-2-16,0 1-3 16,11 13 0-16,-23-20-1 15,23 20 0-15,-23-6-1 16,10 7 2-16,-2 5-3 15,2 3 4-15,-3 0 0 16,2 5 1-16,-2 0 1 0,2 7-2 16,2 3 5-16,2 4 0 15,3 0-1 1,0 4-1-16,1 4 0 0,2 0 0 16,1 3 1-16,3-3 2 15,1 0-4-15,2-1-1 16,1 0 2-16,4-2 0 15,3-4 0-15,2-3 1 16,2-3-2-16,3 0 1 16,2-6 0-16,2-2 0 15,1-2-1-15,2-6 0 16,-1-3-1-16,2-2 0 16,2-5 2-16,-2-6-1 0,0-5 0 15,-2-10 1-15,2-1 0 16,3-9 0-16,1-3 0 15,1-6-1 1,0-5-6-16,4-7 2 0,-3-3-1 16,4 4-1-16,-3-6 1 15,-3 4 0-15,-2 1 1 16,-5 6 0-16,-3 5 6 16,-6 12-2-16,-4 7 2 15,-5 8 0-15,-5 17 0 16,-2-16 0-16,2 16 0 15,0 0-1-15,-17 4 0 0,17-4 0 16,-16 8-2 0,16-8-2-16,-17 14 0 15,17-14 0-15,-17 27-1 16,8-5-1-16,2 1 0 0,-1 6 0 16,1 0 1-16,3 4 6 15,1 2-1-15,4-4 1 16,1 1 0-16,2-4 2 15,2-4 0-15,1-2 0 16,2-2 0-16,4-6-3 16,1-1 0-16,1 0-1 15,2-3 0-15,2 2 1 16,1 0 0-16,3-2 0 0,3 0 0 16,0 1-1-1,1-1 0-15,-2 2-1 16,1-1 1-16,-2 0-1 15,0 2-2-15,-6 1 1 0,-2-1-1 16,-4 3-1-16,-2 3 2 16,-4-1 0-16,-1 3 0 15,-5-3 1-15,-1 1 2 16,-2-2-2-16,-1-1 1 16,4-16 2-16,-19 20-1 15,6-14 0-15,-7-1-1 16,-3-4 1-16,-3-1-1 15,-3-1 1-15,1-1 1 16,1-1 0-16,1 0 0 16,7-2-1-16,6-3-1 15,13 8 0-15,-7-16 1 0,7 16-4 16,12-24 1-16,1 11-1 16,2 1 0-16,1 2-1 15,2 0-3-15,0 6-4 16,-3 1-11-16,-1 13-14 15,-9 5-39-15,-7 21-21 16,-18 4-7-16,-12 12-5 16</inkml:trace>
  <inkml:trace contextRef="#ctx0" brushRef="#br0" timeOffset="824813.9511">27434 10716 1 0,'0'0'50'0,"0"0"19"15,0 0-33-15,0 0-10 16,0 0 0-16,0 0-2 16,0 0 1-16,0 0-3 15,0 0-5-15,-13 3-5 16,13-3-4-16,-15 1-3 15,15-1-1-15,-24-2-1 16,11 2 0-16,-4 0 2 0,0-3 0 16,1 1 1-16,-4-1-1 15,0-1 2-15,-2-2-2 16,0 2-1 0,-1-3 0-16,2-2 1 0,-4 2-1 15,2-3 0-15,0 0 0 16,-2 1-3-16,4-3 2 15,-1 4-1-15,2-2 0 16,1-2-3-16,2 1 2 16,-1-1-1-16,1 2-1 15,1 0 2-15,0 0-1 16,2 0 1-16,0 0-1 16,-2 1 2-16,1 2-2 0,1-2 2 15,14 9 0-15,-23-17-5 16,23 17 0-1,-20-21 0-15,20 21 1 16,-18-23-3-16,11 10 3 0,1-1-2 16,-1 1 0-16,3 0 6 15,-1 0-2-15,5 13 2 16,-8-23-3-16,8 23 3 16,-5-20-4-16,5 20 3 15,-2-19-1-15,2 19 1 16,1-22-1-16,-1 22 1 15,4-23 0-15,1 9 0 0,-1 1 0 16,0 0 1 0,-4 13-2-16,12-25 1 15,-12 25-2-15,11-21 0 16,-11 21 2-16,15-23-1 0,-15 23 0 16,17-21 1-16,-17 21-2 15,20-21 1-15,-20 21 0 16,23-19 0-16,-23 19-1 15,25-16 0-15,-12 9 0 16,0 1 0-16,-13 6 1 16,23-6 0-16,-23 6-1 15,19-3 1-15,-19 3 0 16,17 2-1-16,-17-2 1 16,19 4-1-16,-19-4-1 15,16 6-1-15,-16-6 1 0,18 9-2 16,-18-9 0-1,13 11 0-15,-13-11-1 0,8 18 0 16,-8-18 3-16,5 20 0 16,-5-7 0-16,0-13 1 15,-2 27 0-15,2-12 2 16,-3 0-1-16,-2 1 1 16,1 2-1-16,0-1 0 15,-2 0 0-15,2 2 1 16,-2-2 0-16,-1 1-1 15,-2 2 1-15,5 0-1 16,-5 0 0-16,2 2 3 16,1-2 2-16,-3 2-3 15,1-2 3-15,0 2-2 0,0-5 1 16,-4 2 1-16,2-2-2 16,0 0-1-16,-2 2-2 15,2-2 0-15,-1 2 0 16,-1-2 0-16,1 2-1 15,2-3 1-15,-1 1 0 16,0 1-1-16,1-1 1 16,2-1 0-16,0 0 0 15,1 0 0-15,0 1 0 16,0 0 0-16,1-1-1 16,2 0 1-16,-2-2 0 15,1-1-1-15,4-13 1 0,-4 23 0 16,4-23 0-16,-3 18 0 15,3-18-1-15,-2 16 1 16,2-16-1-16,0 0 1 16,2 16 0-16,-2-16-1 15,0 0 2-15,0 0-1 16,0 0 1-16,13 10 0 16,-13-10-1-16,0 0 1 15,13-3 0-15,-13 3 1 16,0 0-1-16,17-12 1 15,-17 12 1-15,15-14-2 16,-15 14 1-16,18-22-1 16,-7 6 2-16,1 0-2 0,0-1 2 15,2-3-3-15,-1-2 2 16,0 3-1-16,2-1 2 16,-1 0-2-16,-2 0 1 15,-1 1 1-15,4 0-2 16,-2 2 2-16,3-2 0 15,2-1-1-15,1-2-1 16,0 1 1-16,4 2-2 16,0-1 1-16,-1 0-1 15,-1 1-3-15,-3 3-2 16,-2 2 2-16,-1 2 2 16,-2 2-1-16,-13 10 0 15,18-17 2-15,-18 17 0 0,0 0 3 16,14-16 1-16,-14 16-2 15,0 0-3-15,0 0 0 16,0 0-13 0,0 0-15-16,0 0-23 0,-14 8-42 15,14-8 0-15,-31 13 0 16,10-7 57-16</inkml:trace>
  <inkml:trace contextRef="#ctx0" brushRef="#br0">27786 9931 1 0,'-1'-14'78'0,"1"14"7"0,-3-20-1 15,3 20-48 1,-9-15-12-16,9 15-7 15,0 0 0-15,-11-14-3 16,11 14-1-16,0 0-4 0,0 0-2 16,-13-2-4-16,13 2-1 15,0 0-1-15,0 0-1 16,0 0-1-16,1 19-2 16,-1-19 1-16,5 26 0 15,-1-7 2-15,0 4 0 16,1 4-1-16,-1 5 0 15,0 1 1-15,2 5 2 16,3 1-1-16,-2 2-1 16,2 1-1-16,2 2 1 15,1-3-1-15,1 4 7 16,1-2-4-16,3-2 3 16,-1-1-3-16,2-4 5 0,-2-1-4 15,-1-3 3-15,1-3-3 16,0-8-3-16,-1-1 1 15,-2-7-1-15,-13-13 0 16,23 19-1-16,-23-19 3 16,21 3-1-16,-21-3-1 15,18-12 2-15,-18 12-2 16,18-21 1-16,-9 6 0 16,0-2 1-16,-2-2-2 15,3-1 1-15,-3 1-3 16,2-1 3-16,-2-3-3 15,2 1-2-15,-2 2 3 0,0 1-4 16,0 5 3-16,1 1-4 16,-8 13 6-16,13-20-6 15,-13 20 5 1,0 0-2-16,17-2-1 0,-17 2 2 16,0 0-2-16,19 16 7 15,-19-16-4-15,11 21 4 16,-4-9-2-16,1 3 4 15,0 2-4-15,2-2 5 16,2 2-2-16,-2-4-4 16,0 3 2-16,0-3-1 15,-10-13 0-15,22 21-1 16,-22-21 2-16,16 21-2 0,-16-21 1 16,11 14-1-16,-11-14 1 15,0 0 1-15,15 13-1 16,-15-13 1-16,0 0-2 15,0 0 1-15,13 0 0 16,-13 0 1-16,0 0-2 16,0 0-1-16,0 0 1 15,16-16 0-15,-16 16 2 16,0 0-2-16,10-20 0 16,-10 20-1-16,10-23 2 15,-6 10 0-15,0-1-1 16,1 1 1-16,-1 0-3 0,0 0-1 15,-4 13 3-15,8-19-3 16,-8 19 3 0,0 0 1-16,8-16-3 0,-8 16 5 15,0 0-5-15,0 0 6 16,0 0-5-16,0 0 4 16,0 0-3-16,0 0-1 15,2 13 1-15,-2-13-3 16,0 0 5-16,6 13-3 15,-6-13 2-15,0 0-2 16,11 19 1-16,-11-19 0 16,9 20 0-16,-9-20 2 15,11 23-2-15,-11-23 0 0,12 22 0 16,-12-22 2 0,13 20-2-16,-13-20 1 15,11 16 0-15,-11-16-1 16,0 0 1-16,16 14 0 0,-16-14 0 15,0 0-1-15,15 2 1 16,-15-2 0-16,0 0-1 16,13-11 0-16,-13 11 0 15,10-13 0-15,-10 13 0 16,10-17 2-16,-10 17-2 16,7-22 1-16,-4 9-1 15,3 1 0-15,-2-1 0 0,2 0 2 16,0-2-4-1,-2-1-3-15,3-1 2 16,-3 2-1-16,2 1 3 16,-6 14-3-16,7-22 4 0,-7 22-5 15,5-13 6-15,-5 13 1 16,0 0 0-16,0 0-1 16,0 0-2-16,0 0 2 15,0 0-2-15,-5 15 2 16,5-15-4-16,0 0 5 15,3 19-3-15,-3-19 3 16,3 13-3-16,-3-13 2 16,6 21 0-16,-6-21 1 0,9 18 0 15,-9-18-3 1,8 20 3-16,-8-20-2 16,12 20 0-16,-12-20-1 15,14 19 0-15,-14-19-1 0,19 23 1 16,-19-23 0-16,22 21 0 15,-22-21 1-15,24 19-1 16,-24-19 1-16,22 16-1 16,-9-12-1-16,0-2-3 15,0-2-2-15,-13 0-2 16,24-4-3-16,-11-4 1 16,3 0-2-16,-1-4 2 15,-1 1 1-15,0-5 1 16,1 0 3-16,-1-4 2 15,-1 1 3-15,2-3 0 16,-4 1 2-16,-1 0 1 0,-1 1 1 16,-2 3 1-16,-1 2-2 15,-2 2 0-15,-4 13-3 16,3-17 4-16,-3 17-2 16,0 0 1-16,0 0-1 15,0 0 2-15,0 0 0 16,0 0 3-16,-14 4-1 15,14-4-1-15,-9 16 4 16,9-16-5-16,-6 19 0 16,5-6-1-16,-1 0 3 15,2 1-3-15,0 2 2 16,2 0-3-16,2-3-2 16,-1 3 3-16,-3-16 1 0,12 25-3 15,-12-25-1-15,16 23 2 16,-16-23 0-16,23 16-1 15,-9-12 2-15,3-3 0 16,1-1 0-16,0-3 0 16,1-2-3-16,1-3-1 15,-4 1-3-15,2-4-2 16,-4 2-6-16,-4-4-7 16</inkml:trace>
  <inkml:trace contextRef="#ctx0" brushRef="#br0" timeOffset="831666.5692">28645 10175 106 0,'-19'-6'93'0,"0"-8"-6"16,15-4-19-16,1 0-61 15,3-2-3-15,2-2-2 16,1 2-1-16,2 1 0 0,1 0-3 16,4 5-1-16,-10 14-2 15,18-18-1-15,-18 18-3 16,18 9-2-16,-12 6-2 15,1 8-4-15,-5 5-7 16,3 10-8-16,-7 1-17 16,6 13-27-16,-8-3-1 15,2 6 33-15</inkml:trace>
  <inkml:trace contextRef="#ctx0" brushRef="#br0" timeOffset="831909.2884">28577 10853 141 0,'2'20'86'15,"-2"-20"-14"-15,0 0-67 0,0 0-81 16,0 0-7-16,0 0-5 16,2-23 32-16</inkml:trace>
  <inkml:trace contextRef="#ctx0" brushRef="#br0" timeOffset="832232.9058">27730 10277 80 0,'-13'-7'92'16,"-3"-1"-5"-16,16 8-2 15,-18-13-71-15,18 13-6 0,-16-19-3 16,16 19-3-16,-13-17 0 15,13 17 0 1,-6-13 0-16,6 13 2 16,0-13 0-16,0 13 0 0,0 0-2 15,0 0 2-15,22-19-2 16,-8 12-2-16,8 1-6 16,5-3-10-16,13 3-18 15,2-8-36-15,16 5-17 16,1-5-4-16,8 2-1 15</inkml:trace>
  <inkml:trace contextRef="#ctx0" brushRef="#br0" timeOffset="833485.2461">29672 10350 23 0,'0'0'83'0,"0"0"-4"16,12-13 2-16,-12 13-59 16,0-13-8-16,0 13-3 15,-6-15-1-15,6 15-1 16,-9-13 1-16,9 13-2 15,-15-11 0-15,15 11 0 16,-21-9-2-16,21 9 1 16,-23-4-1-16,10 4 1 15,13 0-3-15,-23 0 1 16,23 0-2-16,-21 7 0 16,21-7-2-16,-19 11-3 0,19-11-1 15,-16 25-2-15,12-6 3 16,-1 2-2-16,4 2 1 15,2 1-3-15,2-1 1 16,3-2 2-16,4-2-1 16,3-5 4-16,3-6-4 15,1-4 3-15,3-4 0 16,2-4 4-16,-2-2 0 16,0-1 2-16,-1-3-2 15,-3-2 0-15,-3 2 2 16,-13 10-1-16,17-19 2 15,-17 19-2-15,9-14 1 0,-9 14-4 16,0 0 4-16,0 0-1 16,0 0-2-16,0 0 1 15,0 0-4-15,0 0 0 16,0 0-2-16,-1 14 2 16,1-14-3-16,7 26 2 15,-1-7-1-15,1 5-1 16,1 5 2-16,3 2 0 15,0 5 2-15,1 4-2 16,-1 5 2-16,1 2-1 16,-1 4 0-16,-2 2-2 15,0 2 1-15,-2 4-3 16,-3-1 2-16,-2 0-1 0,-1-5 2 16,-2 0 0-16,-2-5 0 15,0-6 2 1,-4-5 2-16,1-6 1 0,-1-7-1 15,-1-5 1-15,-2-6 0 16,10-13 1-16,-19 10 1 16,19-10-2-16,-14-11 1 15,5-4-1-15,2-5 1 16,3-7-2-16,-2-5-2 16,2-6 1-16,1-6-1 15,1-7 0-15,2-5-2 16,5-3 2-16,2-6-2 0,2 0 1 15,5-2-1-15,6 1 2 16,2 1-1-16,4 4 2 16,0 5-3-16,1 6 1 15,1 4 2-15,-4 9 0 16,-1 7 4-16,-7 7-2 16,-1 6 1-16,-15 17-1 15,17-15 3-15,-17 15-2 16,0 0-3-16,0 0 0 15,14 13-5-15,-14-13-1 16,8 16 1-16,-8-16-1 16,14 19-2-16,-14-19 0 15,14 22 1-15,-3-9 1 0,-11-13-1 16,20 20-2 0,-20-20-6-16,20 10-8 15,-20-10-17-15,24-9-44 16,-16-10-2-16,0-4-2 0,-8-8 46 15</inkml:trace>
  <inkml:trace contextRef="#ctx0" brushRef="#br0" timeOffset="833735.4459">29991 10096 112 0,'0'0'92'0,"-7"20"-16"16,7-20-26-1,0 0-118-15,0 0-21 0,23 0-1 16,-7-7 8 0</inkml:trace>
  <inkml:trace contextRef="#ctx0" brushRef="#br0" timeOffset="834533.9957">30248 10110 9 0,'36'6'77'0,"-7"-3"1"15,0 3-2-15,-6-5-37 16,-1 3-14-16,-8-2-9 15,-14-2-6-15,0 0-3 16,13 8-4-16,-13-8-2 16,0 0 2-16,-20 8-2 0,20-8 1 15,-26 11 2-15,11-4 3 16,-1 5-1 0,1 2 1-16,-3 2 0 15,2 3-2-15,1 3 1 0,2 2-2 16,2 1-3-16,3-1-2 15,3-1 0-15,4-3-2 16,2 1 0-16,5-5 1 16,3-3-2-16,-9-13 2 15,23 11 2-15,-9-9-1 16,2-5-2-16,0-3 4 16,0-4 0-16,1-8 0 15,-1-2 0-15,-1-1 0 16,-4 0-1-16,2 0 3 15,-6 1 1-15,2 2 0 0,-5 5-1 16,-4 13 1-16,0 0 1 16,0 0-2-16,0 0-3 15,0 0-2-15,0 0-2 16,3 13 1-16,-1 0-2 16,-2-13 1-16,8 26-1 15,-2-8 0-15,1-1 5 16,1 0 1-16,2-1 1 15,0-2 0-15,-10-14 1 16,24 21-1-16,-24-21 2 16,23 10-2-16,-8-10-1 15,-1-2-2-15,1-2 0 16,-2-2-1-16,2-4 5 16,-2 1-4-16,2-4 4 0,-6-1-5 15,1 1 6-15,-5 0-3 16,-5 13 6-16,15-22 0 15,-15 22-5-15,6-13-1 16,-6 13 1-16,0 0-1 16,0 0-2-16,10 16 4 15,-10-16-5-15,7 23-1 16,-3-8 2-16,6-1 6 16,2-1-5-16,4 2 6 15,0-7-4-15,-2 2 1 16,3-2-1-16,2-4 3 15,-2-3-4-15,4-2 1 0,-7-2-1 16,1-3 0-16,-15 6 1 16,23-18 0-16,-18 5 1 15,-2-3-2-15,-3 0 2 16,-1 0-2-16,-2-1 2 16,-6 1-1-16,-1 3-1 15,-6 3-1-15,0 2-1 16,-4 4-4-16,-4 4-7 15,-11 0-19-15,3 15-63 16,-7-7-4-16,-2 7-2 16,-4-1-2-16</inkml:trace>
  <inkml:trace contextRef="#ctx0" brushRef="#br0" timeOffset="837085.9624">31264 10400 94 0,'16'3'87'15,"-16"-3"-2"-15,0 0-30 16,0 0-34-16,0 0-12 16,0 0-4-16,0 0-5 0,0 0 0 15,0 0-2 1,16-6-1-16,-16 6 1 15,14-7 0-15,-1-2 1 0,0-1 2 16,4-3-1-16,2-4 3 16,0 0 2-16,-2-6-1 15,5-2 0-15,-4-1 1 16,1 2 0-16,-1-5 1 16,-5 0 0-16,-6-3 0 15,1 3-1-15,-2-1 2 16,-4 2-2-16,-4 1 0 15,-1 1-1-15,-4 3 1 16,3 3-2-16,-3 0-1 16,2 1 0-16,-5 3-1 15,3-1-1-15,3 4 2 16,-5-2-4-16,9 15 2 16,-19-19 0-16,19 19 0 0,-17-5 2 15,17 5-1-15,-19 3 0 16,19-3-1-16,-19 13 2 15,19-13-2-15,-14 14-2 16,14-14-2-16,-10 19-3 16,8-5 2-16,5 4 0 15,2 3 0-15,0 2 0 16,1 8 0-16,4-3 2 16,-3 7 2-16,3-3 0 15,1 1 0-15,-6-1 1 16,4-2 0-16,0-1-1 15,1-2 0-15,-2-2-1 0,1-1-1 16,1-1 1-16,0-4-1 16,2-3 1-16,-4-2 2 15,-8-14-1-15,13 21 2 16,-13-21 1-16,0 0 2 16,12 13-1-16,-12-13 0 15,0 0 0-15,0 0-1 16,0 0 0-16,6-16 0 15,-6 16 0-15,4-22-1 16,-4 9 1-16,3-3-1 16,3-1 0-16,-2-3-1 15,-1 1 1-15,7-4 4 16,2 0-1-16,2 0-1 0,5 1-1 16,-3 2 1-16,0 3-2 15,2 4 3 1,4 3-1-16,-6 4-3 15,-3 4-1-15,-13 2 4 0,20 10-1 16,-20-10 1-16,20 22 0 16,-17-8-2-16,3 4 0 15,-5-1-2-15,8 2 0 16,0 1-1-16,-4-1-1 16,1 0 0-16,-2-4 0 15,7 1 0-15,-11-16 0 16,18 25-1-16,-18-25 1 0,19 14 0 15,-6-12 0-15,0-5 2 16,-13 3-2-16,17-13 0 16,-17 13-1-1,18-28 1-15,-10 11 2 0,0-3 0 16,-4 4 4-16,-4-3 0 16,9 5 2-16,-2 1 3 15,-7 13 1-15,7-13-1 16,-7 13 0-16,0 0-3 15,0 0-5-15,0 0 0 16,-4 14-3-16,4-14-1 16,-5 23-2-16,11-8 1 15,-2-2-1-15,7 4 2 0,-6-1 1 16,1 3 0-16,0 0 2 16,7-4-1-1,0 1 0-15,-13-16 0 16,14 23-3-16,-14-23-2 0,23 12-1 15,-10-12 1-15,-13 0 0 16,13-12 2-16,-13 12 2 16,5-23 2-16,-7 9 4 15,-8-2 4-15,3-1 2 16,-3-2 1-16,-2 4 1 16,5-3-2-16,1 5-1 15,-1 0 0-15,7 13-3 16,1-13-2-16,-1 13-2 15,0 0-3-15,0 0 0 0,13-3-2 16,-13 3 0 0,21 3-1-16,-4-5-1 0,-4 1 2 15,4-3 0-15,-1-1 3 16,3-1-1-16,-2-1 1 16,-1 0 1-16,1 1 3 15,-17 6 0-15,16-7 1 16,-16 7 0-16,0 0-1 15,0 0 1-15,0 0-1 16,9 20-2-16,-9-20-2 16,-10 22-1-16,8-9 0 15,1 1-1-15,-5 8-2 16,6-5 2-16,-3 5 0 16,0-6 1-16,5 1 1 15,-2-17-1-15,-3 20 2 0,3-20 0 16,0 0 2-16,0 0-2 15,0 0 2-15,14-18-1 16,-18 5 1-16,4 13 1 16,12-24-2-16,-12 24 1 15,0-17 0-15,0 17 2 16,0 0-3-16,0 0 0 16,0 0-2-16,0 0 0 15,10 25-1-15,-6-7 3 16,0 1-4-16,1 1 2 15,-5-20 8-15,8 41-7 16,-3-24-4-16,-1-2 2 0,-4-15 6 16,0 0-2-16,0 0-4 15,0 0-6-15,0 0-18 16,74-19-8-16,-74 19-44 16,0 0-5-16,44-71-6 15,-44 71-2-15</inkml:trace>
  <inkml:trace contextRef="#ctx0" brushRef="#br0" timeOffset="837349.5423">32047 9816 180 0,'0'0'109'0,"-14"1"-10"16,14-1-13-16,0 0-97 16,-13 9-15-16,13-9-19 15,-10 46-50-15,-10-8-4 16,-2 11 1-16,-7 3 0 16</inkml:trace>
  <inkml:trace contextRef="#ctx0" brushRef="#br3" timeOffset="847683.5043">22855 11264 33 0,'-13'8'93'0,"13"-8"-5"15,0 0 2-15,0 0-59 16,0 0-12-16,0 0-8 15,0 0-2-15,0 0-5 16,0 0-1-16,0 0 0 16,0 0-2-16,-2-13 3 0,2 13-3 15,13-5 2 1,-13 5-1-16,21-7-1 16,-7 1 1-16,-1-1 0 15,7-2 0-15,0-1 1 0,5 3 0 16,2-3-2-16,1 1 0 15,5-1 1-15,0 0-1 16,5 0 4-16,-2 1-3 16,1 2-2-16,-1-1 1 15,-1 0 2-15,1 1-1 16,-4 3 0-16,-1-1-1 16,0 4-1-16,-1-2 1 15,-1 0 0-15,0 2 0 16,0-4 0-16,-2 3 0 15,2-1 0-15,0-2 0 16,1 0 0-16,-3-1 0 16,-1-1-1-16,-1 1 0 0,-2-1 0 15,-1-1 2-15,-5 3-3 16,-1-1 4-16,-2 2-2 16,-14 4 0-16,21-6 1 15,-21 6 1-15,0 0 1 16,14-3-2-16,-14 3 2 15,0 0-2-15,0 0 1 16,0 0-4-16,0 0-4 16,0 0-9-16,0 0-17 15,0 0-36-15,0 0-30 16,0 13 0-16,0-13-6 16</inkml:trace>
  <inkml:trace contextRef="#ctx0" brushRef="#br3" timeOffset="849207.4281">27961 10781 2 0,'-19'7'85'15,"19"-7"1"-15,0 0 1 16,0 0-47-16,0 0-16 0,0 0-6 15,0 0-4-15,0 0-3 16,0 0-3-16,0 0-5 16,0 0 1-16,0 0-3 15,0 0 0-15,6-13 0 16,-6 13-2-16,0 0 0 16,19-1 1-16,-19 1 2 15,24-2-2-15,-8 2 2 16,4 0-2-16,2 0 2 15,4 0-2-15,1 0 0 16,2 2-1-16,6-1 1 16,1 1 0-16,2-1 0 15,0 1 1-15,1 0-1 0,0 0 1 16,2-1 0-16,1-1 0 16,-5 3 0-16,1-1-1 15,2-1 0-15,2 1-1 16,1-1 1-16,0 2-1 15,2-2 2-15,-1 1-2 16,2-1 1-16,-2 1 0 16,3 1-2-16,-1-1 4 15,0-2 0-15,0 2-1 16,0-1-1-16,2 1 2 16,-2-4-1-16,3 4 0 15,-1-2 1-15,-2-2-2 0,2 2-2 16,-1 0 1-16,4 0 2 15,-1 2-3-15,2-2 2 16,0 1 0-16,4-1 2 16,-1 0 1-16,0 2 0 15,-2-4-1-15,1 1 0 16,-4-1 0-16,-1 1 0 16,-1-1 0-16,-5 0-4 15,-2 0 1-15,-4-1 0 16,1 2 1-16,-4-1 0 15,-1 2 1-15,-4 0-1 16,-1-1-1-16,-1 1 3 16,-2-2-2-16,-2 2 1 0,-3-1-1 15,0 1 0-15,-4-1 0 16,0-1 1-16,-2 4 1 16,-14-2-1-16,20 0 1 15,-20 0-1-15,18 0 2 16,-18 0-1-16,0 0 1 15,17 0-2-15,-17 0 2 16,0 0-1-16,0 0 0 16,13-2 0-16,-13 2-1 15,0 0-5-15,0 0-12 16,0 0-26-16,0 0-50 16,0 0-1-16,0 0-6 0,0-16 7 15</inkml:trace>
  <inkml:trace contextRef="#ctx0" brushRef="#br3" timeOffset="861159.3321">24771 12877 1 0,'6'15'44'0,"-6"-15"26"16,0 0-18 0,0 0-35-16,0 0-7 0,0 0-5 15,0 0-1-15,0 0 1 16,0 0 1-16,0 0 0 15,0 0 3-15,0 0 0 16,0 0-1-16,0 0 3 16,0 0 0-16,0 0-2 15,0 0-1-15,0 0 0 16,0 0-1-16,0 0-1 16,0 0-1-16,0 0-1 15,0 0-1-15,11-13-1 16,-11 13 1-16,0 0-1 15,0 0-1-15,0 0-1 16,12-15 1-16,-12 15 0 0,0 0-1 16,0 0 0-16,17-10-1 15,-17 10 2-15,16-11-1 16,-16 11 2-16,20-15-2 16,-20 15 0-16,23-20 0 15,-10 7-1-15,2 0-1 16,-1 0 0-16,2-1-1 15,0-1 1-15,1 0-1 16,0-1 4-16,2-2-3 16,-1 2 3-16,0-2 0 15,0 0 1-15,3 0-1 16,-1-3 0-16,1 3 1 0,0-3-2 16,-1 0 1-16,4 2-2 15,-4-1 2-15,1 0-1 16,-3-2 0-16,2 2 1 15,-1-2-2-15,1 1 1 16,-1-1 0-16,-1 3 1 16,4-1-2-16,1 4 1 15,0-1 1-15,0 2-2 16,2 1 1-16,-2 1-1 16,3-1 2-16,-2-1-2 15,2 1 2-15,-1-1-2 16,-1 1 0-16,0-1 2 0,0 1 0 15,-1 1-2-15,-1-1 0 16,-1 1 1-16,1 0-1 16,-2 0 2-16,2 1-1 15,-3-2-1-15,2 2 0 16,-3 1 2-16,2-2 0 16,-1 0 1-16,-4 1-1 15,1-1-3-15,-3 1 2 16,2 1 2-16,-15 11 0 15,19-20 0-15,-19 20-2 16,12-15 1-16,-12 15 0 16,0 0 4-16,13-16-4 15,-13 16 2-15,0 0-1 16,0 0 0-16,0 0-1 0,0 0 2 16,0 0-2-16,0 0 1 15,0 0 0-15,0 0-1 16,0 0-2-16,0 0 1 15,8-13-2-15,-8 13-8 16,0 0-13-16,0 0-30 16,0 0-32-16,0 0-4 15,0 0 0-15</inkml:trace>
  <inkml:trace contextRef="#ctx0" brushRef="#br3" timeOffset="862895.3191">25973 11729 1 0,'0'0'81'16,"0"0"3"-16,0 0-3 0,0 0-54 15,0 0-16 1,0 0-4-16,0 0-1 16,0 0 0-16,0 0-5 15,0 0 1-15,0 0-1 0,0 0 2 16,0 0 0-16,0 0 0 15,0 0 0-15,0 0 1 16,0 0 1-16,0 0 0 16,0 0 0-16,0 0-2 15,0 0 0-15,0 0 1 16,0 0-2-16,0 0 0 16,0 0-2-16,0 0 2 15,0 0 0-15,0 0 0 16,0 0 2-16,0 0-3 15,13-4 1-15,-13 4-1 16,0 0 1-16,0 0-1 0,0 0 1 16,14-2-3-16,-14 2 1 15,0 0 0-15,18 2 0 16,-18-2 0-16,0 0 1 16,18 0-1-16,-18 0 1 15,16-2 1-15,-16 2-2 16,17-3 0-16,-17 3 0 15,18-3 1-15,-18 3-2 16,19-2 1-16,-19 2-1 16,15-2 0-16,-15 2 1 15,13 2 1-15,-13-2-1 16,13 0 0-16,-13 0 2 16,0 0-2-16,16-2 2 0,-16 2-1 15,0 0 1-15,16-1-1 16,-16 1-1-16,0 0 0 15,0 0 0-15,13 1 1 16,-13-1-1-16,0 0 0 16,0 0-1-16,0 0 2 15,0 0 1-15,0 0-2 16,15-1 1-16,-15 1-1 16,0 0 1-16,0 0-1 15,0 0 0-15,0 0 1 16,0 0-1-16,0 0 0 15,0 0 2-15,0 0-2 0,0 0 0 16,0 0 2-16,0 0-1 16,0 0 0-16,0 0 0 15,0 0 0-15,0 0 0 16,0 0 0-16,0 0 0 16,0 0-2-16,0 0 2 15,0 0-1-15,0 0 1 16,0 0-1-16,0 0 0 15,0 0-1-15,0 0 2 16,0 0-2-16,0 0 2 16,0 0-1-16,0 0 0 15,0 0 0-15,0 0 0 16,0 0 1-16,0 0 0 0,0 0 0 16,0 0-1-16,-3 14 1 15,3-14-3-15,0 0 2 16,0 0-2-16,-3 15-1 15,3-15 1-15,1 14 0 16,-1-14 0-16,-1 20 0 16,1-20 2-16,-2 20-1 15,2-20 1-15,-1 21 0 16,1-21 1-16,-3 20 0 16,3-20-1-16,-3 17 0 15,3-17 0-15,-1 14 2 16,1-14-1-16,-2 13 1 0,2-13-1 15,0 0 0-15,0 0 1 16,-1 13-1 0,1-13 2-16,0 0-2 15,0 0 1-15,0 0-2 0,0 0 1 16,0 0-1-16,0 0 0 16,0 0 0-16,0 0 1 15,0 0 0-15,0 0-5 16,0 0-4-16,0 0-12 15,0 0-23-15,0 0-47 16,0 0-4-16,0 0-3 16,0 0 45-16</inkml:trace>
  <inkml:trace contextRef="#ctx0" brushRef="#br3" timeOffset="865175.8866">24806 12965 1 0,'0'0'18'15,"0"0"44"-15,13-1-3 16,-13 1-47-16,0 0-5 15,0 0 1-15,0 0-1 0,0 0 2 16,0 0-1-16,0 0 2 16,0 0 0-16,0 0-1 15,0 0-3-15,0 0-1 16,0 0 1-16,0 0-1 16,0 0 1-16,0 0 1 15,0 0-1-15,0 0 2 16,0 0-2-16,0 0-1 15,0 0-1-15,0 0 0 16,0 0-2-16,0 0 1 16,0 0-1-16,0 0 1 15,0 0 0-15,0 0 1 16,14 1-1-16,-14-1 0 0,0 0 1 16,0 0-2-16,13-1 1 15,-13 1 0-15,0 0-1 16,14-1 0-16,-14 1 0 15,0 0 0-15,18 0-2 16,-18 0 3-16,18 1-1 16,-18-1-2-16,21 1 2 15,-21-1-2-15,24-1 1 16,-9 1 0-16,-1 0 0 16,0-1 0-16,2-1-1 15,-1-1 1-15,1 2 0 16,1-1 0-16,2 1 1 0,-1-1-2 15,3 2 1-15,-4 0 0 16,3-2-1-16,-1 3 1 16,1-2 0-1,-1-1 0-15,-2 1-1 0,1-2 2 16,-1 1-2-16,2 1 1 16,-1 1-1-16,1-1 1 15,-2-1-1-15,2 1 0 16,0-1 1-16,1 4 0 15,0-4-1-15,2 2 0 16,-2 0 2-16,3 0-1 16,0 2-1-16,2-2 1 15,-1 0-1-15,1 0 1 0,-1 1 0 16,2-1-1-16,0 0 0 16,0 0 0-16,2-1 0 15,-2 1 1-15,0 0-2 16,0-2 2-16,-3-1-1 15,4 2 0-15,-1 1 1 16,0-3 0-16,-1 3 0 16,-1-1-3-16,-1 1 3 15,2 0-1-15,-2 0 0 16,-3 1 0-16,0-2 0 16,-1 2-1-16,1-2 1 15,0 1 0-15,-1-3 1 16,0 3-2-16,-2-2 1 0,1 1 0 15,-1 1 0-15,3 0 0 16,-3-2 1-16,4-1 0 16,-1 3-2-16,3-1 0 15,1 0 2-15,1-2 0 16,1 0-2-16,-3 1 1 16,3 1-1-16,-1-1 0 15,-1 0 1-15,-1-1 1 16,0 0-1-16,2 1 0 15,-4 1-1-15,2-2 3 16,-2 2-2-16,0-1 0 16,0 2 1-16,0-1-2 15,1 1 1-15,-3-2 1 16,1 1 1-16,0 1-4 16,-1 0 3-16,-1-2 0 15,1 1-1-15,-1-1 2 0,-3 1-2 16,1 2 0-16,0-2 0 15,-1 0 3-15,-1-1-3 16,0 1 2-16,-14 1-1 16,25 0 0-16,-12 0 1 15,-13 0-1-15,23-3 0 16,-23 3 0-16,19-2 1 16,-19 2-2-16,14-1 2 15,-14 1-1-15,0 0 0 16,16-4 1-16,-16 4 0 15,0 0 0-15,15-2 0 16,-15 2 1-16,0 0-1 0,0 0 1 16,13 0 0-16,-13 0 0 15,0 0-2-15,0 0 2 16,0 0-1-16,0 0 0 16,0 0 0-16,0 0-2 15,0 0 1-15,0 0-1 16,0 0 1-16,0 0-1 15,0 0-2-15,0 0-4 16,0 0-7-16,0 0-11 16,0 0-23-16,0 0-46 15,0 0-1-15,-11 15-2 16,11-15 48-16</inkml:trace>
  <inkml:trace contextRef="#ctx0" brushRef="#br3" timeOffset="866727.6553">27019 12712 1 0,'0'0'5'16,"0"0"63"-16,-13 0-16 15,13 0-24-15,0 0-1 16,0 0-2-16,0 0 0 16,0 0-2-16,0 0-2 15,0 0-4-15,0 0-3 16,0 0-3-16,0 0-2 0,0 0-1 15,0 0-2-15,0 0 1 16,0 0-1-16,0 0 1 16,0 0 1-1,0 0-2-15,0 0 0 0,0 0-1 16,0 0-1-16,0 0-1 16,0 0 0-16,0 0-1 15,0 0 1-15,0 0-1 16,0 0 0-16,0 0 1 15,0 0 0-15,0 0-1 16,0 0 0-16,0 0 0 16,0 0 0-16,0 0 0 15,0 0-1-15,0 0-1 0,0 0 1 16,0 0 0 0,0 0-2-16,0 0 0 15,0 0 0-15,0 0 0 16,0 0 1-16,1 13-2 0,-1-13 1 15,0 0 0-15,10 13 1 16,-10-13 0-16,15 10 0 16,-15-10 3-16,20 13-1 15,-6-6 2-15,1 0-1 16,-1-1 1-16,1 2-2 16,-1 0 1-16,-1 0-1 15,5-2-2-15,-4-2 0 0,-14-4 1 16,24 11 0-1,-24-11-2-15,22 7 2 16,-22-7-1-16,22 6 1 16,-22-6 0-16,14 4-1 0,-14-4-2 15,0 0 3-15,16 3 0 16,-16-3-1-16,0 0 1 16,0 0 0-16,0 0 0 15,0 0 0-15,0 0 1 16,0 0-2-16,0 0 1 15,0 0-1-15,0 0 1 16,0 0 0-16,0 0-1 16,0 0 0-16,0 0 0 15,0 0 1-15,0 0-1 16,0 0 1-16,0 0-1 16,0 0 0-16,0 0 1 15,0 0-1-15,0 0 0 0,0 0-1 16,0 0 2-16,0 0 0 15,0 0 0-15,0 0-2 16,0 0 2-16,0 0-1 16,0 0 1-16,0 0 0 15,0 0-2-15,0 0 0 16,0 0 0-16,-14 11 2 16,14-11-1-16,0 0-1 15,0 0-2-15,-15 9 1 16,15-9 0-16,0 0 0 15,-14 14 1-15,14-14-1 16,0 0 0-16,-18 18 0 0,18-18 3 16,-14 11-1-16,14-11 1 15,-14 15-2-15,14-15 3 16,-16 14-1-16,16-14-2 16,-15 16 2-16,15-16-1 15,-13 13 0-15,13-13 1 16,-14 11 2-16,14-11-2 15,0 0 1-15,-16 15 0 16,16-15 1-16,0 0-3 16,-14 9 1-16,14-9 1 15,0 0-3-15,0 0-2 16,0 0-5-16,0 0-3 16,0 0-8-16,0 0-15 0,0 0-35 15,0 0-29-15,0 0-1 16,0 0-1-16</inkml:trace>
  <inkml:trace contextRef="#ctx0" brushRef="#br3" timeOffset="883356.5696">26062 12349 1 0,'0'0'27'0,"0"0"49"15,0 0-2-15,0 0-48 16,0 0-13-16,0 0-7 16,0 0 0-16,0 0-5 0,0 0-2 15,-6 13 2-15,6-13 0 16,0 0 2-16,0 0 1 15,-7 19 2-15,7-19-2 16,0 0 3-16,-3 17 0 16,3-17 0-16,-2 21-2 15,2-8 1-15,0 1-2 16,-2 3 0-16,-1 1-1 16,3 2-1-16,-1 2-1 15,1-1 0-15,0 2 1 16,0-1 0-16,1 0 0 15,4-1-2-15,-1-2 1 0,2-2 0 16,1-1 0-16,3-3 0 16,-10-13-2-16,17 20 2 15,-17-20-1-15,20 12 1 16,-20-12-1-16,21 1 0 16,-21-1 0-16,21-10 0 15,-21 10 0-15,22-17 0 16,-11 1 1-16,1-1-1 15,1-1 0-15,-1-2 1 16,-1 0 1-16,-1 1-2 16,0-1 1-16,-1 3 0 15,-2-1-1-15,-1 4 1 0,-2 0 0 16,1 1-1-16,-3-2 0 16,-2 15 0-16,6-22 0 15,-6 22 0 1,6-17 0-16,-6 17-1 0,0 0 1 15,0 0 0-15,0 0 1 16,0 0-2-16,0 0 1 16,0 0-1-16,0 0 1 15,0 0-2-15,1 20 1 16,-1-20 0-16,-1 22-1 16,2-8 3-16,-1 1 0 15,0 1 1-15,0 0 0 16,2-1 1-16,-2 3-2 0,1-2 0 15,1 1 0-15,1-3-1 16,0-1 0-16,-3-13 0 16,7 22 0-16,-7-22-1 15,10 16-2-15,-10-16-2 16,13 7-2-16,-13-7-2 16,16 4-7-16,-16-4-12 15,23-4-23-15,-23 4-29 16,26-23 1-16,-12 7 41 15</inkml:trace>
  <inkml:trace contextRef="#ctx0" brushRef="#br3" timeOffset="888707.403">26525 12670 1 0,'0'0'55'0,"0"0"23"0,0 0-1 16,0 0-51-1,0 0-19-15,0 0-4 0,13 4-1 16,-13-4 0 0,0 0-2-16,0 0 2 0,0 0 2 15,0 0-1-15,0 0 2 16,0 0-1-16,0 0 1 16,0 0-2-16,3-14 2 15,-3 14-1-15,0 0 1 16,0 0 0-16,3-13-2 15,-3 13 0-15,0 0-1 16,3-18 0-16,-3 18 0 16,0 0-1-16,3-17-1 0,-3 17 0 15,0 0 2 1,6-17-2-16,-6 17 2 16,0 0 1-16,10-15-2 15,-10 15 2-15,0 0-2 0,10-16 0 16,-10 16 0-16,0 0 3 15,0 0-2-15,7-13 0 16,-7 13 2-16,0 0-1 16,0 0 0-16,0 0 1 15,0 0 0-15,0 0-3 16,0 0 1-16,0 0-1 0,0 0 0 16,3-13 0-16,-3 13 0 15,0 0 0 1,0 0-1-16,0 0 3 15,0 0-2-15,0 0 0 16,0 0 0-16,0 0 1 0,0 0 0 16,0 0 0-16,0 0-2 15,0 0-1-15,0 0 1 16,0 0-1-16,0 0 0 16,6 15-1-16,-6-15 0 15,0 0 1-15,-3 16 1 16,3-16-3-16,-2 26 4 15,2-8 0-15,0 4-1 16,0 5 3-16,0 2 2 16,-1 6-1-16,2-2-4 15,-2-1-1-15,1-3-11 16,4 0-20-16,-7-11-52 16,9 3-4-16,-6-21-7 0,0 0 36 15</inkml:trace>
  <inkml:trace contextRef="#ctx0" brushRef="#br3" timeOffset="892709.0953">24896 11756 57 0,'0'0'59'0,"0"0"-14"16,-7-15-9-16,7 15-7 15,0 0-8-15,0 0-4 16,0 0-3-16,0 0-2 16,0 0-5-16,0 0-3 15,0 0-1-15,0 0-2 16,0 0 1-16,-8 14-1 16,8-14-1-16,-2 19 1 15,2-19 0-15,-1 26-1 16,1-8 0-16,-2 1 1 15,-1 0 1-15,0 1-1 16,1 0 1-16,0 5 1 16,-1-3-3-16,2 1 1 0,-1-3 0 15,2 0-1-15,3-3 1 16,0 1-1-16,1-5-1 16,-4-13-1-16,12 17 2 15,-12-17 1-15,14 11-2 16,-14-11 0-16,15 5 3 15,-15-5-1-15,0 0 1 16,17-3 0-16,-17 3 0 0,0 0-1 16,16-20 1-16,-9 7 0 15,-1-5 0 1,1 0-1-16,0-4 1 16,1-4-1-16,0 2-1 0,0-1 3 15,-1 0-2-15,0 4 2 16,0 2-3-16,0 3 2 15,-1 3-4-15,-6 13 3 16,12-20 0-16,-12 20-2 16,11-17 0-16,-11 17 1 15,12-15-1-15,-12 15-1 16,11-14 2-16,-11 14-2 16,15-10 2-16,-15 10 1 0,14-6-1 15,-14 6 1 1,0 0 0-16,15 1 2 15,-15-1-2-15,0 0 2 16,0 0-2-16,10 18 0 0,-10-18-1 16,3 20 0-16,-2-4 0 15,1 0 0-15,-2 4 0 16,-2 3-1-16,1 4 1 16,1-1-3-16,-2 3 4 15,1-1-2-15,-1-2 2 16,1-2-1-16,1-1 0 15,0 0 0-15,1-4 0 16,-1 3 0-16,2-5-2 16,2 2-2-16,0-3-4 15,1-2-6-15,1 0-21 16,-6-14-48-16,12 2-4 0,-3-17-2 16,-2-9 63-16</inkml:trace>
  <inkml:trace contextRef="#ctx0" brushRef="#br3" timeOffset="893810.3502">25274 12028 8 0,'0'0'77'0,"0"0"-2"16,0 0-38-16,0 0-11 15,0 0-7-15,0 0-2 16,0 0-3-16,0 0-1 16,0 0-4-16,0 0-3 15,0 0 1-15,-14 7-2 16,14-7-2-16,0 0-2 16,0 0 0-16,0 0-1 15,0 0 1-15,-6 13 0 16,6-13-1-16,0 0 1 0,0 0 0 15,0 0 0 1,0 0-1-16,0 0 2 0,-13 0 0 16,13 0-1-1,0 0 0-15,-5-17 0 0,5 17 0 16,-3-15 1-16,3 15 1 16,-3-16 2-16,3 16-3 15,0-13 2-15,0 13 0 16,0 0-1-16,6-14-2 15,-6 14 3-15,0 0-4 16,20-13-1-16,-20 13 3 16,20-10-3-16,-7 7-1 0,-13 3 1 15,22-2-2-15,-22 2-1 16,15 9 0-16,-10 4-1 16,1 1 0-1,-4 1 0-15,-2 1 4 0,2 1-1 16,-2 0 3-16,-2 1-3 15,1-5 5-15,1-13-1 16,-9 21 0-16,9-21 0 16,-17 22-2-16,17-22 1 15,-27 16-1-15,9-9 2 16,1 0 0-16,-3 0-1 16,1-1-1-16,2 0 2 15,1-3 1-15,1 1-1 16,15-4 0-16,-13 3 1 15,13-3-4-15,0 0 2 16,0 0 1-16,0 0-2 16,0 0 0-16,0 0-1 0,0 0 0 15,15-1 0-15,-15 1-1 16,16 5 0-16,-16-5-1 16,23 9 2-16,-23-9-1 15,26 9 1-15,-13-3 1 16,1-1 0-16,-1 0 3 15,2-2-2-15,-2-1 0 16,1-3-4-16,-1 1-5 0,0-7-14 16,4 1-30-1,-5-13-34-15,4-4-3 16,-3-11 4-16</inkml:trace>
  <inkml:trace contextRef="#ctx0" brushRef="#br3" timeOffset="897594.5182">1920 16648 97 0,'-88'30'101'15,"2"-3"-5"-15,-9-4-6 16,15-1-85-16,5 7-25 16,13-5-54-16,62-24-9 15,-73 31-7-15,73-31-14 16</inkml:trace>
  <inkml:trace contextRef="#ctx0" brushRef="#br2" timeOffset="909720.0664">26853 12261 28 0,'0'0'38'0,"0"0"-6"15,0 0-8-15,0 0-3 16,0 0-6-16,0 0-3 16,0 0-4-16,0 0-1 15,0 0-2-15,0 0-2 16,0 0-1-16,0 0-1 15,0 0 0-15,0 0 0 16,0 0 0-16,17-5 0 16,-17 5 0-16,0 0 1 0,16-8-1 15,-16 8 0-15,13-5 2 16,-13 5-1 0,0 0 0-16,17-9 3 15,-17 9-2-15,0 0 1 16,18-9 1-16,-18 9 0 0,0 0-2 15,13-11 3-15,-13 11-1 16,0 0-2-16,0 0 1 16,11-13-1-16,-11 13 0 15,0 0 0-15,7-13-1 16,-7 13-1-16,0 0 0 16,12-16 1-16,-12 16-1 15,0 0 0-15,9-17 0 16,-9 17 0-16,0 0 0 0,5-16 1 15,-5 16-1-15,5-13 2 16,-5 13 0 0,0 0-1-16,6-16 3 0,-6 16-1 15,0 0 1-15,4-17-3 16,-4 17 2-16,0 0 0 16,-2-18 0-16,2 18 1 15,-1-13-3-15,1 13 1 16,-4-13-2-16,4 13 3 15,-2-14-2-15,2 14 0 16,-4-13-2-16,4 13 0 16,-4-15 2-16,4 15-1 0,-6-15 0 15,6 15-1 1,-6-18 1-16,6 18-2 16,-7-17 2-16,7 17-1 15,-7-19 0-15,7 19 2 0,-9-20 0 16,9 20 0-16,-12-22 1 15,8 9 0-15,4 13 0 16,-13-23 0-16,13 23 2 16,-13-20-5-16,13 20 3 15,-13-20-3-15,13 20 2 16,-16-19-1-16,16 19 0 16,-14-19 0-16,14 19 0 0,-13-17 0 15,13 17-1 1,-15-16 1-16,15 16 0 15,-14-19 0-15,14 19-1 16,-14-15 0-16,14 15 2 0,-16-19-2 16,16 19 0-16,-18-19 1 15,18 19-1-15,-18-19 0 16,18 19 2-16,-22-18-1 16,9 9-1-16,13 9 1 15,-25-16-1-15,25 16 0 16,-23-16 1-16,9 10-1 15,1-2-1-15,13 8 2 16,-23-16-2-16,10 9 2 16,0-2-1-16,0 0 0 15,0 2 0-15,0-2 0 16,-3 5 1-16,0 0-1 16,-1-1-1-16,1-2 1 0,-3 4 1 15,2-1-2-15,0 0 2 16,-2 1-2-16,2-3 0 15,-1 0 0-15,1 2 1 16,0 1-1-16,1 0 2 16,-2-1-2-16,1 1 1 15,-2 0 0-15,2 0 0 16,0 2 0-16,1-2 0 16,-3-2 0-16,3 3-2 15,-3-1 2-15,4 0-1 16,-1-3 1-16,1 3-1 15,-2 0 1-15,0 0 0 0,-1 1 0 16,1-1 2-16,1 1-2 16,0 1 1-16,-1-2 0 15,0 0 2-15,-2 2-3 16,0-2 0-16,-1 1-1 16,-2-1 0-16,2-1 2 15,0 3-1-15,0-1-1 16,0-1 0-16,2 0 2 15,1 2-1-15,0-2 0 16,1 3 1-16,1-1-1 16,2-1 0-16,0 1 0 15,13 1 1-15,-21-2-1 16,21 2 1-16,-16-1 0 0,16 1-1 16,0 0 1-16,-15 3-1 15,15-3 0 1,0 0 0-16,0 0 1 0,0 0-1 15,-13 3-1-15,13-3 1 16,0 0-1-16,0 0-2 16,0 0 2-16,0 0-4 15,0 0 0-15,0 0-3 16,0 0-4-16,0 0-5 16,0 0-15-16,0 0-18 15,0 0-36-15,0 0 3 16,0 0 2-16</inkml:trace>
  <inkml:trace contextRef="#ctx0" brushRef="#br2" timeOffset="910349.4072">25683 11228 14 0,'0'0'90'0,"0"0"-7"16,0 0 6-1,-2-17-52-15,2 17-19 16,0 0-5-16,0 0-5 0,0 0-3 15,-11-16-3-15,11 16 5 16,0 0-7-16,-13 4 3 16,13-4-4-16,0 0-2 15,-16 15 1-15,16-15 3 16,-16 19-2-16,16-19-1 16,-17 17 1-16,17-17 0 15,-23 14 2-15,8-6 0 16,1 0 1-16,-2-1 0 0,-1 1-1 15,-4 0 1 1,1 1 0-16,1-3 1 16,2 2-1-16,0 0 1 0,2-4-1 15,15-4-1-15,-18 9 0 16,18-9-3-16,0 0 2 16,0 0-1-16,1 14 1 15,-1-14-1-15,19 9 0 16,-19-9-1-16,23 13 3 15,-7-8-2-15,0 1 1 16,0 1 0-16,1-1-1 16,0 0 1-16,1 0-2 0,-3 0-1 15,4-1-5 1,-4-2-9-16,5 6-27 16,-20-9-42-16,27 10-2 15,-14-9-4-15,-13-1 59 0</inkml:trace>
  <inkml:trace contextRef="#ctx0" brushRef="#br2" timeOffset="913318.0849">24419 11394 34 0,'0'0'73'15,"0"0"-3"-15,0 0-35 16,16-13-22-16,-16 13-8 16,0 0-3-16,8-14 2 0,-8 14 0 15,0 0-1 1,0 0 1-16,0 0-1 16,0 0 0-16,0 0 0 15,8-13-1-15,-8 13-1 0,0 0-1 16,0 0 3-16,0 0-2 15,0 0 4-15,0 0 2 16,0 0 0-16,0 0 2 16,0 0 0-16,0 0 1 15,4-13-2-15,-4 13 2 16,0 0-4-16,0 0 0 16,0 0-2-16,0 0 0 15,0 0-1-15,0 0 0 16,0 0 1-16,0 0-2 15,0 0 1-15,0 0-1 0,0 0 1 16,0 0-1-16,-13-3 0 16,13 3-1-16,0 0 0 15,0 0 0-15,0 0 0 16,0 0 1-16,0 0-2 16,0 0 0-16,0 0 0 15,0 0 1-15,0 0-1 16,0 0 0-16,0 14-1 15,0-14 0-15,0 0 2 16,0 16-1-16,0-16 0 16,1 16-1-16,-1-16 2 15,0 17 0-15,0-17 0 16,3 16-1-16,-3-16-1 16,3 16 1-16,-3-16-1 0,4 16 2 15,-4-16 0-15,5 19-1 16,-5-19-1-16,1 19 3 15,-1-19-1-15,-1 23 0 16,1-23-1-16,-2 21 1 16,2-21-2-16,-1 22 2 15,1-22 0-15,-3 22-1 16,3-22 0-16,-3 23 0 16,3-23 0-16,-3 21-1 15,3-21 2-15,-3 23-1 16,3-23-1-16,-2 26 2 15,2-11-1-15,-2-1 0 0,2 2-1 16,-1-1 3-16,1 2-3 16,0-1 2-16,0 0-2 15,0-2 1-15,3-1 1 16,-3-13-1-16,4 22 1 16,-4-22-1-16,4 18 1 15,-4-18-2-15,4 19 2 16,-4-19-2-16,2 20-2 15,-2-20 3-15,1 23-1 16,-1-23 1-16,3 24-2 16,-3-24 2-16,2 23-1 15,-2-23 2-15,4 24 1 16,-3-11-3-16,2 2 0 0,-1-1 0 16,1 0 1-16,-2 1-1 15,1-1 1-15,0 2-3 16,0-3 3-16,-1 2 1 15,1-2 1-15,-2-13-3 16,4 24 2-16,-2-11 0 16,-2-13-1-16,5 23 1 15,-5-23-2-15,5 20 0 16,-5-20 1-16,4 21 1 16,-4-21-2-16,6 18 0 15,-6-18 1-15,3 20 0 16,-3-20 0-16,1 19 0 0,-1-19 1 15,3 18-2-15,-3-18 2 16,3 15 1-16,-3-15-2 16,4 19 0-16,-4-19 0 15,6 20 0-15,-6-20-1 16,4 23 2-16,-1-8 0 16,-3-2-2-16,2 0 0 15,1 0 2-15,-2 0-2 16,0 0 1-16,-1-13 1 15,3 23-2-15,-3-23 0 16,6 23 2-16,-6-23-2 16,4 22 0-16,-4-22 2 15,5 18-2-15,-5-18 2 16,7 18-1-16,-7-18-1 0,0 0 0 16,6 17 1-16,-6-17 1 15,0 0-2 1,0 0 3-16,5 13-2 0,-5-13 1 15,0 0 0-15,0 0-1 16,0 13 2-16,0-13-2 16,0 0 3-16,0 0-4 15,3 16 1-15,-3-16 1 16,0 0-1-16,0 0-1 16,0 14 2-16,0-14-1 15,0 0-1-15,0 0 2 0,-1 15-1 16,1-15 1-1,0 0-1-15,0 0 2 16,4 13-2-16,-4-13 1 16,0 0 0-16,5 13-1 0,-5-13 0 15,0 0 1-15,0 0 0 16,0 0-1-16,2 14 2 16,-2-14-3-16,0 0 1 15,0 0-1-15,0 0 0 16,0 0-1-16,0 0 0 15,0 0 2-15,0 0-4 16,0 13 3-16,0-13-6 16,0 0-2-16,0 0-10 0,0 0-9 15,0 0-25 1,0 0-36-16,8-16 2 16,-10 0-3-16</inkml:trace>
  <inkml:trace contextRef="#ctx0" brushRef="#br2" timeOffset="914860.5248">24321 11426 8 0,'0'0'70'16,"0"0"1"-16,0 0-29 15,1-13-14-15,-1 13-4 16,0 0-2-16,0 0-4 16,0 0-1-16,0 0-5 15,0 0-1-15,0 0-4 0,0 0-1 16,0 0-1-16,0 0-2 16,0 0-1-16,0 0-1 15,0 0 1 1,0 0-2-16,0 0 1 15,0 0-2-15,0 0 2 0,0 0 1 16,0 0-2-16,0 0 1 16,0 0 1-16,0 0 0 15,0 0 1-15,0 0 0 16,0 0-1-16,0 0-1 16,0 0 1-16,0 0 1 15,7-13-3-15,-7 13 2 16,0 0 0-16,0 0-1 0,3-17 0 15,-3 17 0-15,0 0-1 16,3-16 1-16,-3 16 0 16,6-15-1-16,-6 15-1 15,9-17 1-15,-9 17-1 16,14-23 0-16,-5 10 1 16,2-3-3-16,-1 2 4 15,2-4-5 1,-2 3 4-16,0-1 1 0,-10 16 1 15,17-25-1-15,-9 12 2 16,-8 13 1-16,13-20-3 16,-13 20 2-16,13-19-1 15,-13 19-2-15,13-16 1 0,-13 16 0 16,0 0-1 0,13-11 3-16,-13 11-1 15,0 0 2-15,0 0 0 16,0 0 2-16,0 0-2 0,0 0 1 15,0 0-4-15,0 0 0 16,0 0-1-16,0 0 0 16,0 0 0-16,0 0-1 15,0 0-1-15,0 0 2 16,0 0 2-16,0 0-2 16,0 0 1-16,0 0 0 15,0 0-1-15,0 0 2 0,0 0-2 16,0 0 1-16,0 0-1 15,0 0 1 1,0 0-1-16,0 0 1 16,0 0-2-16,0 0 0 0,0 0 0 15,0 0 1-15,2 14 1 16,-2-14-2-16,0 0 1 16,6 15-1-16,-6-15 1 15,0 0-1-15,10 18 1 16,-10-18 0-16,9 18-2 15,-9-18 4-15,13 20-4 16,-13-20 3-16,14 22-2 16,-14-22 2-16,13 18-4 0,-13-18 3 15,13 18-3 1,-13-18-4-16,0 0-3 16,15 14-9-16,-15-14-7 15,0 0-21-15,20 20-42 0,-20-20-2 16,10 15-1-16,-10-15 60 15</inkml:trace>
  <inkml:trace contextRef="#ctx0" brushRef="#br2" timeOffset="916967.6345">24595 12455 1 0,'0'0'73'0,"0"0"0"0,0 0-3 16,0 0-56-16,0 0-7 16,0 0-1-16,14-10 0 15,-14 10 3-15,0 0-2 16,0 0 1-16,0 0 0 15,0 0-2-15,0 0 0 16,0 0-3-16,0 0 0 16,15-9-1-16,-15 9 1 15,0 0-1-15,16-7 2 0,-16 7 2 16,0 0-1-16,13-5 2 16,-13 5-2-1,0 0 2-15,0 0-2 16,0 0-1-16,0 0-1 0,15-1 0 15,-15 1-2-15,15-1-1 16,-15 1 2-16,17-2-2 16,-17 2 0-16,23-1 1 15,-23 1 0-15,26-5-2 16,-13 4 1-16,2-1 0 16,1 0 0-16,-1-3 0 15,4 2 0-15,1-2 0 0,1-4 0 16,2 2 1-16,0-2-1 15,0-3 1 1,-2 4-1-16,0 2 0 16,-1-3 1-16,-3 5 0 0,-1 1-1 15,-1 2 0-15,-15 1 0 16,23-3 0-16,-10 1 1 16,-13 2-2-16,24-2 1 15,-11 2-1-15,0-3 1 16,2 1 0-16,-1 1 0 15,0 2 0-15,-14-1 0 16,25 0 0-16,-12 2 0 16,-13-2 0-16,20 1 1 15,-20-1-1-15,19 2 0 16,-19-2 0-16,17 0 0 16,-17 0 0-16,13-2 1 15,-13 2 0-15,0 0-1 0,0 0 2 16,15-1 0-16,-15 1-1 15,0 0-1-15,0 0 0 16,0 0 1-16,0 0 0 16,0 0-1-16,0 0 0 15,0 0 0-15,0 0 1 16,0 0-1-16,0 0 3 16,0 0-1-16,0 0-1 15,0 0 0-15,0 0-1 16,0 0 2-16,0 0-2 15,0 0 1-15,0 0-3 16,0 0 1-16,0 0 2 0,0 0 0 16,0 0-1-16,0 0 0 15,0 0 0-15,0 14 0 16,0-14 1-16,1 15-2 16,-1-15 1-16,1 18-2 15,-1-18 2-15,2 26 0 16,-2-13 1-16,0 3 0 15,0 0-1-15,0-2 3 16,0 5-3-16,0-2 0 16,0 4-2-16,0-1 2 15,1 3-1-15,1 0 1 16,-2 3-1-16,1-1-1 16,1-1 2-16,1 1 0 0,-1-1 1 15,1-1 4-15,2-1 0 16,-2-2-1-16,1-3 3 15,-1 2-2-15,1-3-2 16,0 0 1-16,-4-16-1 16,5 20-3-16,-5-20-3 15,4 13 4-15,-4-13-5 16,0 0 5-16,0 0 0 16,0 0 1-16,3 14-2 15,-3-14 0-15,0 0 1 16,0 0 0-16,0 0-1 15,0 0 2-15,0 0-2 0,0 0 1 16,0 0 1-16,0 0-1 16,0 0-1-16,0 0-1 15,0 0-2 1,0 0-7-16,0 0-8 0,0 0-14 16,0 0-24-16,14-8-34 15,-14 8-1-15,6-13-3 16</inkml:trace>
  <inkml:trace contextRef="#ctx0" brushRef="#br2" timeOffset="922088.1325">23429 11958 6 0,'0'0'72'0,"0"0"-2"16,-4-13-28-16,4 13-22 15,-5-13-7-15,5 13 1 16,0 0 0-16,-11-15 2 15,11 15-4-15,0 0 3 16,0 0-5-16,-13-2-2 16,13 2-3-16,0 0-3 15,0 0-1-15,-7 13-3 16,7-13 1-16,0 0-1 0,1 20 1 16,1-5 0-16,0 1 0 15,1 4 1 1,0 0-1-16,2 3 2 0,-3 2-1 15,3-1 2-15,-1 2-2 16,2-6 1-16,0 0 1 16,2 1-3-16,-1-7 1 15,5 1 0-15,-12-15-1 16,27 15 0-16,-11-12 1 16,0-1-1-16,0-5 1 15,1-6 0-15,1-1 0 16,-4-4 1-16,1-2 0 0,-4-3-1 15,1 0 1-15,-2-1 2 16,-2 0-2-16,-2 1 1 16,0 0 1-16,-2 1-1 15,-1 3 3-15,-3 15-3 16,4-21 2-16,-4 21-2 16,5-15 5-16,-5 15-3 15,0 0 3-15,0 0-3 16,0 0-1-16,0 0 1 15,0 0-4-15,0 0 1 16,0 0-6-16,-2 17 5 16,2-17-3-16,3 21 3 15,-1-8-3-15,-1 0 3 0,1 5 2 16,-1-2 0 0,-1 4 1-16,3-4-1 0,-2 0 0 15,1 0-1 1,-1 0 0-16,2-3 0 0,-3-13-2 15,7 20 0-15,-7-20-2 16,12 16 0-16,-12-16-1 16,14 9 0-16,-14-9-2 15,18 3-2-15,-18-3-6 16,21-2-10-16,-21 2-23 16,29-16-38-16,-16 0-1 15,4-4 0-15</inkml:trace>
  <inkml:trace contextRef="#ctx0" brushRef="#br2" timeOffset="923021.899">23327 11775 1 0,'0'0'58'0,"0"0"24"15,0 0-2-15,0 0-47 16,0 0-16-16,0 0-4 0,0 0-2 16,0 0-1-16,0 0-5 15,0 0-1-15,0 0 1 16,0 0 1-16,0 0-1 16,0 0 3-16,0 0-1 15,0 0-2-15,4-14 2 16,-4 14-1-16,3-13 0 15,-3 13-3-15,3-18 2 16,-3 18-4-16,7-20 4 16,-7 20-3-16,11-21-1 15,-11 21-1-15,15-18-1 16,-15 18 2-16,16-13-2 16,-16 13 2-16,19-6-4 0,-19 6 3 15,21 0-1-15,-21 0 1 16,22 5 0-16,-22-5 0 15,23 4 1 1,-23-4-1-16,22 7 2 0,-22-7-1 16,20 12 0-16,-20-12-1 15,16 16 1-15,-16-16 0 16,15 21-1-16,-15-21-1 16,13 21 1-16,-13-21 1 15,11 15-1-15,-11-15 2 16,0 0-1-16,14 13 0 15,-14-13 1-15,0 0 0 0,0 0-1 16,0 0-1-16,13-1 1 16,-13 1 1-16,0 0-2 15,0 0-1-15,6-14 2 16,-6 14-1-16,6-16-1 16,-6 16-1-16,4-20 1 15,-4 20-5-15,7-24-5 16,-4 9-11-16,-3 15-26 15,7-31-40-15,0 14-2 16,1-3-1-16,2-2 51 16</inkml:trace>
  <inkml:trace contextRef="#ctx0" brushRef="#br2" timeOffset="924105.137">23957 12215 50 0,'0'0'93'16,"0"0"-3"-16,0 0-5 0,0 0-72 15,0 0-7-15,0 0-1 16,0 0-3-16,0 0-1 16,6 13-2-16,-6-13-1 15,0 0 0-15,0 0 1 16,-15 7-1-16,15-7 3 16,-12 5 1-16,12-5-1 15,-15 1 2-15,15-1 3 0,-19-3-3 16,19 3 2-16,-18-5 1 15,18 5-4 1,-16-9 1-16,16 9-1 16,0 0 0-16,-16-17-2 0,16 17 2 15,0 0-3-15,-2-18 1 16,2 18 0-16,0 0 1 16,18-17-1-16,-18 17 1 15,21-10-2-15,-8 7 0 16,2 3 1-16,-2 1-3 15,0 4 1-15,-13-5-2 16,23 18 1-16,-13-5 0 16,0 2 0-16,-1 1 1 0,-1 1 0 15,-2 2-1 1,1-2 0-16,-2-2-1 16,-5-15-2-16,0 26 2 15,-6-13 0-15,-1 0 1 0,-6-2 4 16,-3-1 0-1,-2-1 3-15,-2-1 3 0,3 1 2 16,0-5 1-16,4-2-3 16,13-2 0-16,-16-2-1 15,16 2-3-15,0 0-1 16,-3-14-1-16,3 14-1 16,0 0-2-16,10-17 0 15,-10 17-1-15,14-9-1 16,-14 9 1-16,28-6 0 15,-11 8-2-15,2 1 1 16,4 1 0-16,2 2 2 0,-1 4-1 16,1-2 3-16,-2 0 1 15,-2 0 2-15,0 0 0 16,-4-6 1-16,0 0-5 16,-1-8-13-16,4-1-35 15,-5-15-38-15,3-2-4 16,-3-14-6-16</inkml:trace>
  <inkml:trace contextRef="#ctx0" brushRef="#br2" timeOffset="949419.5106">27970 12054 1 0,'0'0'46'0,"-13"2"34"16,13-2 2-16,0 0-48 16,-13-8-17-16,13 8-3 15,0 0 0-15,0 0-3 16,0 0 0-16,0 0-1 15,0 0-2-15,0 0-2 16,0 0-2-16,0 0-2 16,0 0-2-16,0 0 1 15,17-9-2-15,-17 9 1 16,26-4 0-16,-9 1 0 0,4 0 0 16,0-1 0-16,2 1 1 15,5-1 0 1,-2 1-1-16,1-2-1 0,3 2 2 15,1 2 0-15,-1 1 0 16,2 1 1-16,-1-1-1 16,1 2-1-16,-1-1 2 15,-1 1 0-15,-4-2-2 16,0 0 2-16,-5-2-2 16,0 2 1-16,-6 0-1 15,-2 0 1-15,-13 0 1 16,19 2-1-16,-19-2-1 0,0 0 0 15,0 0 0-15,13 3-4 16,-13-3-4-16,0 0-13 16,0 0-27-16,0 0-36 15,0 0-5-15,0 0 2 16</inkml:trace>
  <inkml:trace contextRef="#ctx0" brushRef="#br2" timeOffset="950027.4853">28009 12126 3 0,'0'0'93'0,"7"13"-1"16,-7-13-5-16,0 0-52 16,0 0-26-16,0 0-3 15,0 0-3-15,0 0-1 0,0 0-2 16,0 0 1-16,0 0-1 15,0 0 1-15,16 4 0 16,-16-4 1-16,16-1-2 16,-16 1 0-16,24 1 1 15,-7-1-1-15,4-1 0 16,3 1 0-16,4-3-1 16,3 1 1-16,3-1 1 15,2 1-1-15,0-1 1 16,0-2 2-16,1 1-2 15,-1 1 1-15,-2 2 0 16,-4-1-3-16,-1-1 3 16,-6 3-1-16,0-1 0 0,-7-1 1 15,-3 1 1-15,-13 1-1 16,20 0 1-16,-20 0 2 16,0 0-3-16,0 0 1 15,0 0-1-15,0 0-2 16,0 0-3-16,0 0-6 15,0 0-10-15,0 0-19 16,0 0-46-16,0 0-4 16,0 0 0-16,0 0 48 15</inkml:trace>
  <inkml:trace contextRef="#ctx0" brushRef="#br2" timeOffset="950683.5096">28567 11830 52 0,'17'17'96'16,"-17"-17"-4"-16,0 0-3 16,0 0-68-16,0 0-16 15,0 0 1-15,0 0 1 16,0 0 1-16,0 0-1 15,0 0 1-15,0 0-1 16,0 0-2-16,0 13-2 0,0-13 0 16,0 0-3-16,0 0 0 15,0 0-1 1,0 0-1-16,16 7-1 16,-16-7 2-16,16 12-1 0,-16-12 1 15,25 13 0-15,-8-6 0 16,2 2 1-16,2-3-1 15,1 4 3 1,1-3-1-16,0 0 2 0,-1-1-1 16,1 3-2-16,-3-1 0 15,-1-2 1-15,-2 1 1 16,-1-1-2-16,-16-6 1 16,22 10-1-16,-22-10 1 15,0 0 1-15,14 10 0 16,-14-10 0-16,0 0 0 15,0 0 0-15,0 0-1 0,0 0 1 16,-9 13 0-16,9-13-2 16,0 0 0-16,0 0-2 15,-14 16 2-15,14-16-2 16,-14 16 0-16,14-16 1 16,-18 26-2-16,5-9 0 15,-1 2 3-15,-1 3 0 16,-2 1-1-16,0 0 0 15,1 0 1-15,0-1-3 0,2-2-4 16,-1-3-6 0,8 0-16-16,-7-8-41 15,8 8-24-15,6-17 0 16,-18 13-4-16</inkml:trace>
  <inkml:trace contextRef="#ctx0" brushRef="#br2" timeOffset="952119.2249">29408 11358 5 0,'3'-16'81'0,"-3"16"-1"0,2-13 2 16,-2 13-39-16,0 0-19 15,-2-16-5-15,2 16-1 16,0 0-2 0,0 0 0-16,0 0-3 15,0 0-2-15,0 0-4 0,0 0-1 16,0 0-3-16,0 0 0 15,0 0-2-15,0 0-1 16,0 0 1-16,0 0-1 16,0 0 2-16,0 0 0 15,0 0-1-15,0 0 0 16,0 0-1-16,0 0-2 0,0 0 1 16,0 0 0-16,-7 18 0 15,7-18-2 1,1 18 0-16,-1-18 1 15,2 25 0-15,-2-9 3 16,1 6-1-16,4-4 0 0,-4 5 0 16,5 2 0-16,-3 2 1 15,2 4-1-15,3 3 2 16,-1 1-3-16,2-2 1 16,-2 7 0-16,1-1 0 15,1 3-2-15,1-1 1 16,2-4 0-16,-4 4-1 15,2-2 2-15,-1-2-2 16,0-1 3-16,-1 3-3 0,1-6 2 16,-2 2 0-16,-1 1-1 15,0-4 1 1,0-1-2-16,-1 1 2 16,3 0-2-16,-3-3 2 0,1-2 0 15,0-1 0-15,-2 0 0 16,3 0 0-16,-2-1-1 15,1-1 1-15,-1-1-1 16,1-1 1-16,0 0 0 16,-2-2 0-16,2 0-1 15,-3-1 1-15,1-3 0 16,1 1 0-16,-3-3 1 16,1 1 0-16,0-1-1 15,0-1 2-15,-3-13-2 16,6 23 2-16,-6-23 0 15,4 20 0-15,-4-20-1 0,4 16 1 16,-4-16 0-16,0 0 1 16,5 13-2-16,-5-13 2 15,0 0-1-15,0 0 1 16,0 0-3-16,0 0-1 16,0 0 0-16,0 0-7 15,0 0-7-15,0 0-19 16,0 0-37-16,0 0-29 15,0 0 4-15,0 0-2 16</inkml:trace>
  <inkml:trace contextRef="#ctx0" brushRef="#br2" timeOffset="953319.6528">29568 11267 36 0,'5'-19'82'0,"-5"19"-4"16,0 0-1-16,-18-11-56 16,18 11-4-16,-15-7-2 15,15 7 1-15,-13-3 2 0,13 3-5 16,0 0 1-16,-13 0-3 16,13 0-4-16,0 0-3 15,0 0-1-15,-13 6-2 16,13-6 2-16,0 0-2 15,0 0 0-15,-16 13-1 16,16-13 2-16,0 0 0 16,-10 20 0-16,10-20-1 15,-13 21-1-15,7-6 1 16,-3 1 1-16,1 1-1 16,-1 0 0-16,-1 5-2 15,0 0 4-15,0-2-3 0,-2 3 1 16,1-4-2-16,2-1 1 15,-1 0-1-15,0-2 3 16,1-3-2-16,9-13-1 16,-13 20 2-16,13-20 0 15,0 0 1-15,0 0-1 16,0 0 1-16,0 0-1 16,0 0-1-16,0 0-2 15,0 0 1-15,10-16-5 16,-10 16 0-16,6-19-2 15,-2 6-2-15,-1-1 3 16,1-4 1-16,-1 0 2 16,3-1 0-16,-2-4 6 0,2 0 0 15,-1 1 2-15,-3 1 1 16,6-1 0-16,-7 5 0 16,5-1-3-16,-5 2 5 15,-1 2-4-15,0 14 2 16,-1-19 0-16,1 19 2 15,0 0-3-15,-6-17 1 16,6 17 0-16,0 0-3 16,0 0 0-16,0 0 0 15,0 0-1-15,0 0-1 16,0 0 0-16,0 0-2 16,-13-2 0-16,13 2-1 0,0 0-1 15,2 15 1 1,-2-15 1-16,10 20 0 15,-10-20-1-15,15 26 2 16,-3-7 3-16,2 1-2 0,1 3 2 16,2 2-2-16,1-1-1 15,0 1 0-15,2-1 1 16,-1 2 0-16,0-1-1 16,0-2 2-16,-2-2 0 15,0 1-1-15,-1-3 2 16,-3-3 0-16,0 1-1 15,-3-4 1-15,-1 0-1 16,-9-13 1-16,10 17-2 0,-10-17 0 16,0 0-6-16,7 19-10 15,-7-19-16 1,2 14-44-16,-2-14-18 16,-5 16-2-16,5-16-4 0</inkml:trace>
  <inkml:trace contextRef="#ctx0" brushRef="#br2" timeOffset="954801.8153">29772 12688 27 0,'0'0'41'0,"0"0"-5"15,0 0 2-15,0 0 1 16,0 0 0-16,0 0-2 16,0 0-5-16,0 0-10 15,0 0-8-15,0 0-3 16,0 0-4-16,0 0 0 15,0 0-2-15,0 0 0 16,0 0-1-16,0 0 2 16,0 0 1-16,0 0-2 15,0 0 1-15,0 0-2 0,0 0 1 16,13-5-2-16,-13 5-1 16,0 0-1-16,14-3-1 15,-14 3 0-15,16-2 2 16,-16 2-1-16,20-3-1 15,-5 2 2-15,1 1-1 16,1-1 1-16,0-2-1 16,3 1 2-16,-1-1-4 15,4 3 3-15,-1-3-1 16,0 2-1-16,-1 1 0 16,1 0-1-16,1 0 2 15,1 0-1-15,1 1 1 0,-2-1-1 16,2 2-1-16,1 1 1 15,0 0 0-15,1 0 0 16,-1-2 0-16,1 0-1 16,1 1 1-16,-1-2-1 15,2 0 1-15,-2 0-1 16,2 0 1-16,0-2-1 16,0 2 0-16,0-1 1 15,1 0-1-15,5 1 4 16,1-2 0-16,-1 1 1 15,-1-2 0-15,-1 1 0 16,1 1-1-16,-1-2 1 16,-3 2 0-16,-1-2-4 0,-5 0 0 15,2 1-1-15,2 1 0 16,-1 1 0 0,-1-3 1-16,3 3-1 15,-2 0 0-15,-1 0 0 0,3 0 1 16,0 0-1-16,-3 0 0 15,-1 0 1-15,1 0-1 16,-6 0 1-16,0 0-1 16,3-1 1-16,-4-1 0 15,-3 2 0-15,-3 0 0 16,-13 0 0-16,24 0 0 16,-24 0 0-16,20 2 1 0,-20-2-1 15,0 0 1-15,16 0-1 16,-16 0 3-1,0 0-4-15,15 1 3 16,-15-1-1-16,0 0 1 0,0 0 1 16,0 0-1-16,0 0 1 15,0 0-1-15,0 0 1 16,0 0-1-16,0 0 0 16,0 0 0-16,0 0-1 15,0 0-1-15,0 0 0 16,0 0-3-16,0 0-2 15,0 0-5-15,0 0-6 16,0 0-13-16,0 0-26 0,3-14-40 16,-3 14-4-1,-12-19 0-15,2 4 52 0</inkml:trace>
  <inkml:trace contextRef="#ctx0" brushRef="#br2" timeOffset="955421.6581">31392 12471 80 0,'0'0'90'16,"3"15"-4"-16,-3-15-3 0,0 0-77 16,0 0-3-16,0 0 2 15,0 0 0-15,0 0 3 16,0 0 0-1,13-8 1-15,-13 8-3 0,0 0-1 16,0 0-2-16,0 0-1 16,0 0 0-16,0 0-1 15,0 0 0-15,0 0 1 16,0 0 0-16,0 0-1 16,0 0 1-16,16 11-2 15,-16-11 0-15,0 0 0 16,20 10 0-16,-20-10-1 15,17 11 0-15,-4-6 1 0,-13-5-1 16,24 15 1 0,-10-9 0-16,0-1-1 15,2 0 8-15,4-1-2 16,-1-1 2-16,-3 0-1 0,1-3 0 16,4 1 1-16,-6 1-1 15,3-1 1-15,-4 0-7 16,-14-1 0-16,20 2 2 15,-20-2 0-15,0 0 1 16,15 1 1-16,-15-1 0 16,0 0 1-16,0 0-1 15,0 0 0-15,0 0 0 16,0 0-1-16,0 0-1 16,-17 12-1-16,17-12 0 15,-16 7-1-15,16-7 1 16,-21 15-7-16,6-4 6 0,-4 4-9 15,-6 3 3-15,-2 2-4 16,-5 8-5-16,-5 2-19 16,2 11-67-16,-10-5 4 15,-2-2-10-15,-8-6 5 16</inkml:trace>
  <inkml:trace contextRef="#ctx0" brushRef="#br2" timeOffset="957085.5781">30405 12987 48 0,'0'0'87'0,"0"0"2"15,13 0-25-15,-13 0-36 16,0 0-7-16,0 0-3 0,0 0-3 16,-13 12-4-16,13-12-4 15,0 0-2 1,-10 14-4-16,10-14-1 15,-7 17-1-15,7-17 0 0,-3 23 1 16,2-8-1-16,1-1 2 16,3 2 0-16,-2 0 0 15,3 3-1-15,1 4 1 16,2 0-2-16,1 2 1 16,1-1-1-16,1 1 1 15,2-1 0-15,-2-1 0 16,4-7 0-16,-1-4 0 0,0-5-1 15,0-6 0 1,0-5 1-16,-13 4-1 16,23-20-1-16,-11 0 0 15,-3-2 1-15,-1-3 1 16,-2-1 2-16,0 0-1 0,-3 2 2 16,1 1 0-16,-1 1 1 15,-5 6 1-15,4 3 1 16,-2 13 0-16,0-16-1 15,0 16-1-15,0 0-1 16,0 0 0-16,0 0 1 16,0 0-1-16,0 0 0 15,0 0-2-15,0 0-1 16,0 0-1-16,-12 13-1 16,12-13-1-16,-1 13 1 15,1-13-2-15,1 16 1 16,-1-16 1-16,2 25 1 0,1-11 0 15,1 1 1-15,-3 2 1 16,4-3-1-16,-2 2 1 16,-1 3-2-16,3-3 1 15,1 1-2-15,-1-2 2 16,3-1-3-16,-8-14 2 16,17 20 1-16,-4-12-1 15,3-4 5-15,3-3 0 16,-1-4 1-16,0 2-1 15,-1-5 2-15,2-1-3 16,-2-2 1-16,-1-1-3 16,-3 0-7-16,-5-4-6 15,4 1-8-15,-5-6-17 0,6 10-50 16,-8-12-6-16,3 3-5 16,-8-8 5-16</inkml:trace>
  <inkml:trace contextRef="#ctx0" brushRef="#br2" timeOffset="958824.1031">30133 13064 1 0,'0'0'7'15,"0"0"48"1,-16 11-24-16,16-11-1 16,0 0 4-16,0 0 1 0,0 0-1 15,0 0-4-15,0 0-9 16,0 0-7-16,0 0-2 15,0 0-4-15,0 0-1 16,0 0-2-16,0 0 0 16,7-13-3-16,-7 13 1 15,0 0 0-15,0 0-1 0,0-16 1 16,0 16 0 0,0 0 2-16,0 0 0 15,1-16 0-15,-1 16 0 16,6-13-1-16,-6 13-1 15,7-14 0-15,-7 14 0 0,12-19-2 16,-12 19 0-16,14-19 0 16,-14 19-1-16,16-17 1 15,-16 17 1-15,17-17-2 16,-17 17 2-16,18-15-1 16,-18 15 0-16,20-13 1 15,-20 13-2-15,23-13 0 16,-10 6 0-16,0 3 1 15,1-3 0-15,-1 4-1 16,-13 3 0-16,24-6 2 16,-24 6-1-16,20-3 2 15,-20 3 0-15,16 2-2 16,-16-2 2-16,16 2-1 0,-16-2 1 16,12 3-1-16,-12-3 0 15,15 5-1-15,-15-5 0 16,14 5-1-16,-14-5 0 15,13 5 0-15,-13-5 0 16,16 6-1-16,-16-6 0 16,18 4 2-16,-18-4-1 15,18 6 1-15,-18-6 0 16,19 5 0-16,-19-5 0 16,16 5 0-16,-16-5 1 15,16 3-1-15,-16-3 0 0,14 3-1 16,-14-3 2-16,13 4-2 15,-13-4 0-15,13 1 1 16,-13-1-1-16,0 0 1 16,15 6-1-16,-15-6 1 15,0 0-1-15,14 3 1 16,-14-3-1-16,0 0 1 16,16 6-1-16,-16-6 0 15,0 0 1-15,16 1-2 16,-16-1 1-16,0 0 0 15,13 2 1-15,-13-2 0 16,0 0 0-16,13-3-1 16,-13 3 1-16,0 0-1 15,0 0 1-15,13-5-1 0,-13 5 5 16,0 0-6-16,18-2 5 16,-18 2 1-16,16-5 0 15,-16 5-4-15,0 0 4 16,16-8-1-16,-16 8-3 15,0 0 4-15,15-11-4 16,-15 11-2-16,0 0 3 16,13-10 2-16,-13 10-3 15,0 0 0-15,0 0-1 16,0 0 1-16,0 0-1 16,11-14 0-16,-11 14 0 15,0 0 1-15,0 0 0 0,7-15-1 16,-7 15 1-16,0 0-1 15,0 0-1-15,0 0 1 16,0 0-2-16,0 0-2 16,0 0-3-16,0 0-7 15,0 0-10-15,8-15-27 16,-8 15-43-16,0 0-2 16,0 0-4-16,0 0 12 15</inkml:trace>
  <inkml:trace contextRef="#ctx0" brushRef="#br2" timeOffset="960004.3973">30775 13566 89 0,'0'0'83'16,"0"0"-5"-16,13 7-30 0,-13-7-38 15,0 0-4-15,0 0-2 16,5-13 1-16,-5 13-4 15,0 0 3-15,0 0 0 16,6-14-1-16,-6 14-4 16,6-16 4-16,-6 16-3 15,4-19 3-15,-4 19 2 16,5-22 0-16,-5 22 0 16,4-23 1-16,0 9-2 15,-4 14 2-15,6-26-3 16,-2 13 0-16,2-2-1 15,0 1 0-15,-2 1 0 0,-4 13 0 16,6-19 0-16,-6 19 0 16,6-14 2-16,-6 14 0 15,0 0 2-15,0 0 0 16,0 0-1-16,0 0 1 16,0 0-1-16,0 0-1 15,0 0-1-15,0 0 0 16,0 0-1-16,0 0 0 15,0 0-3-15,0 0 3 16,0 0-1-16,0 0 1 16,0 0 1-16,0 0-2 15,0 0 2-15,0 0-3 16,0 0 4-16,3 13-4 0,-3-13 1 16,0 0-1-16,0 0 0 15,0 13-2-15,0-13 1 16,0 0 0-16,4 20-1 15,-4-20 2-15,3 22-1 16,-2-9-1-16,2 2 2 16,0 3 0-16,-1 3-1 15,2 0 1-15,-1 2 3 16,0 1-3-16,0 1 4 16,2-1-4-16,0-1 4 15,-4 2-1-15,0-4 2 16,2 0-4-16,2-4 1 0,-5-1-1 15,3-3 0-15,-3-13 1 16,0 22-1-16,0-22 0 16,0 0-1-16,2 14 2 15,-2-14-2-15,0 0 1 16,0 0 0-16,0 0-2 16,0 0-1-16,0 0-3 15,0 0-6-15,0 0-7 16,0 0-14-16,0 0-32 15,0 0-33-15,9-17 0 16,-5-1-3-16</inkml:trace>
  <inkml:trace contextRef="#ctx0" brushRef="#br2" timeOffset="960715.9757">31125 13139 115 0,'0'0'49'16,"-20"4"2"-16,20-4-7 0,0 0-9 15,0 0-12-15,0 0-6 16,0 0-4 0,0 0-1-16,0 0-3 0,0 0-2 15,0 0 1-15,0 0-1 16,0 0-2-16,16 1-1 15,-16-1 0-15,0 0-1 16,0 0-1-16,13-4-1 16,-13 4-1-16,16-1 0 15,-3-1 1-15,1 2-2 16,2-3 1-16,1 2 0 16,2-2-1-16,1 0 1 15,2 0 2-15,3-1-2 0,-5 1-1 16,3-1 3-16,-4 1-2 15,-5 1 0 1,2 1 0-16,-16 1 0 0,19-2-1 16,-19 2 1-16,0 0 0 15,0 0-5-15,0 0-5 16,0 0-11-16,0 0-18 16,0 0-47-16,0 0-7 15,0 0-2-15,-16-2 35 16</inkml:trace>
  <inkml:trace contextRef="#ctx0" brushRef="#br2" timeOffset="961256.1383">31200 13195 96 0,'19'13'96'0,"-19"-13"-4"15,0 0-5-15,17-2-77 16,-17 2-7-16,0 0-1 0,15-5 0 16,-15 5-2-16,0 0 1 15,0 0 0-15,0 0 1 16,0 0-2-1,0 0 0-15,0 0 1 0,0 0-1 16,0 0 1-16,0 0 0 16,17-3 1-16,-17 3-3 15,22-5 2-15,-9 4 0 16,0 0-2-16,-13 1 2 16,23-3-1-16,-7 1-1 15,-3-1 1-15,1 2-1 16,1-1 0-16,-15 2 0 15,23-4 0-15,-23 4 0 0,23-4 1 16,-23 4 0 0,21-2 0-16,-21 2 0 15,0 0 1-15,15 0 0 16,-15 0 1-16,0 0 0 0,0 0 0 16,0 0-1-16,0 0-1 15,0 0-6-15,0 0-10 16,0 0-14-16,7 13-34 15,-7-13-28-15,0 0-3 16,0 0-1-16</inkml:trace>
  <inkml:trace contextRef="#ctx0" brushRef="#br2" timeOffset="962171.9782">31669 12991 51 0,'13'9'84'0,"-13"-9"-2"16,0 0 2-16,0 0-59 15,0 0-9-15,0 0 3 0,0 0-2 16,0 0 1-16,-11 13-2 16,11-13-1-16,0 0-7 15,-5 17-4 1,5-17-3-16,0 15-1 0,0-15 0 15,5 17-1-15,-5-17 1 16,0 28 2-16,3-15 0 16,-2 1-1-16,5 2 1 15,-2 0 0-15,-2 2-1 16,-1 1 0-16,8-1-1 16,-1-3 0-16,-1 4 0 15,2-3 0-15,0-2-1 0,-9-14 0 16,19 19 1-16,-6-13-1 15,-13-6 1 1,17 3-2-16,-17-3 1 0,21-7-2 16,-21 7 1-16,18-19-2 15,-18 19 1-15,16-29 1 16,-6 10 0-16,-7 1 0 16,2-6 1-16,-6 1 1 15,2-1 1-15,1-1 1 16,-1 2-2-16,1 0 1 15,-1 2 0-15,2 0 1 16,0 3-2-16,1 2 1 16,-4 1-1-16,0 15 0 0,3-19 3 15,-3 19-1-15,0 0 0 16,0 0 0-16,0 0 1 16,0 0 0-1,0 0 0-15,-6 15-1 0,6-15-2 16,-1 14-1-16,1-14 0 15,-4 21-1-15,4-6 0 16,1 3 0-16,2 0 0 16,-2 4 0-16,-1 3 1 15,3 2 0-15,2 2 1 16,3-2-1-16,1-1 1 16,-3-3 0-16,-3 0-1 0,4-4-1 15,6-4 1-15,-13-15 0 16,24 17-1-16,-24-17-3 15,21 6-5 1,-21-6-7-16,31-3-19 0,-16-7-40 16,-2 4-19-16,0-6-1 15,-13 12 1-15</inkml:trace>
  <inkml:trace contextRef="#ctx0" brushRef="#br2" timeOffset="962756.3214">32018 13517 44 0,'0'0'81'15,"5"18"2"-15,-5-18-7 16,0 0-64-16,0 0-8 15,0 0 4-15,14-18-3 16,-14 18 2-16,15-18-2 16,-15 18 1-16,5-26-2 15,-2 10-1-15,2-1-2 16,5-2 0-16,-3-1-1 0,2 0-1 16,-8 1 1-16,5 1 1 15,-3 2 0-15,8 3 1 16,-11 13 2-1,13-19 0-15,-13 19 3 0,0 0 1 16,0 0 2-16,0 0-1 16,0 0 0-16,0 0-2 15,0 0 0-15,0 0-2 16,0 0-3-16,0 0-1 16,2 14-2-16,-2-14-1 15,-5 16 0-15,5-16 2 16,2 20-1-16,-7-4 0 15,8 0 0-15,0 3 1 16,3 1-1-16,-3 0 1 16,3 3 2-16,1 0-2 15,-6 3 3-15,5-1-4 16,1-2 4-16,-4 0-4 16,-6-1 4-16,10-1-5 0,-1-2-2 15,-1-3-4-15,-1-2-9 16,-4-14-24-16,0 0-44 15,20 11-9-15,-20-11-6 16,0-35 36-16</inkml:trace>
  <inkml:trace contextRef="#ctx0" brushRef="#br2" timeOffset="964505.4598">29903 11769 1 0,'0'0'78'16,"0"0"4"-16,0 0 5 0,0 0-38 15,0 0-9-15,0 0-9 16,0 0-5-16,0 0-10 15,0 0 0-15,0 0-6 16,0 0-5-16,0 0-2 16,0 0-2-16,-13-4 0 15,13 4-3-15,0 0 4 16,0 0-7-16,-1 14 3 0,1-14 1 16,4 18 1-1,-4-18 1-15,7 21-1 16,-1-5 2-16,0 4-3 15,2 1 3-15,1 3-1 0,3-1 0 16,-1 0-3-16,1 0 0 16,-1 1 2-16,4-3-1 15,-2-3 1-15,-2-4 0 16,-1-1 0-16,-10-13 2 16,21 16-1-16,-21-16 0 15,18 7-2-15,-18-7 1 16,18-4-2-16,-18 4 2 15,15-19-1-15,-7 5 0 16,-1-8 0-16,0-4 2 16,-1-2 0-16,0 0 1 15,-2-3 1-15,3 2-2 16,-2 2 1-16,-1 3 1 0,-1 6 0 16,1 4-1-16,-4 14 0 15,3-18 0-15,-3 18 1 16,0 0 0-16,0 0-2 15,0 0 1-15,0 0-2 16,0 0 1-16,0 0-2 16,0 0 0-16,0 0-2 15,-13 9 0-15,13-9 1 16,-3 16-1-16,3-16 0 16,-4 27-1-16,4-5 1 15,1 4-2-15,1 1 3 16,1 2-1-16,-1 2 2 0,3-3-1 15,1 0 0-15,-2-4 2 16,3-3-1-16,-1-6 3 16,-6-15-3-16,14 21 2 15,-14-21-1-15,13 8 0 16,-13-8-1-16,16-1-4 16,-16 1-2-16,15-9-7 15,-15 9-9-15,14-14-19 16,0 5-48-16,-8-7-1 15,3 3-2-15,-6-10 28 16</inkml:trace>
  <inkml:trace contextRef="#ctx0" brushRef="#br2" timeOffset="965306.425">29886 11592 81 0,'-7'17'88'16,"7"-17"-6"-16,0 0 2 15,0 0-71-15,0 0-6 16,0 0-2-16,0 0 1 15,0 0-1-15,-12-14 1 16,12 14 1-16,0 0 0 16,-4-16-1-16,4 16 0 0,0 0-2 15,-5-19 0-15,5 19 1 16,-1-19-1-16,1 19-1 16,0-18-1-1,0 18 1-15,4-21-1 0,-4 21 1 16,12-23 1-16,-12 23-1 15,16-18 0-15,-16 18-2 16,20-13 3-16,-20 13-2 16,20-8-1-16,-20 8-2 15,16 8-1-15,-16-8-1 16,17 17 1-16,-17-17 2 16,21 20-2-16,-11-7 0 15,3 0 2-15,0-3 0 0,1 0 2 16,-1-1-1-16,0-3-2 15,0-1 1 1,0 0 1-16,-13-5 0 0,23 1 1 16,-23-1-1-16,22-3 0 15,-22 3 0-15,18-8 1 16,-18 8 0-16,16-13-2 16,-16 13 1-16,16-16-1 15,-16 16 1-15,13-20-1 16,-13 20 1-16,10-23-1 15,-10 23 0-15,7-24-3 16,-7 24-4-16,2-23-9 0,-2 23-16 16,0-21-37-16,0 21-23 15,3-15-1 1,-3 15-5-16</inkml:trace>
  <inkml:trace contextRef="#ctx0" brushRef="#br2" timeOffset="966290.249">30350 12116 100 0,'-11'13'86'16,"11"-13"0"-16,0 0-22 16,0 0-51-16,0 0-7 15,0 0-4-15,0 0-3 16,0 0-1-16,0 0-1 0,0 0 2 16,0 0 2-16,0 0 0 15,0 0 1-15,0 0 1 16,-13-9 2-16,13 9 1 15,-6-13 1-15,6 13-1 16,-4-14-1-16,4 14 0 16,-6-18 0-16,6 18-2 15,-1-16 0-15,1 16-1 0,1-14-1 16,-1 14 0 0,4-14 0-16,-4 14-1 15,0 0-1-15,15-11 1 16,-15 11 0-16,13 0-2 0,-13 0 0 15,16 3-1-15,-16-3-2 16,17 10 1-16,-17-10 0 16,16 18 0-16,-10-5-2 15,-1 3 1-15,-2 1 0 16,0 5 0-16,-3-2 1 16,-1 4 1-16,-4-2 0 15,-2 1 0-15,-1-1 2 16,-3-1 2-16,-3-2 2 15,0-2 1-15,-2-4 1 16,0-3 0-16,0-1 1 16,3-5 1-16,13-4 2 15,-20 2-4-15,20-2 1 0,0 0-1 16,-9-13 0-16,9 13 0 16,4-13-2-16,-4 13 0 15,0 0-3-15,13-13 2 16,-13 13-3-16,0 0 0 15,18-4 0-15,-18 4-1 16,16 1-1-16,-16-1 1 16,15 7-1-16,-15-7 1 15,24 13 2-15,-24-13 0 16,26 12-1-16,-13-6 1 16,-1-2 1-16,3 2-1 0,-1-5 3 15,-1 1-2-15,-13-2 0 16,22 0 0-16,-22 0-1 15,14-6-4-15,-14 6-8 16,0 0-20-16,12-28-55 16,-5 12-4-16,-5-8-3 15,3-2 3-15</inkml:trace>
  <inkml:trace contextRef="#ctx0" brushRef="#br2" timeOffset="969176.2602">30574 11906 9 0,'0'0'80'16,"6"13"-2"-16,-6-13-2 16,0 0-51-16,0 0-14 0,0 0 0 15,3-13-4-15,-3 13 2 16,0 0-3-16,0 0 0 15,0 0-1-15,0 0-1 16,0 0 1-16,0 0 0 16,0 0-1-16,0 0-1 15,3-13 3-15,-3 13 0 16,0 0 0-16,0 0-2 16,7-17 0-16,-7 17-1 15,4-13-1-15,-4 13-1 16,9-16 1-16,-9 16-2 15,8-18 1-15,-8 18 0 16,13-21 0-16,-13 21 1 0,16-20-2 16,-16 20 1-1,22-19 3-15,-22 19-3 16,22-16 4-16,-9 11 1 16,0 0-2-16,-13 5 0 0,24-7 0 15,-11 6 1-15,-13 1-4 16,19-5 4-16,-19 5-5 15,17 2 1-15,-17-2 0 16,13 3 0-16,-13-3 0 16,0 0-1-16,16 8 1 15,-16-8 1-15,0 0-2 16,0 0 1-16,16 16-1 16,-16-16 1-16,0 0-1 15,14 16 1-15,-14-16 0 16,0 0-2-16,10 19 2 15,-10-19-1-15,6 13 1 0,-6-13 0 16,7 13 1-16,-7-13-1 16,6 14-1-16,-6-14 1 15,9 15-1-15,-9-15-1 16,7 17 0-16,-7-17 1 16,9 16 0-16,-9-16 0 15,5 19-2-15,-5-19-2 16,11 17 4-16,-11-17-1 15,0 0 1-15,18 13 2 16,-18-13-2-16,0 0-4 16,0 0 6-16,16 16 2 15,-16-16-3-15,0 0 2 16,0 0-2-16,15 8-4 0,-15-8 3 16,13 0 4-16,-13 0-4 15,0 0 0-15,13-5 0 16,-13 5-1-16,0 0 2 15,14-7-3-15,-14 7 1 16,0 0 2-16,0 0 0 16,10-13 0-16,-10 13-1 15,0 0 1-15,13-12-1 16,-13 12 6-16,0 0-5 16,0 0 1-16,13-9-2 15,-13 9 1-15,0 0-1 16,15-10 2-16,-15 10-2 0,0 0-2 15,17-11 2-15,-17 11-1 16,0 0 1-16,14-15 1 16,-14 15-1-16,0 0 0 15,8-19 2-15,-8 19-1 16,7-14 0-16,-7 14 0 16,7-14 2-16,-7 14-2 15,7-13 1-15,-7 13-1 16,9-15 0-16,-9 15-1 15,8-14 2-15,-8 14 0 16,8-15-2-16,-8 15 2 16,4-16 0-16,-4 16 2 15,0 0-3-15,-1-14 3 0,1 14-1 16,0 0-1-16,0 0 2 16,0 0-1-16,0 0-2 15,0-13 2 1,0 13-1-16,0 0-1 0,0 0-1 15,0 0-1-15,0 0-2 16,0 0-5-16,0 0-8 16,0 0-15-16,-8 19-38 15,8-19-29-15,0 0-2 16,0 0-5-16</inkml:trace>
  <inkml:trace contextRef="#ctx0" brushRef="#br2" timeOffset="970564.2284">31417 11663 69 0,'0'0'88'0,"0"0"-1"0,0 0-3 16,0 0-63-16,0 0-10 15,0 0-1-15,0 0-1 16,0 0-2-16,0 0 0 15,0 0-2-15,0 0-1 16,0 0-2-16,0 0 0 16,4 13 0-16,-4-13-1 15,-3 17 0-15,3-17 0 16,3 22 1-16,-3-22 0 0,3 27 0 16,-3-13-1-1,1 2-1-15,2 2 0 16,-1-1 0-16,-1 2 0 15,3-2 0-15,2 3-1 0,-1-4 1 16,2 1 0-16,-1 1-2 16,1-2 2-16,-7-16-2 15,17 21 1-15,-17-21 0 16,16 13 0-16,-16-13-2 16,19-6 2-16,-19 6 2 15,17-15-1-15,-10 2 2 16,5 0 5-16,2-5 1 15,-1-1-2-15,-1-1 4 16,1-1-3-16,-5-4 0 16,5 1 1-16,0-1-1 15,-4 1-6-15,-5 2-1 16,2 3 3-16,-3 5-2 0,-3 14 0 16,3-21 1-16,-3 21-1 15,0 0 1-15,0-13-1 16,0 13 0-16,0 0-1 15,0 0 2-15,0 0-1 16,-13-2-1-16,13 2 1 16,0 0-2-16,0 0 2 15,-12 13-1-15,12-13 0 16,0 0-1-16,0 17-1 16,0-17 1-16,-3 17 0 15,3-17-1-15,2 25-1 16,-2-8 1-16,1 2 0 0,-1 4 0 15,-1 0 0-15,5 0 0 16,1 2-1-16,0 1 5 16,0 0-3-16,3-3-1 15,0-3 2-15,-3-1-2 16,4-6 2-16,-2 0-2 16,-7-13 2-16,15 15-3 15,-15-15 4-15,17 6-1 16,-17-6 0-16,14 2 0 15,-14-2 1-15,0 0-1 16,13 0-2-16,-13 0-4 16,0 0-8-16,0 0-10 15,0 0-23-15,0 0-41 0,0 0-6 16,16-5 0-16,-16 5 7 16</inkml:trace>
  <inkml:trace contextRef="#ctx0" brushRef="#br2" timeOffset="971541.6849">31894 12023 142 0,'0'0'89'0,"5"16"-3"15,-5-16-25-15,0 0-56 16,0 0-5-16,0 0-1 16,0 0 0-16,0 0 1 15,0 0 3-15,0 0-3 16,-15 6 1-16,15-6 0 15,0 0 1-15,0 0 0 16,-10-14 1-16,10 14 2 16,0 0 0-16,-3-18-3 0,3 18 2 15,-1-13-5-15,1 13 3 16,3-13-1 0,-3 13 0-16,0 0 0 15,11-16-1-15,-11 16 3 0,15-4-3 16,-15 4 4-16,0 0-5 15,20 1 1-15,-20-1-3 16,0 0 0-16,19 11 0 16,-19-11 0-16,7 13 0 15,-7-13-1-15,13 17 1 16,-12-4 1-16,8 0 0 16,-3 0-1-16,-5 1 0 0,-1-1 0 15,3 0 0 1,-4 0 2-16,-4 0-1 15,5-13 1-15,-10 22 1 16,10-22 2-16,-13 20 1 0,13-20 1 16,-19 20-1-16,19-20 2 15,-21 19 0-15,21-19-1 16,-19 16 0-16,19-16-1 16,-14 11 0-16,14-11-1 15,0 0 0-15,0 0 0 16,0 0-1-16,0 0 0 15,0 0 0-15,0 0 1 16,0 0-1-16,13-5 0 0,-13 5-1 16,15-2 0-16,-15 2 0 15,22 0 0 1,-9 2-2-16,3-2 1 16,-16 0 0-16,29 0 0 0,-13 0 1 15,2-2 0-15,-18 2 0 16,31-1-1-16,-15-2 2 15,-2 3 0-15,-1-2-1 16,1 1 0-16,-14 1 0 16,0 0 0-16,23-6 0 15,-23 6 2-15,0 0-1 16,0 0 0-16,15-7 0 0,-15 7 0 16,0 0 1-16,0 0-1 15,0 0 1 1,0 0-1-16,0 0 0 15,0 0-2-15,13 0-2 0,-13 0-7 16,0 0-17-16,0 0-42 16,13-1-26-16,-13 1-1 15,7-15-4-15</inkml:trace>
  <inkml:trace contextRef="#ctx0" brushRef="#br2" timeOffset="974172.1042">28773 10941 24 0,'-17'7'63'0,"0"-2"-4"0,-1-7-43 16,4 9-51-16,-5-2-29 15,-1 2 2-15,0 0 62 16</inkml:trace>
  <inkml:trace contextRef="#ctx0" brushRef="#br2" timeOffset="976294.2531">28749 10905 47 0,'0'0'86'0,"0"0"-3"15,0 0-6-15,0 0-67 0,0 0-8 16,1-13 0-16,-1 13 1 16,0 0 2-1,0 0 0-15,0 0 3 16,-16-13 4-16,16 13 0 16,0 0 0-16,0 0-2 0,0 0 0 15,0 0-2-15,0 0 0 16,0 0-2-16,0 0 0 15,0 0-2-15,-11 13 0 16,11-13 0-16,0 0-2 16,0 0-2-16,0 0 0 15,-12 17 1-15,12-17-2 16,-8 22 2-16,2-6-2 0,-3 1 1 16,-1 8 0-1,-3 4 0-15,-1 4 0 16,-2 4 2-16,0 1 1 15,0 2-2-15,-3 2 0 0,4 0 1 16,-1-2-2-16,1-1 3 16,1-3 0-16,1 0-2 15,-3-5-1-15,1-2 1 16,3-3-2-16,-1-2 3 16,0-1-2-16,2-3 0 15,0-1 0-15,1-3 0 16,1 0 1-16,3-3 0 15,6-13 0-15,-11 17-1 16,11-17 2-16,0 0 0 16,0 0 1-16,-7 13-2 15,7-13 1-15,0 0-1 16,0 0-1-16,0 0 2 0,0 0 0 16,0 0-2-16,0 0-1 15,0 0 0-15,0 0-2 16,0 0-3-16,0 0-5 15,0 0-7-15,0 0-10 16,8-13-18-16,-8 13-45 16,0 0-4-16,0 0 1 15,-8-19 27-15</inkml:trace>
  <inkml:trace contextRef="#ctx0" brushRef="#br2" timeOffset="977376.8658">28218 11391 135 0,'-7'13'104'0,"7"-13"-6"16,0 0-5-16,0 0-90 15,0 0-4-15,0 0-1 16,0 0 4-16,0 0-1 15,0 0-1-15,0 0 2 16,0 0 0-16,0 0 0 16,0 0 0-16,-8 15 1 15,8-15-4-15,0 0 2 0,0 0-3 16,3 16 2-16,-3-16 1 16,0 0-1-16,9 14-1 15,-9-14 2-15,6 14 0 16,-6-14-1-16,8 16 2 15,-8-16-4-15,9 22 3 16,-3-9-2-16,-2 0 2 16,1 0-2-16,-3 0 0 15,3 1 2-15,-2 1-2 16,0-1 4-16,-2 1-4 16,-1-15 2-16,3 23-1 15,-3-23-1-15,1 18 2 0,-1-18-2 16,2 13 1-16,-2-13-1 15,0 0 3-15,0 0-2 16,0 0 1 0,0 0 0-16,0 0 0 0,0 0 0 15,0 0 0-15,0 0 1 16,0 0-2-16,0 0 1 16,13 11 0-16,-13-11 0 15,0 0-1-15,0 0 1 16,0 0-1-16,0 0 0 15,0 0 1-15,0 0-1 16,0 0 0-16,13 4-2 16,-13-4 3-16,0 0-1 0,0 0 0 15,0 0-1 1,0 0 1-16,0 0 1 0,0 0-1 16,0 0 2-16,0 0-2 15,13 6 1-15,-13-6-1 16,0 0 1-16,0 0-1 15,0 0-1-15,0 0 0 16,0 0 1-16,0 0 0 16,0 0-2-16,0 0 2 15,0 0 0-15,0 0 0 16,0 0 0-16,0 0-1 16,0 0 2-16,0 0-3 0,13 5 2 15,-13-5-1-15,0 0 1 16,18-5-1-1,-18 5 0-15,18-2 0 0,-18 2-1 16,23-4 2-16,-9 1-1 16,-1 2 0-16,3-4 0 15,3 2 1-15,0-2-1 16,1-3 1-16,3 3 0 16,-1-4 1-16,-1-1 1 15,1 1-1-15,-2 1-1 16,-1 0 0-16,-3 1 3 15,-2 0-1-15,-14 7 0 0,20-9-1 16,-20 9 1-16,0 0 1 16,15-3 0-1,-15 3-1-15,0 0-1 16,0 0 0-16,0 0-1 16,0 0-2-16,0 0-5 0,0 0-10 15,0 0-15-15,0 0-29 16,0 0-34-16,0 0-2 15,-16-14-3-15</inkml:trace>
  <inkml:trace contextRef="#ctx0" brushRef="#br2" timeOffset="978244.6343">28547 10886 1 0,'23'10'57'16,"-23"-10"16"-16,13 3-1 15,-13-3-41-15,0 0-23 16,0 0-3-16,0 0-2 0,0 0 1 16,0 0 0-16,-9-13-3 15,9 13 1-15,0 0-2 16,0 0-2-16,0 0 2 15,0 0 2-15,0 0 1 16,0 0 3-16,-4-13 3 16,4 13 1-16,0 0 2 15,0 0 0-15,0 0 1 0,0 0-2 16,0 0 1 0,0 0 0-16,0 0-2 15,0 0-1-15,0 0-2 16,0 0 0-16,-13 3-2 0,13-3 0 15,0 0-2-15,0 0 1 16,0 0-1-16,0 0-2 16,0 0 1-16,-7 16-2 15,7-16 0-15,-5 17-1 16,5-17 0-16,-5 25-1 16,0-8 1-16,1 2-1 15,1 3 1-15,-3 2 3 16,-1 4-3-16,1 2 1 15,1-1-1-15,-1 4 3 16,-1 0-3-16,-1 2 4 16,1-3-3-16,0-1 0 15,-2 2 2-15,-1-1-1 0,2-2 1 16,-3 1-3-16,3-5 3 16,-2-2-2-16,0 2 0 15,2-3 1-15,0-2 1 16,2-4-1-16,2-1-1 15,-1-3 1-15,2 0 0 16,3-13 0-16,-4 17 0 16,4-17-1-16,-1 14 0 15,1-14 1-15,0 0-1 16,0 0-2-16,0 15-3 16,0-15-6-16,0 0-12 0,0 0-24 15,0 0-43-15,4-15-3 16,-3 2-4-16,-5-8 38 15</inkml:trace>
  <inkml:trace contextRef="#ctx0" brushRef="#br1" timeOffset="1.00864E6">20691 13824 5 0,'13'-7'75'0,"-13"7"1"16,0 0-25-16,0 0-24 15,0 0-6-15,0 0-5 16,0 0-4-16,0 0-1 16,-11-13-2-16,11 13-3 15,-15-3-2-15,15 3 2 16,-16-2-4-16,16 2 0 15,-16 2-2-15,16-2 3 16,-15 3 0-16,15-3 0 16,0 0 0-16,0 0-3 15,0 0 0-15,0 0-1 16,-8 16 2-16,8-16-3 16,8 14 0-16,-8-14 0 0,16 19 1 15,-16-19 0-15,22 21 2 16,-9-10 1-16,0-6-1 15,1 1 2-15,-1-2-1 16,2-4 1-16,-15 0 1 16,23-7 0-16,-23 7 0 15,17-17 0-15,-17 17 0 16,6-25-2-16,-8 10 0 16,0 0 1-16,2 15-3 15,-12-20 0-15,12 20 0 16,-20-10 0-16,20 10-2 15,-16 1 0-15,16-1-1 0,-13 15-2 16,13-15 1-16,-9 23 1 16,11-10 1-16,-1 0 0 15,2 1 0-15,1-1 2 16,2 0 0-16,-6-13 2 16,13 17 1-16,-13-17-1 15,16 11 0-15,-16-11 0 16,16-5 2-16,-16 5 0 15,13-13 1-15,-13 13 0 16,4-19-1-16,-5 6-1 16,-5 0 1-16,6 13-2 15,-26-21 1-15,9 11-3 16,-5 1-1-16,-2 3-1 0,-1 5 0 16,0-1-2-16,2 7-1 15,2-2-3-15,8 4-10 16,-2 0-10-1,15 9-20-15,0-2-36 0,15 8-1 16,1-5 0-16</inkml:trace>
  <inkml:trace contextRef="#ctx0" brushRef="#br1" timeOffset="1.01043E6">21009 13489 1 0,'0'0'68'0,"0"0"5"16,0 0 3-16,0 0-46 15,0 0-13-15,0 0-4 0,0 0-2 16,-5-17-1-16,5 17-2 16,0 0 2-16,-19-17-2 15,19 17-1-15,-23-9 0 16,8 5-3-16,1-2-1 16,-3 2 0-16,-2-1-1 15,-1 2-1-15,-2 0 0 16,-4 1 2-16,-3 3-1 15,-3 2 1-15,-4 1-1 16,-1 3 0-16,-1 6 0 16,-1 0 0-16,0 6 1 15,0 6-5-15,2 1 6 0,4 4-5 16,1 3 1-16,3 0 0 16,3 0-1-16,3 4-1 15,3-1 0-15,5-3 3 16,5 4-7-1,2-1 7-15,5 0-3 0,6 5 2 16,2 1 0-16,6 0 1 16,7 1-1-16,3 0 0 15,3-1 2-15,6 0-3 16,8-5 1-16,5-2-1 16,5-5 1-16,7-5-2 15,4-5 2-15,6-6 1 16,1-6-1-16,3-8 0 15,-2-8 2-15,-5-3 0 0,-3-6 1 16,-7-8-1-16,-7-7 1 16,-8-4 0-1,-8-6 1-15,-9-4 2 0,-5-3-2 16,-11-4-1-16,-4-2 0 16,-6 2 1-16,-5 2-2 15,-5 3-1-15,-3 4-1 16,-1 5-2-16,-3 6 2 15,1 7-6-15,-5 1-5 16,2 11-11-16,-5-5-19 16,7 10-46-16,-8 1-4 15,4 5 0-15,0-2 39 0</inkml:trace>
  <inkml:trace contextRef="#ctx0" brushRef="#br1" timeOffset="1.01144E6">22539 13498 42 0,'-13'4'91'0,"13"-4"1"15,-13 7-7-15,13-7-73 16,0 0-11-16,0 0-2 16,0 0-3-16,0 0-1 0,14 13-1 15,-14-13-2 1,19 6 3-16,-6-4 3 16,1-4 2-16,4-4 0 15,-4-5 1-15,2-2 4 0,-3-9-1 16,-3-2 4-16,-8-8 1 15,-7-1 0-15,-5-8 2 16,-6 0 0-16,-8-1 1 16,-4 4-2-16,-6 4-2 15,-5 2-1-15,-5 4-2 16,1 10 0-16,-2 6-3 16,1 9 2-16,0 3-2 0,4 3 1 15,3 7-3 1,2 9-1-16,6 8-1 15,2 5-1-15,5 6 2 16,3 5 0-16,5 7-2 0,-1 2-1 16,7 0 2-16,5-3 5 15,4 0-3-15,6-2 2 16,6-7-2-16,5-4 1 16,2-4-2-16,7-6 5 15,4-5-2-15,3 0-3 16,5-10 4-16,0 2 0 15,3-4-1-15,1 1 1 16,5-1 0-16,0 2-4 16,-1 2 1-16,-1 3 0 15,-2 4-3-15,-2 2 0 16,-5 5-2-16,-2 4-1 16,-6 3 0-16,-8 4-1 0,-6 2 1 15,-5 2 1-15,-6 3 1 16,-7-2 2-16,-7-3 1 15,-4-4 3-15,-8-2 1 16,-8-6 4-16,-8-3-3 16,-2-8 2-16,-8-7 0 15,-2-4 0-15,-2-6 0 16,-3-4 1-16,3-8-2 16,4-5-2-16,8-5 2 15,5-1-2-15,8-1-1 16,7-4-2-16,5-1-1 15,8 3-2-15,8 3 1 0,5 3-2 16,3 3-2-16,-9 17-5 16,24-9-3-16,-24 9-8 15,25 42-26-15,-26 7-44 16,-5 26-4-16,-17 10-5 16,-18 10 71-16</inkml:trace>
  <inkml:trace contextRef="#ctx0" brushRef="#br1" timeOffset="1.01657E6">23177 13869 3 0,'10'14'97'0,"-10"-14"-3"16,0 0-2-16,0 0-50 15,0 0-37-15,14 2-3 16,-14-2 0-16,0 0 1 15,0 0-2-15,0 0 2 16,15-11 0-16,-15 11 1 16,14 0 1-16,-14 0-3 15,23 0-1-15,-7 0 0 16,1-1-1-16,3-2 0 16,5 2 1-16,4-4-1 15,0 2 0-15,1 1 1 16,-1-1-1-16,-2-2 0 15,1 3 1-15,-4 0-2 0,-4-1 0 16,-4 0-2-16,-16 3-4 16,20-4-6-16,-20 4-9 15,13-3-19-15,-13 3-46 16,0 0-2-16,0 0-2 16,0 0 84-16</inkml:trace>
  <inkml:trace contextRef="#ctx0" brushRef="#br1" timeOffset="1.01703E6">23282 14131 34 0,'0'0'92'0,"0"0"1"15,0 0-28-15,0 0-35 16,3-13-12-16,-3 13-4 0,0 0-5 16,0 0-3-1,16-8-4-15,-16 8-2 16,14-3 1-16,-14 3 0 0,26-5 0 15,-7 4-1-15,5 0 1 16,4-4 0-16,2 1 1 16,3 0 0-16,0 1-3 15,2 0 3-15,-3-3-2 16,0 2 2-16,-5-5-1 16,-1 5-1-16,-4 2 0 15,-4-2-1-15,-2 1-2 16,-16 3-5-16,20-3-8 15,-20 3-17-15,0 0-49 16,5 15-11-16,-5-15 0 16,-18 21 47-16</inkml:trace>
  <inkml:trace contextRef="#ctx0" brushRef="#br1" timeOffset="1.01881E6">24217 13189 1 0,'0'0'61'0,"0"0"23"16,-10-16 2-16,10 16-48 16,-10-14-17-16,10 14-6 15,0 0-2-15,-15-13-1 0,15 13-6 16,0 0 1-16,-17 13-3 16,17-13-3-16,-13 21-1 15,7-6-1-15,2 4-1 16,0-1 0-16,-1 4 1 15,5 1 0-15,2-1 1 16,1 1 0-16,1-3 2 16,3-1 0-16,2-2-1 15,-1-2 1-15,5-1 0 16,2-2-1-16,1 1 2 16,2-2-1-16,0 3-1 15,2 1 0-15,-1-1 0 16,-1 4-1-16,0-2 0 0,-5 2-1 15,1 4-1-15,-4 0-1 16,0-2 0-16,-4 0 0 16,-3 2 0-16,-3-2-1 15,-3 4 2-15,-1-3 1 16,-5-3 2-16,-1 0-1 16,-3-3 3-16,2 1-1 15,-4-7 1-15,15-9 1 16,-23 13 0-16,23-13-2 15,-20 1 2-15,20-1-1 16,0 0-2-16,-12-13 2 16,12 13-1-16,0 0-2 0,0 0 0 15,13-14-1-15,-13 14 0 16,19-4 2-16,-19 4-3 16,20 0-1-16,-20 0 2 15,23 5 0-15,-23-5 0 16,22 13 1-16,-22-13-2 15,16 24 0-15,-12-9 3 16,0 1-1-16,-1 0 0 16,0 3-1-16,-1 3 1 15,-1 2 0-15,-1 4 0 16,2 5-1-16,-4-2 0 16,2 7 0-16,0-1 2 15,-1 2 1-15,1-1-1 0,1-3 0 16,1-4 1-16,0-3-1 15,3-5 0-15,2-4 1 16,2-5-2-16,-9-14-4 16,23 19-7-16,-5-11-20 15,-2-13-54-15,7 0-4 16,1-9-6-16,2-9 46 16</inkml:trace>
  <inkml:trace contextRef="#ctx0" brushRef="#br1" timeOffset="1.0202E6">24703 13749 1 0,'0'0'65'0,"0"0"18"0,0 0-34 15,6-14-12 1,-6 14-7-16,0 0-2 16,0 0-4-16,0 0-3 15,0 0-4-15,0 0-3 0,0 0-5 16,0 0-2-16,0 0-3 16,0 0-5-16,0 0-1 15,-7 15-1-15,7-15 1 16,1 23 1-16,1-7 0 15,0 5-2-15,1 0 2 16,2 1 1-16,-1 1 1 16,0 0-1-16,1-3 1 15,0 0-2-15,3-1 2 16,-8-19 0-16,17 23 1 16,-17-23-2-16,20 13-1 15,-20-13 2-15,25-3-1 0,-25 3 1 16,23-13-1-16,-23 13 0 15,20-21 0-15,-14 8 1 16,1-2 1-16,-1 1-1 16,-2-6-1-16,2-1 0 15,0 0-3-15,-1-1 0 16,4-1 1-16,0 4-1 16,-2 1 0-16,-1 2 4 15,-6 16 0-15,10-19 2 16,-10 19 1-16,0 0 0 15,0 0-1-15,0 0 1 16,0 14-4-16,0-14-1 16,-2 23 0-16,2-8-1 0,2 2 0 15,-1 3 0-15,2 2 1 16,3 3 0-16,1-2 3 16,0-2-2-16,2 2 0 15,1-1-1-15,0-2 0 16,5-4-1-16,0 0-2 15,0-4-1-15,1-1-2 16,1-4-5-16,-3-5-5 16,5-1-12-16,-6-8-18 15,3 6-41-15,-16 1 0 16,25-19 7-16,-25 19 81 16</inkml:trace>
  <inkml:trace contextRef="#ctx0" brushRef="#br1" timeOffset="1.02075E6">25140 14287 1 0,'3'20'77'0,"2"-7"-4"16,-5-13-1-16,0 0-68 15,18 8-4-15,-18-8 1 16,13-3 3-16,-13 3 3 0,13-5 2 16,-13 5 3-16,0 0 1 15,13-16-2-15,-13 16-4 16,6-18-3-16,-3 3-1 16,0-2 1-16,1-3-1 15,-1-3 0-15,1 0 0 16,2-2-1-16,-3 1 2 15,1 2 3-15,-1 3-1 16,0 3-2-16,-3 16 2 16,4-20-1-16,-4 20 2 15,0 0-1-15,0 0-3 16,0 0-1-16,0 0 0 16,0 0-1-16,2 14-3 0,-2-14-1 15,0 13-2-15,0-13 0 16,1 19 1-1,1-4 0-15,1-1 0 16,-1 6 0-16,1 2 3 0,0 2-1 16,2 2 2-16,-1 3-2 15,-1-1 3-15,3 1-3 16,-2-1-1-16,0-2 4 16,1-1-6-16,0-3-1 15,-3-7-10-15,4 3-10 16,-6-18-26-16,5 21-32 15,-5-21-3-15,0 0 37 0</inkml:trace>
  <inkml:trace contextRef="#ctx0" brushRef="#br1" timeOffset="1.02128E6">25616 14035 1 0,'0'0'77'0,"0"0"12"16,0 0 0-16,0 0-55 15,0 0-12-15,0 0-3 16,13-6-2-16,-13 6-4 16,0 0-3-16,0 0-2 15,0 0-3-15,18-2-1 16,-18 2-2-16,17 6-2 0,-17-6-1 15,25 12 0-15,-11-4-1 16,2 7-1 0,0-1 1-16,0 2-3 15,-3-1 0-15,0 3-1 0,-5-3 0 16,-2 3-1-16,-3 1 0 16,-3 1 1-16,-3-2 0 15,-3 2 0-15,-1 0 0 16,-3-1-2-16,-2-2 0 15,4-1-9-15,-7-9-16 16,15-7-47-16,-17 12-9 16,17-12 5-16,-16-17 83 15</inkml:trace>
  <inkml:trace contextRef="#ctx0" brushRef="#br1" timeOffset="1.02161E6">25976 13977 14 0,'16'14'88'0,"-16"-14"-3"0,0 0-2 16,0 0-69-1,0 0-5-15,0 0-1 16,0 0 1-16,0 0-2 16,0 0-2-16,2 15-2 0,-2-15-5 15,0 0-9-15,0 0-12 16,5 14-24-16,-5-14-38 16,0 0-1-16,0 0 16 15</inkml:trace>
  <inkml:trace contextRef="#ctx0" brushRef="#br1" timeOffset="1.02182E6">26228 13879 80 0,'0'0'93'16,"9"19"-5"-16,-9-19-6 15,0 0-81-15,0 0-4 16,0 0-4-16,0 0-4 16,0 0-8-16,0 0-13 15,0 0-26-15,0 13-25 16,0-13-1-16,0 0 38 16</inkml:trace>
  <inkml:trace contextRef="#ctx0" brushRef="#br1" timeOffset="1.02205E6">26371 13944 49 0,'9'14'99'0,"1"-1"-7"15,-10-13-7-15,0 0-56 16,0 0-36-16,13 2-4 15,-13-2-1-15,0 0-4 16,0 0-8-16,0 0-13 16,0 0-42-16,0 0-2 15,-2 14-4-15,2-14 84 16</inkml:trace>
  <inkml:trace contextRef="#ctx0" brushRef="#br1" timeOffset="1.02256E6">26670 13997 1 0,'0'0'47'0,"18"-6"36"16,-18 6 2-16,0 0-45 16,0 0-15-16,0 0-4 15,0 0-3-15,0 0-3 16,0 0-4-16,16-7-2 0,-16 7-2 16,0 0-3-1,18 13-3-15,-18-13-1 16,18 19-1-16,-5-6-3 15,-1 4-2-15,-2 2-2 0,0 7-5 16,-4 1 1-16,-2 4-6 16,-7 2-11-16,-1 10-13 15,-15-1-24-15,-2 6-20 16,-8-4 5-16,-3-2 81 16</inkml:trace>
  <inkml:trace contextRef="#ctx0" brushRef="#br1" timeOffset="1.02351E6">26996 13567 21 0,'0'0'90'15,"0"0"2"-15,1-16-3 16,-1 16-42-16,6-13-34 15,-6 13-5-15,0 0-1 16,0 0-1-16,0 0-1 16,0 0-2-16,0 0-3 0,0 0-1 15,16 10-1-15,-12 3-1 16,2 2 0-16,4 6 4 16,-3 5-3-16,3 2 1 15,2 2 3-15,1 0 0 16,1 1 0-16,-1-2-1 15,0-3-1-15,2-8-2 16,2-2 4-16,-1-4-3 16,-2-2 1-16,2-3 1 15,-1-3 0-15,-2-4 1 16,0-3-1-16,-13 3 0 16,16-11-2-16,-16 11 3 0,8-22 0 15,-5 6 1-15,-3 1-2 16,1-3 1-16,1 1 1 15,-2 1-1-15,0 0 3 16,0 16-1 0,1-21 0-16,-1 21-1 0,0 0 0 15,-1-16-1-15,1 16 0 16,0 0-1-16,0 0-1 16,0 0-3-16,0 0-1 15,-6 13-3-15,6-13 0 16,0 0-3-16,-1 20-1 15,1-20 0-15,-2 27 0 16,2-8 2-16,2 3 2 0,-1 2 1 16,2 5 2-16,-2-2 2 15,2 4 1-15,3-1 0 16,0-3 2 0,1 1-3-16,2-4-1 0,2-2 1 15,1-3-4-15,-1-5-4 16,7-4-8-16,-5-8-12 15,11 1-31-15,-5-13-21 16,6-1-2-16,-5-4 56 16</inkml:trace>
  <inkml:trace contextRef="#ctx0" brushRef="#br1" timeOffset="1.0242E6">27365 14289 1 0,'0'0'54'16,"3"13"27"-16,-3-13-5 15,0 0-55-15,16-9-8 16,-16 9-2-16,23-6-2 15,-10 3-1-15,3-1-2 16,3-3-1-16,1-2 0 0,3-2 2 16,1-2-4-16,2-6-1 15,-3-3 0-15,6-4-1 16,-1-4 0-16,-4-3 0 16,1-2 0-16,-2 0 1 15,-4-1 1-15,-2 5 0 16,-3 0 1-16,-3 7-2 15,-4 2 3-15,-4 3-2 16,-2 3-1-16,-2 2 1 16,1 14-2-16,-10-22 0 15,10 22 0-15,-18-17 1 16,18 17-2-16,-19-7 2 0,19 7 1 16,-18-2-2-1,18 2 1-15,-13 5 1 16,13-5-1-16,0 0-1 15,-12 16 0-15,12-16-1 0,-3 18-3 16,3-5 2-16,3 2-1 16,-1 2-1-16,2 3 2 15,-1 6 0-15,3 2 0 16,1 2 1-16,0 3 0 16,0 3 0-16,0 5-1 15,2-2 2-15,-2-2-3 16,2 1 2-16,-2-4-1 0,-1-1-1 15,0-1 2-15,-2-6-4 16,2-1 1 0,-5-8-8-16,5 2-1 0,-6-19-14 15,0 21-21-15,0-21-40 16,0 0 2-16,-12-21 23 16</inkml:trace>
  <inkml:trace contextRef="#ctx0" brushRef="#br1" timeOffset="1.02468E6">27954 14092 44 0,'13'6'79'16,"-13"-6"-6"-16,0 0-2 15,0 0-72-15,0 0-4 16,0 0 2-16,-13-3 2 0,13 3 5 15,-22 2 5-15,8 2 3 16,14-4 0-16,-23 13-3 16,10-4-2-16,13-9-2 15,-23 17-3-15,23-17 0 16,-15 20-1-16,15-20-1 16,-13 20 0-16,13-20 0 15,-6 23 1-15,6-23-2 0,-4 25 2 16,4-25 0-1,0 23 0-15,0-23 0 16,6 20-1-16,-6-20 0 16,13 19-1-16,0-9 0 0,0-1 2 15,4-3 0-15,0 1-1 16,5-1 1-16,3-1 1 16,1 1-1-16,1 1 0 15,0-2 0-15,1-1-1 16,-2 2-1-16,-2-1 0 15,-1 1 0-15,-5-1-3 16,1 0-4-16,-19-5-15 16,21 10-8-16,-21-10-36 15,0 0-18-15,0 0-2 16,0 0 66-16</inkml:trace>
  <inkml:trace contextRef="#ctx0" brushRef="#br1" timeOffset="1.0252E6">28267 13593 1 0,'7'-16'87'0,"-7"16"-1"16,0 0-2-16,0 0-56 0,0 0-16 16,-13-8-3-16,13 8-1 15,-13 4 1-15,13-4-2 16,-19 4-1-16,19-4 0 16,-21 13 0-16,21-13-1 15,-23 19-3-15,14-3 0 16,-2 1-2-16,0 3 0 15,3 3 1-15,1 2-2 16,1 1 0-16,1 1-1 16,4-2 1-16,1-1 0 15,4 0 0-15,2-3-1 16,7-4 2-16,0-1-1 0,4-1 1 16,2-5-2-16,3-4 3 15,2-2-1-15,2-3 0 16,2-1 0-1,-4 0-2-15,4-2 0 16,-2-1-2-16,-2-3 1 0,-1 2-2 16,-3-4-4-16,-2 4-9 15,-18 4-12-15,23-14-21 16,-23 14-32-16,8-18 0 16,-8 18 26-16</inkml:trace>
  <inkml:trace contextRef="#ctx0" brushRef="#br1" timeOffset="1.02556E6">28121 13785 55 0,'0'0'95'15,"-16"12"-3"-15,16-12-2 16,0 0-66-16,0 0-22 15,0 0 1-15,0 0-1 16,21-8 2-16,-21 8-1 16,21-1 1-16,-8-1-2 15,3 1 1-15,3 0-1 16,4-1-1-16,1 1-1 16,2-4 1-16,3 2 0 15,0-1-1-15,-1 1 2 16,-4 0-3-16,1-1 0 15,-2 1 0-15,-5 2-1 0,1-1-2 16,-4 1-1-16,-2 2-6 16,-13-1-7-16,18 2-10 15,-18-2-21-15,0 0-38 16,0 0-1-16,0 0-2 16</inkml:trace>
  <inkml:trace contextRef="#ctx0" brushRef="#br1" timeOffset="1.02608E6">28847 13387 41 0,'14'0'87'16,"-14"0"-3"-16,13 0 3 15,-13 0-71-15,0 0-1 16,0 0 0-16,0 0 0 16,0 0 0-16,-13 13 0 15,13-13-4-15,0 0-5 16,0 0-3-16,3 14-4 16,-3-14-1-16,8 16-2 15,-3-3 1-15,1 1-1 16,0 5 0-16,-2 3 3 0,2 4 2 15,0 1 2-15,-1 2-3 16,0 1 1-16,-1-2 1 16,0 1-1-16,1-2 1 15,1 1-1-15,-2-2-1 16,2-3-3-16,-1-2 4 16,1 1 0-16,0-2 0 15,0-1-2-15,-2-3 2 16,2-3-2-16,-6-13 3 15,8 23-1-15,-8-23-2 16,5 13-2-16,-5-13-1 16,0 0-4-16,0 0-4 0,0 0-5 15,8 14-10-15,-8-14-21 16,0 0-42-16,-5-24-2 16,2 8 0-16,-6-12 83 15</inkml:trace>
  <inkml:trace contextRef="#ctx0" brushRef="#br1" timeOffset="1.02646E6">28996 13367 68 0,'0'0'97'0,"23"4"-2"15,-23-4-10-15,0 0-62 0,13-3-30 16,-13 3 0-16,0 0-1 15,0 0 1-15,-2 19 4 16,2-6 3-16,0 3 4 16,2 2-2-16,2 5-1 15,2 3-2-15,1 3 2 16,2 0 3-16,2 3-1 16,-1 1-2-16,0 0 3 15,0 0-2-15,-1-1 0 16,1 0-1-16,-1-3 3 15,0 1-6-15,-4-5 2 16,3-4 1-16,-3-2-2 0,1-3 0 16,-2-3 0-16,-4-13-1 15,6 20-9-15,-6-20-11 16,0 0-21-16,0 0-44 16,-4-14-1-16,-3-8-1 15,-1-4 72-15</inkml:trace>
  <inkml:trace contextRef="#ctx0" brushRef="#br1" timeOffset="1.02717E6">28960 13387 93 0,'0'0'94'15,"0"0"-5"1,0 0-2-16,10-15-88 0,-10 15-4 15,23-21 1-15,-10 9 2 16,4 2 4-16,5-1 4 16,2 3 1-16,4 0-2 15,0 2-2-15,3 3-3 16,0 0-2-16,1 5 0 16,-1-1-1-16,-1 6 0 15,-4-1-2-15,-3 4 1 16,-1 0 1-16,-5 2-2 15,-1 2 0-15,-5 1-2 0,-2 2-1 16,-5 2 0-16,-2 1 2 16,-4 3-1-1,-4 1 1-15,1 2 0 16,-7 0 4-16,-1 0 2 0,-1 0 6 16,-1-1 0-16,-1-1-1 15,-1-3 4-15,3-4 0 16,1-1 3-16,13-16-3 15,-18 20 3-15,18-20-7 16,0 0 4-16,-5 13-2 16,5-13-2-16,0 0 0 15,0 0-3-15,17 1-1 16,-17-1-1-16,17 6-1 0,-17-6-1 16,25 10 0-16,-8-1 0 15,3-2-1 1,-1 3 2-16,4-1-1 15,0 0 1-15,3 1-2 0,2-2 3 16,-1 2 1-16,0 1 0 16,-1-3-1-16,2 2 1 15,-4 0 0-15,-1 1 0 16,-2-1 2-16,-4 1-2 16,-1-2 0-16,-3-1-2 15,-13-8 4-15,20 18-2 16,-20-18 0-16,13 10-1 15,-13-10-4-15,0 0-3 16,0 0-10-16,0 0-19 16,0 0-54-16,4-15-3 15,-11-8-2-15,0-5 47 0</inkml:trace>
  <inkml:trace contextRef="#ctx0" brushRef="#br1" timeOffset="1.02792E6">29375 13013 41 0,'0'0'96'0,"0"0"-2"16,0 0-2-16,-13-4-58 16,13 4-23-16,0 0-4 15,0 0 1-15,0 0-1 16,0 0-2-16,15 0-1 16,-15 0 0-16,0 0-3 15,0 0 0-15,10 17-2 16,-10-17-3-16,7 17-1 15,-1-4 1-15,1 0 0 16,1 2 0-16,0 1 0 16,0 1 0-16,0 2 1 0,-4-3 1 15,3 1-2-15,-3-3 1 16,1 1-1-16,-5-15 2 16,6 23 1-16,-6-23 1 15,0 0 0-15,0 0 1 16,0 0 1-16,0 0 0 15,0 0 3-15,0 0-2 16,7-20 2-16,-7 20 0 16,1-15 0-16,-1 15 0 15,3-17 1-15,-3 17-1 16,6-19 0-16,-6 19 0 16,10-14-3-16,-10 14 2 15,0 0-2-15,19-15-1 0,-19 15-1 16,16-8 1-16,-16 8-2 15,15-3 0-15,-15 3 0 16,13 0-1-16,-13 0 2 16,0 0-2-16,15 6 2 15,-15-6-1-15,0 0 0 16,10 18 0-16,-10-18 0 16,9 20 0-16,-2-5-2 15,-1 1 2-15,1 0-2 16,0 1-2-16,0 2-3 15,0-2-7-15,1 3-10 16,-4-5-15-16,3 8-32 0,-4-4-22 16,1 1 3-16,-4-6 41 15</inkml:trace>
  <inkml:trace contextRef="#ctx0" brushRef="#br1" timeOffset="1.02903E6">29825 13144 58 0,'0'0'95'0,"0"0"-4"16,15-8 1-16,-15 8-65 16,0 0-19-16,0 0-5 15,14-5-1-15,-14 5-3 16,0 0-1-16,17 2 0 16,-17-2 0-16,13 6-2 15,-13-6 2-15,15 15-2 16,-8-2 1-16,-1 2 1 15,0 2 2-15,1 5 0 0,0 0 1 16,-1 2 0-16,0 2 0 16,-1 0 0-1,0 3 0-15,-1 1-1 0,-1 0 1 16,-2 2-3-16,1 0 2 16,-1-2-1-16,2-1 1 15,0-2 3-15,1-1-3 16,2-2 4-16,3-4-4 15,1-3 4-15,1 0-4 16,4-4 2-16,-1-1-2 16,1-5-1-16,1-3 0 15,-2 1-1-15,0-5 0 16,2-3-1-16,-3-3-2 0,0-1 0 16,-13 7-1-1,19-20 1-15,-19 20 0 16,10-25 4-16,-10 25 4 15,0-20 2-15,0 20-1 0,0 0 5 16,0 0 5-16,-16-10-5 16,16 10 0-16,0 0-2 15,-11 13-4-15,11-13 0 16,0 0 2-16,-8 22-4 16,8-22-3-16,-4 21 3 15,1-8 1-15,-1 2-2 16,1 0-1-16,-1 4 1 0,1 0 0 15,-2-2-1 1,3 3 1-16,-1 1-1 0,3-1-1 16,0 2 2-1,1-1 0-15,3-1 0 0,1-1 0 16,2 1 1-16,2-1-2 16,1 1 1-16,1-1 1 15,1 0-2-15,-1-2 2 16,1 3-2-16,1-2 1 15,-2 0-2-15,1 1 2 16,-2-2 0-16,-1 2-1 16,-2 0 1-16,0 1-1 15,-1-1 2-15,-3 0-2 16,0-1 0-16,-2 0 0 16,-1-1 1-16,-1-1 0 15,-2-2-1-15,-3-1 2 16,6-13-1-16,-20 23 1 0,5-15 2 15,-2 0-1-15,-2-2 1 16,-2-2 1-16,-1-2 0 16,0-4 1-16,-1 0-1 15,5-6 0-15,-1 3-1 16,4-4 0-16,2 0-1 16,13 9 0-16,-20-14-2 15,20 14 0-15,-13-12-1 0,13 12-3 16,0 0-5-1,0 0-10-15,0 0-31 16,-14-16-46-16,12 3-2 16,-3-10-5-16,-1-10 48 0</inkml:trace>
  <inkml:trace contextRef="#ctx0" brushRef="#br1" timeOffset="1.03972E6">30574 14136 1 0,'0'0'70'15,"0"0"7"-15,0 0-26 16,0 0-27-16,0 0-10 16,0 0-5-16,0 0-1 0,0 0-4 15,0 0-2-15,0 0 0 16,0 0-2 0,0 0 2-16,0 0 1 0,0 0 1 15,0 0 1-15,0 0 2 16,0 0-2-16,0 0 2 15,0 0-1-15,0 0-1 16,0 0 0-16,0 0-2 16,0 0 1-16,0 0-2 15,0 0 0-15,0 0-1 16,0 0 0-16,0 0 0 16,13-9-1-16,-13 9 1 15,0 0-1-15,0 0 0 0,13-10 0 16,-13 10 1-1,10-13-1-15,-10 13 1 16,13-17 1-16,-6 4-1 16,1-2 1-16,2-2-1 0,-2-3 1 15,1 1-3-15,3 2 8 16,-4-5-5-16,2 2 7 16,-4 0-5-16,3 1 5 15,-8 3-4-15,6 1 5 16,-5-2-1-16,-8 4-8 15,5-1 4-15,-4-1-6 16,5-1 4-16,-4 1-6 0,4-3 3 16,-7 0-6-16,7-1 3 15,0-1 2-15,-3 1-1 16,1 1 2 0,-2 4 4-16,4 14-4 0,-9-19 3 15,9 19 0-15,0 0 1 16,-18-7 0-16,18 7-1 15,0 0 0-15,-15 4-4 16,15-4 3-16,0 0-1 16,-13 5 1-16,13-5-2 15,0 0 0-15,0 0-1 16,0 0-2-16,0 0 0 16,-7 16 1-16,7-16-1 15,-3 17-2-15,2-4 3 16,1 1-1-16,-2 4 1 15,1 0 3-15,1 3-1 16,1-1-1-16,1 3 2 0,1 0-1 16,1 0 0-16,0-3 0 15,3 3 1-15,1 3-4 16,-1 2 3-16,0-1-2 16,2 2 0-16,4 0 6 15,1-2-2-15,-1 4 1 16,2-4-1-16,-1-4 3 15,2-3-3-15,1-1 2 0,-1-3-1 16,-3-5-4 0,0 1-1-16,1-3 1 15,-14-9 0-15,28 8 0 16,-12-6-1-16,-2-1 0 0,1-4 1 16,-1-2-1-16,2-3 1 15,1-2-2-15,1-3 0 16,-5-1-1-16,-3-1 2 15,3-2 0-15,-3 0 1 16,0-1 1-16,-3 1 0 16,-3 3 2-16,-1-1 1 15,-3 15 2-15,3-23-1 16,-3 23 1-16,-3-16-1 16,3 16 0-16,0 0-1 15,-14-8-1-15,14 8 0 16,-13 4-1-16,13-4 0 15,-19 7 0-15,19-7-2 0,-13 18 0 16,13-18 0-16,-10 23-1 16,10-23-1-16,-9 23 2 15,9-23-2-15,0 23 0 16,0-23-2-16,5 17-1 16,-5-17-2-16,0 0-2 15,16 12 1-15,-16-12-3 16,15 0 2-16,-15 0-1 15,18-10 4-15,-18 10 1 16,13-21 4-16,-13 21 4 16,14-24 3-16,-14 24 3 15,10-22 0-15,-10 22 3 0,10-13-2 16,-10 13 0-16,0 0-2 16,0 0-2-16,10 16-4 15,-10-16-1-15,11 26-2 16,-6-10-1-16,3 1 1 15,0 1 0-15,5-1 1 16,-1-1 0-16,1-3 0 16,0-5-4-16,-13-8 0 15,24 12-5-15,-24-12-6 16,22-2-9-16,-22 2-17 16,17-18-40-16,-14-5-5 15,1-3 4-15,-5-6 72 16</inkml:trace>
  <inkml:trace contextRef="#ctx0" brushRef="#br1" timeOffset="1.04E6">31042 13850 80 0,'-18'17'97'15,"18"-17"-3"-15,0 0-1 16,0 0-62-16,0 0-26 15,0 0-2-15,0 0-1 16,0 0 1-16,0 0-1 16,0 0-1-16,19-11 0 0,-5 9-3 15,4 1-3-15,2-2-3 16,6 0-1-16,-4 0-4 16,4 2-6-16,0-4-10 15,4 5-14-15,-6-5-25 16,4 5-19-16,-7-2 3 15,4 5 40-15</inkml:trace>
  <inkml:trace contextRef="#ctx0" brushRef="#br1" timeOffset="1.04174E6">31665 13814 73 0,'17'11'89'0,"-17"-11"-3"16,0 0-1-1,0 0-53-15,10 15-24 16,-10-15-5-16,0 0-4 0,0 0 0 16,13 16-3-16,-13-16 0 15,0 0 1-15,0 0-1 16,15 10 0-16,-15-10 0 15,0 0 2-15,13-3 0 16,-13 3 2-16,14-10 1 16,-14 10 2-16,10-13 2 15,-10 13 2-15,6-16 0 16,-6 16 1-16,-3-16 0 16,3 16 0-16,-3-17-2 15,3 17 0-15,-7-19-3 16,7 19-1-16,-7-17 0 15,7 17 0-15,-6-13-2 16,6 13 1-16,-17-7-1 0,17 7 1 16,-18-3 0-16,18 3 2 15,-13-2-1-15,13 2 0 16,-14 7 1-16,14-7 1 16,-13 9-1-16,13-9-1 15,-4 16-2-15,4-16 0 16,-6 22 0-16,3-9-1 15,2 0 1-15,3 2-1 0,-3 3 0 16,0-1 0 0,-2 0 2-16,1 2-2 15,1 1 1-15,1-2 0 16,0 2 1-16,-5 1-2 0,7 0 2 16,1-1 0-16,1 2 0 15,0-4 0-15,2 1 0 16,0-2 0-16,1-4-1 15,-7-13 1-15,18 22-1 16,-18-22 1-16,14 17-2 16,-14-17 1-16,16 10-2 15,-16-10 2-15,19 9-1 16,-19-9 0-16,23 4 0 16,-10-7-1-16,0 2 1 15,-13 1-1-15,28-6 2 16,-15 2-1-16,0-3 1 15,0 1 0-15,2-3 0 0,-2 2 0 16,3-6-2-16,-3 0 4 16,-5-3-2-16,7-1-1 15,-7 1 1-15,5-4-1 16,-4 0 0-16,-3-2 1 16,0 0 0-16,2 1-1 15,-3 1 1-15,-1-2 0 16,5 0-1-16,-7 3-1 15,6 1 2-15,-4-1-1 16,2 2 1-16,-5 2-1 16,6 1 0-16,-7 14 2 15,3-23-1-15,-3 23 2 0,-8-16-1 16,8 16 0-16,0 0 0 16,-16-13 1-16,16 13 0 15,-19 0-1-15,19 0 1 16,-16 3 0-16,16-3 0 15,0 0 0-15,-23 4 0 16,23-4 0-16,-14 7 0 16,14-7-2-16,-13 10 2 15,13-10-2-15,-18 16 0 16,18-16 1-16,-8 20 0 16,8-20-1-16,-2 25 0 15,1-12 0-15,2 3 0 16,1-2-1-16,4-1 0 0,4 2 0 15,3-2 0-15,-6 0 0 16,3 0 0-16,4 0 0 16,4 0 0-16,2-2 1 15,0 2 0-15,-20-13-1 16,26 26 1-16,-6-13-1 16,-4-1 0-16,7-2 0 15,-23-10 1-15,26 19-1 16,-11-11 1-16,5-1-1 15,-6 1 1-15,-14-8 0 16,26 13 0-16,-26-13 0 16,20 14-2-16,-20-14 10 0,18 17-9 15,-18-17 0-15,4 21 0 16,-4-21-2 0,0 0 11-16,0 0-2 0,10 41-7 15,-10-41-9-15,-3 22 9 16,3-22-1-16,2 23 2 15,-2-23 1-15,-6 25-10 16,6-25 2-16,-7 23 7 16,7-23 2-16,-12 21 0 15,12-21 0-15,-14 15 0 16,-1-12 1-16,15-3 0 16,-24 4 0-16,9-4 2 15,-1 0-3-15,3-4 3 0,-4-2 0 16,17 6-1-1,-19-13 0-15,19 13-1 16,-17-17 0-16,17 17-1 16,-6-19 1-16,6 19 0 0,0 0-2 15,6-17-1-15,-6 17-1 16,0 0 1-16,10-13-3 16,-10 13-6-16,0 0-9 15,0 0-23-15,15 1-56 16,-15-1-4-16,0 0-1 15,0 0-1-15</inkml:trace>
  <inkml:trace contextRef="#ctx0" brushRef="#br3" timeOffset="1.05215E6">31623 14303 31 0,'0'0'86'16,"0"0"6"-16,0 0-12 16,0 0-48-16,0 0-20 15,0 0-10-15,0 0 4 16,0 0 0-16,0 0 0 15,0 0 0-15,0 0 4 16,0 0 1-16,0 0-1 16,0 0 1-16,0 0 0 15,0 0-1-15,0 0-2 16,0 0 0-16,0 0-4 16,0 0 0-16,0 0-1 15,0 0 5-15,0 0-7 16,0 0 6-16,0 0-7 0,0 0-3 15,14 7 3-15,-14-7-1 16,0 0 1-16,13 2 0 16,-13-2-1-16,16 0 0 15,-16 0 0-15,15 1 3 16,-15-1-4-16,24 2 1 16,-24-2 1-16,25 0-2 15,-8 1 1-15,-1-1-1 16,6 0 1-16,-2-3-1 15,-3 2 1-15,6 1 0 16,3-2-2-16,0 2 2 16,3-1 0-16,-6 2-1 0,3 1 1 15,1 1-1-15,-1-1-1 16,0 0 2-16,-7-1-2 16,3 1 1-16,-8 2 0 15,2-2 0-15,3-1 2 16,-5 0-2-16,1-1 0 15,-1 0 1-15,-14 0-1 16,23 0 0-16,-23 0 9 16,0 0 0-16,0 0-2 15,0 0 2-15,61-2 0 16,-61 2 1-16,0 0 0 16,0 0 0-16,60 4-9 15,-60-4 0-15,0 0-5 0,0 0-3 16,0 0-9-16,0 0-11 15,0 0-18-15,0 0-25 16,0 0-23-16,0 0-2 16,0 0 5-16</inkml:trace>
  <inkml:trace contextRef="#ctx0" brushRef="#br3" timeOffset="1.05295E6">31607 14431 147 0,'0'0'95'15,"0"0"-1"1,0 0-48-16,0 0-32 15,0 0 2-15,0 0-11 0,13-14 4 16,-13 14-9-16,0 0-5 16,0 0 5-16,0 0 11 15,0 0-9-15,16-4-4 16,-16 4 3-16,0 0 0 16,13-2-1-16,-13 2 5 15,16 0-7-15,-16 0 0 16,19-3 0-16,-19 3 2 15,16-1-1-15,-2 1 0 0,-1 1 2 16,6 2 0 0,-5-1 0-16,6-1-2 15,-1 1 2-15,6-1-1 16,-1-1 1-16,2-1-2 0,0-1-2 16,1-2 1-16,2 1 0 15,2 0 0-15,-3-1 0 16,0 2-1-16,2-1-1 15,-8 3 1-15,1 0 2 16,-6 3-1-16,2 0 0 16,-5 0 1-16,-14-3-1 15,24 7 2-15,-24-7-1 16,0 0 8-16,0 0 1 16,0 0 1-16,63 10-1 15,-63-10 1-15,0 0-1 16,0 0 1-16,0 0 0 15,0 0-7-15,0 0-3 0,0 0 2 16,0 0-2-16,0 0 0 16,0 0-2-16,0 0-9 15,0 0-11 1,59 0-31-16,-59 0-42 0,0 0 0 16,0 0-11-16,0 0 28 15</inkml:trace>
  <inkml:trace contextRef="#ctx0" brushRef="#br3" timeOffset="1.05669E6">32265 13840 16 0,'-4'47'66'16,"4"-47"-3"-16,0 0 12 0,0 0-51 15,0 0-26-15,0 0-1 16,0 0 2 0,0 0 1-16,0 0 10 0,0 0 3 15,0 0-6-15,0 0 1 16,0 0 0-16,0 0 0 16,0 0-2-16,0 0 1 15,0 0 1-15,0 0-1 16,0 0 1-16,0 0 1 15,0 0-1-15,0 0 0 16,26-64-1-16,-26 64-1 0,0 0 0 16,0 0-1-16,3-67 0 15,-3 67 0-15,0 0-1 16,18-79 0 0,-18 79-2-16,10-64 1 0,-10 64 1 15,18-63 1-15,-18 63-4 16,13-61 3-16,-13 61-3 15,0 0 1-15,13-82 0 16,-13 82 0-16,0 0-1 16,26-72-1-16,-26 72 2 15,0 0-2-15,23-64 0 16,-23 64 1-16,0 0 0 16,0 0 0-16,23-59-1 15,-23 59 2-15,0 0-1 0,0 0 1 16,0 0-1-16,0 0 1 15,0 0-2 1,0 0 1-16,0 0-2 16,0 0-3-16,0 0-7 0,0 0-14 15,0 0-28-15,0 0-40 16,0 0 0-16,0 0-2 16,0 0 35-16</inkml:trace>
  <inkml:trace contextRef="#ctx0" brushRef="#br3" timeOffset="1.05882E6">32441 12606 57 0,'0'0'88'0,"61"25"-8"16,-61-25-3-16,0 0-55 16,0 0-29-16,0 0 1 0,0 0 3 15,0 0 0 1,0 0 5-16,0 0 4 15,0 0 5-15,0 0 2 16,-58 57-1-16,58-57-4 0,0 0-3 16,0 0-1-16,-9 73-3 15,9-73-2-15,0 0-3 16,25 63 1-16,-25-63-1 16,0 0 1-16,0 0 1 15,63 64 1-15,-63-64 0 16,0 0 1-16,0 0 0 15,62 7 1-15,-62-7-2 0,0 0 1 16,0 0-4 0,45-58 0-16,-45 58 1 15,2-61 2-15,-2 61 0 16,-13-75 0-16,13 75 3 0,-32-88 0 16,32 88 5-16,-29-80-1 15,29 80-1-15,-32-73 0 16,32 73 1-16,-29-59-1 15,29 59-1-15,0 0 1 16,-31-59-2-16,31 59 1 16,0 0 0-16,0 0 0 15,0 0-1-15,0 0 1 16,0 0-1-16,0 0-3 16,0 0 0-16,0 0-3 15,0 0 0-15,0 0-1 16,0 0-2-16,0 0 0 15,-6 59 2-15,6-59-1 0,0 0 2 16,56 74 0-16,-56-74 2 16,0 0-1-16,75 72 1 15,-75-72 0-15,0 0 0 16,82 52 0-16,-82-52-1 16,0 0 2-16,86 30-1 15,-86-30 0-15,0 0 1 16,88 5 0-16,-88-5 0 15,0 0 0-15,70-19 1 16,-70 19 0-16,0 0 0 16,59-49 0-16,-59 49 0 15,0 0 1-15,26-75-1 0,-26 75 0 16,9-64 0-16,-9 64 0 16,0-68 0-16,0 68 0 15,-4-75-1-15,4 75 0 16,-9-75 0-16,9 75 0 15,-22-67 1-15,22 67 0 16,-23-65-1-16,23 65 3 16,0 0-3-16,-57-67 3 15,57 67-2-15,0 0 1 16,0 0-3-16,-67-37 2 16,67 37-2-16,0 0 2 15,0 0 0-15,-57 8-1 0,57-8 2 16,0 0-1-16,0 0 1 15,0 0 0-15,0 0 0 16,-63 73-2-16,63-73 1 16,0 0-1-1,-5 57 1-15,5-57-2 0,0 0 1 16,13 61-2-16,-13-61 1 16,0 0 0-16,43 59 0 15,-43-59 0-15,0 0-1 16,65 55 0-16,-65-55 1 15,0 0 1-15,85 48-2 16,-85-48 0-16,68 21 0 16,-68-21 0-16,60 10 1 0,-60-10 8 15,61-3 1-15,-61 3 0 16,0 0 0-16,69-17-1 16,-69 17 1-1,0 0-1-15,0 0 1 0,52-58-10 16,-52 58-1-16,0 0 1 15,9-70-1-15,-9 70-1 16,-15-60 1-16,15 60 0 16,-24-62 0-16,24 62 2 15,-36-70 2-15,36 70 0 16,-48-71 2-16,48 71 1 16,-52-74-8-16,52 74-1 15,-52-77 2-15,52 77-5 0,-49-73-1 16,49 73 0-16,-50-67 1 15,50 67 0 1,0 0 10-16,-72-70 1 16,72 70-1-16,0 0 4 0,0 0-1 15,-65-29 1-15,65 29-2 16,0 0 0-16,0 0-3 16,0 0-1-16,0 0-2 15,0 0-1-15,0 0 1 16,0 0-1-16,43 74 0 15,-43-74-1-15,0 0 2 16,79 72-2-16,-79-72 2 0,73 56 0 16,-73-56-1-1,70 52 0-15,-70-52 7 16,72 44 2-16,-72-44 0 16,74 30 1-16,-74-30 0 0,63 14 1 15,-63-14-1-15,58 0 2 16,-58 0-10-16,0 0-2 15,64-27-1-15,-64 27-1 16,0 0 2-16,0 0-2 16,26-82 0-16,-26 82 1 15,-18-59 1-15,18 59 0 16,-30-68 2-16,30 68 0 16,-42-71-1-16,42 71 1 15,-45-71-1-15,45 71 0 16,-40-66 0-16,40 66 3 15,0 0 1-15,-63-76 2 16,63 76 1-16,0 0 2 0,0 0 2 16,-64-49 0-16,64 49 0 15,0 0-2-15,0 0-9 16,0 0-4-16,0 0 1 16,0 0-3-16,0 0-2 15,0 0-2-15,0 0 0 16,0 0 8-16,0 0 8 15,0 0 1-15,0 0-3 0,62 60 3 16,-62-60-1 0,62 39 2-16,-62-39 0 15,68 43-8-15,-68-43 1 16,69 45 1-16,-69-45 2 0,62 39-2 16,-62-39 2-16,59 32 7 15,-59-32-2-15,0 0 2 16,60 24-3-16,-60-24 3 15,0 0-3-15,0 0 1 16,0 0-2-16,0 0-5 16,0 0-3-16,36-57-3 15,-36 57-10-15,0 0-19 16,-15-71-27-16,15 71-27 16,-20-59 1-16,20 59-3 15</inkml:trace>
  <inkml:trace contextRef="#ctx0" brushRef="#br3" timeOffset="1.05923E6">33062 11456 128 0,'0'0'86'16,"-39"61"-6"-16,39-61-2 15,0 0-80-15,0 0-5 0,0 0 11 16,0 0 1-16,0 0 2 16,0 0 0-16,0 0 4 15,0 0-1-15,0 0-1 16,0 0-3-16,0 0 6 15,67-52-2-15,-67 52 0 16,0 0-2-16,77-58-1 16,-77 58-1-16,76-49-1 15,-76 49-1-15,74-46-9 16,-74 46-1-16,75-39-3 16,-75 39-8-16,59-29-9 15,-59 29-31-15,0 0-34 16,0 0-4-16,0 0 3 0,0 0 7 15</inkml:trace>
  <inkml:trace contextRef="#ctx0" brushRef="#br3" timeOffset="1.05999E6">32646 11755 8 0,'0'0'77'0,"0"0"-1"15,0 0-2-15,0 0-36 16,0 0-26-16,0 0-2 16,0 0 1-16,0 0 0 15,0 0-2-15,0 0 0 16,0 0 1-16,0 0-1 15,0 0-2-15,0 0-1 16,0 0 0-16,0 0 1 0,0 0 1 16,0 0 1-1,0 0 0-15,0 0-1 16,0 0 0-16,61-13-2 16,-61 13-1-16,0 0-1 0,0 0-1 15,0 0-1-15,0 0-2 16,65-52-1-16,-65 52 1 15,0 0-2-15,70-45 0 16,-70 45 1-16,62-39-2 16,-62 39 1-16,72-39 0 15,-72 39 0-15,67-31-1 16,-67 31 8-16,60-23-1 16,-60 23 0-16,0 0-4 15,0 0-9-15,61-6-18 16,-61 6-54-16,0 0-3 15,0 0-9-15,0 0-1 16</inkml:trace>
  <inkml:trace contextRef="#ctx0" brushRef="#br3" timeOffset="1.06101E6">32196 12559 1 0,'0'0'73'15,"0"0"5"-15,0 0-23 16,0 0-21-16,0 0-9 15,0 0-5-15,0 0-6 16,0 0 0-16,-13-2-2 16,13 2-3-16,0 0-2 15,0 0-1-15,0 0-2 16,0 0 0-16,0 0-1 16,0-14 0-16,0 14-1 15,0 0 0-15,0 0 0 16,0 0 0-16,0 0-1 0,19-15 0 15,-19 15 0-15,0 0-1 16,2-14 1-16,-2 14-1 16,12-13 1-1,-12 13-2-15,10-19 2 0,-10 19-1 16,0 0 9-16,0 0 0 16,0 0-1-16,0 0 1 15,46-66 0-15,-46 66 0 16,0 0 0-16,0 0 0 15,0 0-10-15,59-46 1 16,-59 46 0-16,0 0 0 16,0 0-1-16,0 0 1 0,0 0-1 15,0 0 1-15,0 0 0 16,65-29 0-16,-65 29 0 16,0 0 1-1,0 0-2-15,0 0-3 0,0 0-7 16,0 0-21-16,0 0-56 15,0 0-4-15,0 0-1 16,0 0-4-16</inkml:trace>
  <inkml:trace contextRef="#ctx0" brushRef="#br3" timeOffset="1.06233E6">32254 12117 45 0,'0'0'72'15,"0"0"-1"-15,0 0 15 0,0 0-63 16,0 0-14-16,-9 13 1 16,9-13-9-16,0 0 10 15,0 0 0-15,0 0 2 16,0 0-11-16,-13-3 0 16,13 3 18-16,0 0-14 15,0 0-1-15,0 0-1 16,0 0-1-16,0 0-1 15,0 0-2-15,0 0 2 16,-13-14-11-16,13 14 10 16,0 0 2-16,0 0 0 15,0 0-1-15,0 0 2 0,0 0 1 16,0 0-1-16,0 0 0 16,0 0 0-16,0 0-2 15,0 0 2-15,0 0-2 16,0 0 0-16,0 0-2 15,0 0 1-15,0 0-2 16,0 0 0-16,0 0-2 16,0 0 1-16,0 0 11 15,14 27-11-15,-12-14 1 16,2 0-1-16,-4-13 10 16,0 0 0-16,30 59 2 15,-30-59-4-15,0 0-9 16,29 71 11-16,-29-71 1 0,0 0-1 15,49 78-10-15,-49-78 1 16,0 0 0 0,47 63 1-16,-47-63-3 15,0 0-3-15,0 0-8 0,62 47-8 16,-62-47-18-16,0 0-34 16,0 0-21-16,0 0-4 15,0 0 2-15</inkml:trace>
  <inkml:trace contextRef="#ctx0" brushRef="#br1">23130 15176 12 0</inkml:trace>
  <inkml:trace contextRef="#ctx0" brushRef="#br1" timeOffset="1.0728E6">22663 15004 70 0,'7'16'89'0,"-7"-16"-12"16,0 0-47-16,0 0-42 15,15 0-6-15,-15 0 0 16,0 0 2-16,18 9 2 0,-18-9 6 15,0 0 9 1,19 7 7-16,-19-7 5 16,14-1-3-16,-14 1 5 15,0 0-3-15,16-22 0 0,-11 9-2 16,-2 0-3-16,-2-2-1 16,-4 0-1-16,-3-3 2 15,-1 2-5-15,-3 1 2 16,-3-1-1-16,0 3 1 15,-4 0-2-15,-2 3 1 16,0 1-1-16,2 5-1 16,-3 1 3-16,1 4-1 0,0 4-1 15,0 3-1 1,1 4 2-16,0 5-1 16,4 2-2-16,0 4 2 15,3 3-4-15,3 4 1 0,2 3 1 16,3 2-3-16,5 0-1 15,2 1-2-15,5 0 2 16,2-2-1-16,1 1 3 16,4-5-3-16,2 1 2 15,5-4 2-15,0-2 1 16,3-5 2-16,0 1 1 16,5-2 0-16,-2-2 0 15,2 1 0-15,-3-2 0 16,-2 0-2-16,-3-2 1 15,-3 2 0-15,-3-2-3 16,-4-1 0-16,-13-13-2 16,16 25 2-16,-14-12 0 0,-2-13-1 15,-5 20 0-15,5-20 1 16,-14 23 0-16,14-23 1 16,-28 26 0-16,11-13 0 15,-3 1 1-15,-3 4 0 16,-2-5 1-16,-5 0 0 15,-2-5 0-15,0 5 1 16,-1-5-1-16,0-4 2 16,1-6-1-16,1-2 0 15,0-3-1-15,7 0 1 16,2-1 0-16,5-5-1 16,4 3 2-16,13 10-2 0,-12-15 0 15,12 15 0-15,6-19 0 16,6 4-2-16,3 1-1 15,4-3 0-15,3-2-3 16,1-1-3-16,3 2-9 16,-3 0-12-16,3 16-25 15,-12 4-38-15,2 9-2 16,-10 6 46-16</inkml:trace>
  <inkml:trace contextRef="#ctx0" brushRef="#br1" timeOffset="1.0749E6">23598 15163 1 0,'0'0'84'0,"0"0"2"16,0 0-13-16,13 6-58 15,-13-6-11-15,0 0-3 16,0 0-4-16,16 8 1 16,-16-8-1-16,13 5 0 15,-13-5 2-15,16 1 2 0,-16-1 2 16,21-3-1-1,-21 3 2-15,22-13-2 16,-22 13 2-16,16-21-2 16,-9 8 2-16,-4-5-1 0,-2 2 0 15,-1 2 0-15,-4-2-1 16,-2 0 0-16,0 3 1 16,6 13 0-16,-17-21-1 15,17 21 2-15,-23-10 0 16,10 7 1-16,13 3-1 15,-22 4-1-15,22-4 1 16,-21 10 1-16,21-10-2 16,-16 20-3-16,16-20 1 15,-12 25 1-15,9-8-1 16,2 5 0-16,1 4-3 16,1 4-1-16,4 2 1 0,-2 1 3 15,2 5-2-15,1 0-1 16,1-1-2-16,2-4 5 15,0-2-1-15,2-2 2 16,2-3-1-16,2-4 1 16,1-3-1-16,1-5 2 15,2 1-3-15,4-4-1 16,1-4 1-16,5-4-1 16,0-7 0-16,3 0 0 15,1-8 1-15,3-5-2 16,0-5 2-16,-3-5 1 15,-1-2-2-15,-3-4 3 16,-3-3-1-16,-5-2 1 0,-2-4-1 16,-4 2 0-16,-2 1 3 15,-5-3-2-15,-1 4 2 16,-2 5-2-16,-4 3 2 16,-1 3-3-16,-1 8 3 15,-4 3-1-15,0 3-2 16,5 13-1-16,-19-12 0 15,19 12 1-15,-23-5-1 16,10 7 1-16,0 1-1 16,0 3-1-16,0 1 0 15,13-7-1-15,-23 29-1 0,11-10 0 16,2 4 1-16,2 0-3 16,0 6 0-16,5 1-1 15,2-1 1-15,4-1 4 16,3-2-2-16,5-2 2 15,2-5-1-15,6 0 3 16,1-5 0-16,5-2 3 16,1-1 1-16,2-1-1 15,4-3-2-15,-1-2 2 16,0 3-1-16,-2 0-1 16,0 2-2-16,-4-2-1 15,-4 1-3-15,-4 4-1 16,-17-13 0-16,22 27-1 15,-18-14 2-15,-2 2 1 0,-2-15 3 16,-7 24 1-16,7-24 2 16,-19 21 2-16,19-21 2 15,-26 17-1 1,7-11-3-16,3-1 1 0,-2 0-1 16,-1-4-2-16,1-1-1 15,4 2-1-15,0-2-5 16,14 0-5-16,-16-6-13 15,16 6-24-15,0 0-42 16,-6-20-1-16,6 5 15 16</inkml:trace>
  <inkml:trace contextRef="#ctx0" brushRef="#br1" timeOffset="1.0767E6">24498 14734 1 0,'0'0'88'0,"0"0"6"0,0 0-3 15,0 0-51-15,0 0-23 16,0 0-6 0,0 0-4-16,0 0-1 15,0 0 1-15,0 0-4 0,0 0-1 16,-8 15-4-16,8-15 2 16,4 26-2-16,0-6 0 15,3 5-2-15,4 5 3 16,-1 7-2-16,3 4 4 15,0-1 2-15,0 3-4 16,0 4 1-16,-2-4-3 16,-1 0 3-16,0-2-3 15,0-5 3-15,-1-2-1 16,0-3 1-16,-2-5 0 16,0-6 3-16,0-4 0 15,-1-3 0-15,-6-13 0 0,13 18-1 16,-13-18 0-16,0 0-2 15,15 9 2-15,-15-9 0 16,0 0-1-16,14-10-1 16,-14 10 1-16,10-16 0 15,-10 16-3-15,13-23 3 16,-4 7-2-16,-2 2-1 16,3-4 1-16,0-3 0 15,0-1 0-15,2-1 0 16,-1 4 4-16,2 0-2 15,-1 2 1-15,-1 4-3 16,-11 13 3-16,21-16-2 16,-21 16 2-16,17 0-1 0,-17 0-1 15,13 6 0-15,-13-6 0 16,9 17 1-16,-9-17-2 16,10 19 0-16,-3-4-1 15,-1-1 1-15,1 5-1 16,2-2 3-16,-2 3-3 15,3-1 3-15,-2 1-1 16,3-4 1-16,-1 0 1 16,0-3-1-16,-10-13 0 15,20 20 0-15,-20-20-1 16,22 10 1-16,-22-10-3 16,20-1 2-16,-20 1-4 0,20-10 5 15,-20 10-2-15,20-20-1 16,-11 7 2-16,-3-2-1 15,2 1 1-15,-2-2-1 16,-2 0 4-16,1 0-3 16,-1-1 1-16,0 4-1 15,1-3 0-15,-2 1 1 16,1 1 2-16,-3 0-2 16,2 1 0-16,-3 13 0 15,5-16 0-15,-5 16 0 16,0 0-1-16,0 0 1 15,0 0-1-15,0 0-1 16,0 0 0-16,-2 16-2 0,4-3-1 16,-2 1 1-16,2 0 1 15,1 2 1-15,3 2-1 16,0 0 2-16,0-2-1 16,2-1 4-16,0-2-2 15,-8-13 2-15,15 21-2 16,-15-21 1-16,18 16-2 15,-18-16 2-15,17 10-3 16,-17-10 1-16,16 5 1 16,-16-5-1-16,16 1 0 15,-16-1-1-15,14-7 2 16,-14 7-1-16,12-16 0 0,-12 16-2 16,10-23 1-16,-6 7 0 15,-1-4 1-15,0 4-2 16,0-3 2-16,0 2 0 15,0 1 3-15,-2 2-1 16,1 1 0-16,-2 13 0 16,0 0-3-16,4-13 2 15,-4 13 0-15,0 0-3 16,0 0 2-16,0 0-1 16,0 0-1-16,0 14-2 15,0-14 1-15,1 13-3 16,-1-13 1-16,5 22 1 15,-5-22-2-15,8 23 0 0,-2-7 2 16,3-3 4-16,-1 4-1 16,-8-17 4-16,23 23-3 15,-10-11 2 1,3 1-1-16,0-5 3 0,1-2-4 16,1-3 0-16,2-3-1 15,0-2 0-15,0-3-2 16,1-7 0-16,-3-4-1 15,1 3-3-15,-2-4 3 16,-1-2 0-16,-3-4 3 16,-3 4 0-16,-2-1 6 15,-4 6-2-15,-1-1 4 0,-5 2 2 16,2 13-1-16,-7-17 0 16,7 17-1-16,0 0-1 15,-14-6-2 1,14 6-1-16,0 0 0 0,-15 10-1 15,15-10-2-15,0 0-1 16,-11 18 0-16,11-18-2 16,-7 24-1-16,2-11 2 15,2 0-3-15,0 4 3 16,2 2 0-16,2-1 2 16,1 0 0-16,2-5 3 15,2 0-2-15,-6-13 1 16,19 20 0-16,-19-20-1 15,21 9-2-15,-8-7 0 16,0-5-2-16,2 1-1 16,-15 2-4-16,24-14-4 15,-24 14-6-15,23-19-6 0,-17 3-10 16,3 3-21-16,-9-11-34 16,0-2-1-16,-6-3 62 15</inkml:trace>
  <inkml:trace contextRef="#ctx0" brushRef="#br1" timeOffset="1.07699E6">25316 14765 41 0,'-13'-12'92'0,"13"12"0"0,-14-16-4 16,14 16-75-16,-4-14-10 15,4 14-2-15,0 0-1 16,4-17 0-16,-4 17-1 16,0 0-3-16,0 0-4 15,14 8-3-15,-8 7-3 16,-3 8-7-16,1 8-8 16,-2 6-10-16,4 10-19 15,-8 5-23-15,4 12 18 0,-2-1 63 16</inkml:trace>
  <inkml:trace contextRef="#ctx0" brushRef="#br1" timeOffset="1.0772E6">25313 15590 1 0,'-2'22'77'16,"2"-22"14"-16,-6 24-6 15,6-24-55-15,0 0-21 16,0 0-22-16,0 0-23 15,0 0-48-15,-10-26-4 16,5 6 17-16</inkml:trace>
  <inkml:trace contextRef="#ctx0" brushRef="#br1" timeOffset="1.07754E6">24578 15033 62 0,'0'0'90'0,"-13"-3"-1"16,13 3-33-16,0 0-39 0,0 0-4 16,1-14-4-16,-1 14 1 15,0 0-5-15,0 0 1 16,0 0-1-16,12-15-1 16,-12 15-3-16,15-11-1 15,1 2-1-15,5 0-3 16,6-2-3-16,6-3-10 15,10 1-10-15,5-9-18 16,14 9-43-16,0-10-2 16,7 0 3-16,1-6 87 15</inkml:trace>
  <inkml:trace contextRef="#ctx0" brushRef="#br1" timeOffset="1.07952E6">26199 14974 21 0,'0'0'85'0,"13"10"4"16,-13-10-35-16,0 0-27 16,0 0-8-16,0 0-5 15,-8-14-5-15,8 14-1 0,0 0-2 16,-19-3-2-16,19 3 0 16,-22 4-3-16,9 3 1 15,-3-1 0 1,2 4 1-16,-2 0-1 0,0 3 1 15,-1 2-1-15,2 2-2 16,3 2 3-16,-1 2-2 16,2 4-5-16,4-5 1 15,3 3-2-15,2-6-1 16,2-2-1-16,0-15 3 16,12 19-3-16,-12-19 2 15,23 0 2-15,-9-5 2 16,2-3 2-16,0-4 1 0,0-1 1 15,0 0 1 1,-2 2 2-16,-14 11-4 16,23-21 2-16,-23 21-2 15,18-11 0-15,-18 11-2 0,0 0 0 16,16 6-4-16,-16-6 0 16,11 21 1-16,-5-6-2 15,3 5 2-15,1 4-2 16,1 5 3-16,4 6-3 15,2 5 5-15,2 2-4 16,0 3 2-16,1 4-1 16,1 0 0-16,-2-1-1 0,-2 2 0 15,-1-2 1 1,-4-5-1-16,-5-1 3 16,-3-3-1-16,-2-5 2 0,-6-3-2 15,-2-7 3-15,-4-5 1 16,-2-6 1-16,-1 0-2 15,-1-9 4-15,-4-7 0 16,3-4-1-16,-6-7 4 16,3-5-3-16,-1-8 1 15,0-7-3-15,3-6 3 16,5-3-3-16,1-5-1 16,2-1 0-16,7 2-2 15,5-3-1-15,5 4-1 0,5-1-1 16,4-1-2-1,2 2 1-15,4 3 0 16,2 1 0-16,2 3 0 16,-2 3 4-16,0 7 0 0,-5 9 5 15,-2 4-1-15,-3 7 3 16,-16 9-2-16,22-3 2 16,-22 3-1-16,14 16-2 15,-8-3-1-15,0 2-2 16,1 0 0-16,1 1-2 15,0 2 1-15,2 0 0 16,0 1 0-16,3-4-1 16,0-2 1-16,3-2-2 15,2-1 2-15,3-1-2 16,0-3 2-16,1-5-3 16,1-1 3-16,0-4 0 0,2-1-1 15,-2-5 1-15,-3-4 0 16,-1-2-1-16,-2-6 0 15,-1-2 2-15,-3-6-4 16,-3-1 4-16,-4 2-2 16,-3 0 2-16,-5 5-2 15,-2 2 2-15,-1 6-1 16,5 16 2-16,-15-10 0 16,15 10-1-16,-19 3 1 15,19-3 1-15,-17 19-2 16,17-19 0-16,-15 23 0 15,9-8-3-15,1 5 1 16,5 3-2-16,1 0 1 0,3 1-4 16,2-1 4-16,4 2-1 15,2-2 3-15,1-4-2 16,1-5 2-16,1-4 0 16,0-4-1-16,0-6 0 15,-1-6 1-15,1-4 0 16,-2-3-1-16,0-5 0 15,-6-3 0-15,0-2 3 16,0-1 1-16,-2 2 2 16,-2 3-2-16,-1 6 3 15,-2-1-2-15,0 14 2 16,0 0-2-16,0 0 0 0,0 0-3 16,0 0-3-16,0 0 0 15,13 13-3-15,-13-13 1 16,6 22-1-16,0-8-1 15,-6-14 1-15,14 26 2 16,-3-13 1-16,-11-13 1 16,23 19 0-16,-8-11 1 15,1-3-1-15,3-1 3 16,0-1-3-16,0-5 0 16,1-2 1-16,-1-2 0 15,-1-2 3-15,-2-2-1 16,-1 1 1-16,-15 9 0 15,23-26 1-15,-23 26 2 0,14-19-2 16,-14 19-1 0,0 0 0-16,0 0-2 0,13-6 0 15,-13 6-2 1,7 15-1-16,-7-15 1 0,12 16-3 16,-12-16 1-16,22 14-2 15,-9-8 2-15,4 0-1 16,0-1 3-16,2-5 0 15,0 0-1-15,-2-4 4 16,3-3-1-16,-2-5 2 16,-3-3 2-16,-2-3 0 15,-4-2-1-15,-5 0 1 16,-2-3-2-16,-7 1 2 0,-8-4-3 16,-2 7-1-1,-6 2-3-15,-3 1-2 0,-4 8-6 16,-6 0-12-16,-2 14-30 15,-15 1-40-15,7 9 0 16,-7 0 1-16</inkml:trace>
  <inkml:trace contextRef="#ctx0" brushRef="#br1" timeOffset="1.08068E6">23350 14629 1 0,'14'-11'71'16,"-14"11"15"-16,0 0-2 15,0 0-59-15,0 0-17 16,0 0-2-16,-16-2-2 16,16 2-1-16,-17 15-1 15,5-1 1-15,-2 0 1 16,1 4-1-16,0 3 0 15,-1 10-1-15,2 2-1 16,-2 3 1-16,2 4-4 16,2 4 1-16,1 8-1 0,1 1 3 15,0 3-2-15,4 2-4 16,1 0 2-16,5 2 1 16,1-2 2-16,4-3-1 15,3-2 2-15,4-1-3 16,4-3 4-16,2-1 0 15,3-8 2-15,1 1-2 16,4-5 0-16,1-2 0 16,4-5 0-16,2-4 1 15,-2-5-1-15,0-6-2 16,0 4 0-16,-1-8-1 0,-2-2 2 16,-4-2 1-16,-4-2-1 15,-5-4 0-15,-3 5 1 16,-1-2 3-16,-13-3 1 15,15 3 0-15,-15-3-2 16,0 0-3-16,0 0-3 16,0 0-13-16,0 0-28 15,0 0-48-15,0 0-2 16,0 0-2-16</inkml:trace>
  <inkml:trace contextRef="#ctx0" brushRef="#br1" timeOffset="1.08156E6">24104 14491 26 0,'0'0'94'16,"16"8"-4"-16,-16-8-2 15,0 0-72-15,0 0-9 16,0 0-5-16,0 0 0 0,0 0-1 15,0 0 2-15,0 0 2 16,3 13-2 0,-3-13 2-16,12 13-4 15,-12-13 2-15,17 19 0 0,-17-19-1 16,23 23 0-16,-7-7-1 16,1 3 1-16,1-1-1 15,2 1 1-15,0 1-2 16,2 2 1-16,-1 1-1 15,2 2 0-15,0 2-1 16,2 2 0-16,-1 3 2 16,0 4-2-16,0 3 2 0,-1 3-1 15,-1 2-1-15,-2 8-2 16,-1-1 1 0,-5-1-1-16,-2 4-1 15,-2-4 3-15,-4 3-1 0,-2-1 0 16,-3-3 0-16,-1-4 4 15,-1 3-1-15,-2-3 1 16,0 1 0-16,-3-4 0 16,2-3-2-16,-2-1 3 15,0 3 0-15,1-11-1 16,-1-1 1-16,0-7-1 16,0-2 0-16,1-4-1 15,0-2 3-15,1-1-3 16,4-13 1-16,-4 17-1 15,4-17 1-15,0 0-3 16,-6 16-2-16,6-16-3 16,0 0-5-16,0 0-7 0,0 0-20 15,0 0-51-15,-12 13-5 16,12-13 1-16,0 0 73 16</inkml:trace>
  <inkml:trace contextRef="#ctx0" brushRef="#br1" timeOffset="1.10306E6">28339 14798 1 0,'0'0'32'0,"0"0"49"15,0 0-2-15,15-12-46 16,-15 12-17-16,0 0-2 0,0 0 3 16,0 0-2-1,0 0-1-15,0 0-1 16,0 0 0-16,0 0-2 15,0 0-1-15,-2 13-3 0,2-13-4 16,0 0-1-16,0 0 1 16,0 0-2-16,0 16 0 15,0-16-2-15,3 13 0 16,-3-13 0-16,6 22 0 16,-2-9-1-16,3 6 0 15,-1 1 0-15,3 1 1 16,1 3 3-16,0-3-3 15,1 4 2-15,2 1-1 16,-1-2 0-16,1 1-1 16,0-4 1-16,0 2-1 15,0 1 1-15,-3-3-1 0,0-5 0 16,-3-2-1-16,2 1 3 16,-9-15 0-16,13 16 0 15,-13-16-2-15,0 0 0 16,16 8 0-16,-16-8 1 15,0 0 1-15,16 5-3 16,-16-5 1-16,0 0 0 16,18 1 0-16,-18-1 0 15,13-4-1-15,-13 4 1 16,15-7-2-16,-15 7 2 16,16-25 0-16,-8 11-1 15,0-2 1-15,-1-3 0 16,3 2 2-16,-3-2-1 0,-1-1 2 15,-2 1-2-15,-1 3 2 16,1 3 1-16,-1-1 1 16,-3 14-2-1,3-26 2-15,-1 13-3 0,-1-2 2 16,-1 15-2-16,3-24 0 16,-2 9-1-16,-1 2-1 15,0-1 3-15,2 0-1 16,-2 14 1-16,-3-21-3 15,3 21 3-15,-1-14-1 16,1 14 0-16,0 0 1 16,-3-14-1-16,3 14 0 0,0 0 2 15,0 0 2-15,0 0-2 16,0 0 0-16,0 0-2 16,0 0 2-1,0 0-1-15,0 0-2 0,0 0-1 16,0 0-2-16,0 0 2 15,0 0 0-15,0 0 1 16,0 0-1-16,0 0 1 16,0 0 1-16,0 0 0 15,0 0 1-15,0 0 0 16,0 0-1-16,0 0 1 16,0 0-2-16,5-16-1 15,-5 16 1-15,2-15-2 0,-2 15 2 16,0 0 0-16,1-17 0 15,-1 17 2 1,0 0 0-16,0-15 0 16,0 15 1-16,0 0 0 0,0 0 0 15,0 0 0-15,0-14 0 16,0 14-1-16,0 0 0 16,0 0-1-16,0 0 0 15,0 0-1-15,0 0 2 16,0 0-1-16,0 0-2 15,0 17-1-15,0-17 0 16,0 0-1-16,2 19-1 0,-2-19 2 16,3 19 0-16,-3-19-1 15,4 27 2 1,0-11 2-16,-1 0-1 16,2 3 0-16,-1 2 1 0,0 1 0 15,2 1-1-15,-2 0 0 16,2-1-1-16,0 0-1 15,0-1 1-15,-2-2 1 16,3 0-1-16,0-1 0 16,1 1 1-16,-1-3 0 15,0-3 0-15,3 0 2 16,-10-13-3-16,17 22 1 16,-17-22 1-16,21 13-1 0,-21-13-1 15,20 5 0 1,-20-5-1-16,21 2 0 0,-21-2-1 15,22 0-2 1,-22 0-2-16,20-2-4 0,-20 2-3 16,19-10-9-16,-6 7-17 15,-13 3-49-15,17-24 2 16,-8 7-3-16,0-4 69 16</inkml:trace>
  <inkml:trace contextRef="#ctx0" brushRef="#br1" timeOffset="1.10383E6">29011 15508 17 0,'0'0'82'0,"3"17"-2"16,-3-17-2-16,0 0-63 15,0 0-10-15,0 0-1 16,0 0-1-16,0 0 2 15,0 0 0-15,0 0-2 0,0 0 1 16,13-4 0-16,-13 4 0 16,0 0-1-16,19-15-1 15,-19 15 0-15,15-17 1 16,-15 17 0-16,14-20-1 16,-7 7-1-16,0 0-1 15,-2-4-2-15,0 2 3 16,0 1-1-16,-5 14 0 15,11-23 1-15,-11 23 1 16,8-16-1-16,-8 16 2 16,0 0 1-16,0 0 0 15,0 0 2-15,0 0-2 0,0 0-1 16,1 13 0-16,-1-13 1 16,0 0-3-16,-6 17 0 15,6-17 0-15,-4 16-1 16,4-16 0-16,0 20 1 15,-2-7 0-15,2-13-1 16,2 23 0-16,-1-7 1 16,2-2-1-16,2-1-1 15,-3 0 0-15,-2-13 1 16,12 24-1-16,-5-10 2 16,-7-14 0-16,15 16 0 15,-15-16-2-15,17 13 3 16,-17-13-2-16,20 7 3 0,-20-7-4 15,20 0-1-15,-20 0 1 16,19 4-4-16,-19-4 1 16,17-5-4-16,-17 5-5 15,13-8-7-15,-13 8-8 16,0 0-9-16,12-18-22 16,-13 0-24-16,1 1-1 15,-5-3 61-15</inkml:trace>
  <inkml:trace contextRef="#ctx0" brushRef="#br1" timeOffset="1.1041E6">29046 15099 103 0,'0'0'99'0,"2"18"-1"15,-2-18-7-15,0 0-83 16,0 0-7-16,0 0-7 16,0 0-2-16,0 0-9 15,0 0-13-15,0 0-30 16,7 26-30-16,-7-26-1 16,7 26-1-16</inkml:trace>
  <inkml:trace contextRef="#ctx0" brushRef="#br1" timeOffset="1.10498E6">29475 14579 79 0,'14'-12'84'0,"-14"12"3"16,0 0-39-16,0 0-27 15,6-13-8-15,-6 13-6 16,0 0-2-16,0 0-4 16,-5-13-1-16,5 13-2 15,0 0-1-15,0 0-1 16,0 0 1-16,0 0 2 15,0 0 5-15,0 0 0 0,0 0 3 16,0 0 2 0,0 0 1-16,0 0 3 15,0 0-4-15,0 0 2 16,0 0-3-16,0 0 1 0,0 0-3 16,0 0-3-16,0 0-3 15,0 0-4-15,-5 17 1 16,5-17-3-16,5 19 1 15,-5-19-2-15,9 28 1 16,-2-10 1-16,2 4 2 16,1 1 1-16,0 2 2 15,0 2 1-15,2 0-3 16,1 5 2-16,-2-3 2 16,2 3-1-16,0-2-2 15,-1 2 2-15,-2-2-2 16,0-2 2-16,-1-3-1 15,-2-6 1-15,0 0-1 0,-1-6 3 16,-6-13 0-16,7 20-1 16,-7-20 2-16,0 0-2 15,7 16 1-15,-7-16-2 16,0 0-2-16,0 0-7 16,0 0-7-16,0 0-14 15,0 0-26-15,0 0-35 16,0 0-3-16,2 13 0 15</inkml:trace>
  <inkml:trace contextRef="#ctx0" brushRef="#br1" timeOffset="1.10572E6">29459 15141 11 0,'-5'18'82'0,"5"-18"0"0,0 0-5 15,0 0-44-15,0 0-27 16,0 0-2-16,-13 5 1 16,13-5 2-16,0 0 0 15,0 0 1-15,0 0 2 16,0 0-2-16,0 0-2 16,0 0-2-16,0 0-2 15,0 0 0-15,0 0-1 16,15 8 2-16,-15-8-2 15,0 0-1-15,0 0 0 16,0 0 1-16,16-8 1 16,-16 8-3-16,0 0 2 0,17 2-2 15,-17-2 1-15,19 6 0 16,-19-6 0-16,29 0-1 16,-13 1 0-16,4-1 2 15,3 0-1-15,1-1 2 16,2 3-2-16,3-2 1 15,1-2 1-15,-2 2-1 16,2-3 0-16,0 1 0 16,-1 2 2-16,0-1 1 15,0-5-1-15,-3 5 0 16,-1-2 0-16,-2 3-1 16,-2 0 0-16,-2-2 1 15,-3 2-3-15,-2 0 1 0,-14 0 1 16,21 2-1-16,-21-2 1 15,13 0 2-15,-13 0-2 16,0 0 2-16,0 0-1 16,0 0-1-16,0 0-1 15,0 0 0-15,0 0-5 16,0 0-9-16,0 0-16 16,0 0-39-16,0 0-23 15,0 0-4-15,0 0 1 16</inkml:trace>
  <inkml:trace contextRef="#ctx0" brushRef="#br1" timeOffset="1.10691E6">30107 14642 39 0,'13'-9'75'16,"-13"9"2"-16,0 0-31 15,10-14-21-15,-10 14-3 0,0 0 1 16,0 0 1 0,0 0-3-16,0 0-3 15,0 0-2-15,0 0-6 16,0 0-5-16,0 0-2 0,0 0-2 16,1 13-2-16,-1-13-1 15,4 14-1-15,-4-14 0 16,8 19 1-16,-4-6 2 15,2 0-2-15,-2 2 2 16,2 3-1-16,0 1 2 16,1 0 0-16,-1 4-1 15,1 0 0-15,1 2-1 16,-2 1 2-16,1-1-2 16,1-1 1-16,0-1-1 15,1-2 0-15,-2-2 1 16,0-2 0-16,2-2 1 15,1-2-3-15,-10-13 4 0,20 19-2 16,-20-19 2-16,16 7-1 16,-16-7-1-16,16-2 0 15,-16 2 1-15,13-4-1 16,-13 4-1-16,0 0 0 16,15-17-1-16,-15 17 1 15,8-16 0-15,-8 16 0 16,9-28-1-16,-6 10 0 15,1-4 0-15,0-4 1 16,-1-6-2-16,2 3 1 16,-2 2 1-16,-1 1 1 15,1 3 0-15,-1 3-1 0,-2 4 2 16,0 16-1-16,0-17 3 16,0 17 0-16,-2-15-2 15,2 15-1-15,0 0 1 16,-4-13 1-16,4 13 1 15,0 0 1-15,0 0 0 16,0 0-1-16,0 0 1 16,0 0-1-16,0 0 1 15,0 0-2-15,0 0-3 16,0 16-3-16,0-16 1 16,0 0-2-16,0 0 0 15,1 14-1-15,-1-14 0 16,0 0 0-16,2 18 3 0,-2-18 1 15,3 23-3-15,0-6 3 16,1 0 2-16,-3 4-1 16,4 2 3-1,-1 0-1-15,0 0-1 0,2-3 1 16,0 2 1-16,0-5-1 16,-1-2 0-16,1 0-1 15,-6-15-1-15,13 23 1 16,-13-23-1-16,15 16-3 15,-15-16-4-15,16 15-11 16,-16-15-19-16,21 10-40 16,-21-10-9-16,23 1 3 0,-23-1 34 15</inkml:trace>
  <inkml:trace contextRef="#ctx0" brushRef="#br1" timeOffset="1.10795E6">30782 15108 29 0,'0'0'79'16,"0"0"3"-16,0 0 0 16,0 0-47-16,-13 4-17 15,13-4-1-15,0 0 0 16,0 0-2-16,0 0-1 15,0 0-3-15,0 0-5 16,6 13-3-16,-6-13-1 0,0 0-1 16,0 0 0-16,0 0-1 15,0 0 1-15,0 0-2 16,8 13 1 0,-8-13-1-16,0 0 0 0,0 0 0 15,2 18-1-15,-2-18 0 16,1 17 0-16,2-4 1 15,-1 1 0-15,2 2 1 16,-1 2 2-16,1 2-2 16,0 0 0-16,2 6 1 15,3-1 1-15,-1 3-1 16,3 3 0-16,-1 2-3 16,-2 2 1-16,1-4 0 0,-2 1 1 15,-1-2-3 1,-2 1 0-16,1-4 0 15,-4-1 1-15,-4-4 0 16,3-1 0-16,-3 1 0 0,-2 0 0 16,-3-2-1-16,-2 1 2 15,-1-3-1-15,-1-1 0 16,-1 2 1-16,-4-6 0 16,-2 1 1-16,0-4 1 15,-1 2 3-15,0-9-1 16,1 1 3-16,-1-5 0 0,6-2-1 15,-1-3 0-15,15 6-1 16,-16-20 2 0,12 2-3-16,2 4 0 15,5-5-1-15,2 2 0 16,-2-3-1-16,4 1 1 0,1 2-1 16,0 1 0-16,3 1-1 15,2 4-2-15,0-2 0 16,2 1 0-16,2 7 1 15,-3-6-1-15,5 7 1 16,1-2-1-16,-1 2-2 16,3 1 2-16,-2 3 0 15,2 3-1-15,-1-4-2 16,1 5 1-16,-3-4 1 16,1 4 0-16,-3 2 2 15,2-5 1-15,-5 4-1 16,-1-2 1-16,-13-3 0 15,15 10-2-15,-15-10 0 0,0 0-4 16,0 0-3-16,3 14-6 16,-3-14-9-16,0 0-16 15,-16-4-44-15,16 4-1 16,-15-22-1-16,9 6 50 16</inkml:trace>
  <inkml:trace contextRef="#ctx0" brushRef="#br1" timeOffset="1.10855E6">30814 14867 41 0,'0'0'90'0,"0"0"1"16,0 0 1-16,0 0-45 15,0 0-24-15,0 0-3 16,0 0-3-16,0 0-1 16,0 0-6-16,0 0-2 15,0 0-3-15,0 0-3 16,0 0-1-16,0 0-3 0,13 13-1 15,-13-13-1-15,0 0 1 16,-3 19 1-16,3-19 0 16,3 14 1-16,-3-14 0 15,2 13 2-15,-2-13 1 16,0 0 1-16,3 13 0 16,-3-13 0-16,0 0 1 15,0 0-1-15,0 0-1 16,0 0 1-16,0 0-1 15,-4-16 0-15,4 16 0 16,-7-14-2-16,7 14 0 0,-13-17 3 16,13 17-2-16,-10-16 0 15,10 16 2-15,-10-15-1 16,10 15 3-16,0 0-2 16,-19-10 0-1,19 10-2-15,0 0 1 0,-16 0-1 16,16 0-1-16,0 0-1 15,0 0-6-15,0 0-6 16,0 0-10-16,0 0-20 16,-3 18-54-16,3-18-2 15,-1 17-1-15,1-17-4 16</inkml:trace>
  <inkml:trace contextRef="#ctx0" brushRef="#br1" timeOffset="1.10913E6">31047 15221 40 0,'0'0'81'16,"16"14"-1"0,-16-14 0-16,0 0-64 0,13 3-6 15,-13-3-2-15,0 0 4 16,0 0 0-16,0 0 2 15,0 0-5-15,0 0 2 16,0 0-7-16,0 0-1 16,0 0-1-16,15 0 0 15,-15 0 0-15,18-10 0 16,-18 10-1-16,18-12 0 16,-18 12 0-16,26-11 2 0,-26 11-2 15,27-12-1 1,-12 8 1-16,0 2-2 15,0 0 2-15,2-1-1 16,0 0-1-16,-1 0 1 0,-3-3-1 16,-13 6 2-16,20-1-1 15,-20 1 2-15,15-2-2 16,-15 2 2-16,0 0-2 16,0 0-2-16,0 0-3 15,0 0-6-15,0 0-10 16,0 0-15-16,6 15-38 15,-6-15-19-15,0 0 3 0,-19 10 24 16</inkml:trace>
  <inkml:trace contextRef="#ctx0" brushRef="#br1" timeOffset="1.10957E6">31062 15402 47 0,'0'0'78'0,"0"0"1"16,0 0 2-16,0 0-62 15,0 0-4-15,0 0 0 16,14-15 0-16,-14 15 5 16,15-9 0-16,-15 9-6 15,13-6-3-15,-13 6-5 16,20-8-4-16,-20 8 0 15,21-2-1-15,-8 1-3 0,0-1 1 16,3 1 1-16,2-1-1 16,3 1 1-16,-3-1-1 15,3-2 0-15,-3 1-1 16,0 0 3-16,2 2-2 16,-1-2 1-16,-3 0 0 15,-16 3-1-15,22-7 1 16,-22 7 0-16,16-3 0 15,-16 3-2-15,0 0-1 16,0 0 1-16,0 0-5 16,0 0-2-16,0 0-7 15,0 0-10-15,0 0-22 0,0 0-40 16,0 0-4-16,0 0 2 16,-16-22 58-16</inkml:trace>
  <inkml:trace contextRef="#ctx0" brushRef="#br1" timeOffset="1.11006E6">31222 14944 92 0,'9'13'85'16,"-9"-13"2"-16,0 0-24 0,0 0-54 15,0 0 0-15,14-6-2 16,-14 6 3-16,0 0 1 16,-1 16-1-16,1-16-3 15,-9 16-3-15,9-16-4 16,-2 17-2-16,2-17-2 16,-1 24 1-16,0-8 0 15,-1 3 2-15,5 7 0 16,-2 0-1-16,2 6 3 15,0-1-1-15,0 3 3 16,-3 3-2-16,3 1 2 16,0-1-2-16,-2-5 1 0,1-2-1 15,-4-1 0-15,1 0 0 16,2-6 1-16,1-3 0 16,-4-2-1-16,5-5 2 15,-4 0 0-15,1-13 1 16,0 20 1-16,0-20-1 15,0 0 0-15,0 14 0 16,0-14-2-16,0 0-4 16,0 0-4-16,0 0-12 15,0 0-20-15,0 0-48 16,0 0-8-16,0 0-1 16,0 0 9-16</inkml:trace>
  <inkml:trace contextRef="#ctx0" brushRef="#br1" timeOffset="1.11097E6">31643 15382 107 0,'0'0'90'0,"12"18"-3"15,-12-18-2-15,0 0-71 16,0 0-11-16,0 0-2 16,0 0-2-16,0 0-1 15,0 0-1-15,0 0-1 16,0 0 1-16,16 5 0 15,-16-5 1-15,14-10 0 16,-14 10 2-16,16-19 0 0,-5 7 2 16,1-4 1-16,1-7-1 15,-1-5-3-15,-5 4-1 16,3-5 1 0,1 1-2-16,-5-1 4 0,0 5-3 15,-3-1 2-15,1 8 2 16,-4 17 3-16,4-23-1 15,-4 23 1-15,0 0 0 0,0 0 1 16,0 0-1-16,0 0 0 16,0 0-2-1,-8 14 0-15,8-14-1 16,0 0 0-16,-15 18 0 0,15-18-1 16,0 19-1-16,-4-6 0 15,3 1 3-15,1 0-4 16,4 4 4-16,-4 0-2 15,3 3 0-15,-2-1 0 16,2-4 2-16,3 2-2 16,-6 1-2-16,0 0 3 15,4 0-2-15,6-1 0 16,-1-3 2-16,1 1 0 16,0-2-1-16,-10-14 0 15,18 22 0-15,-18-22 0 16,20 11 0-16,-20-11-1 15,13 5 0-15,-13-5-1 0,0 0 1 16,16-6-1-16,-16 6 0 16,18-9-1-16,-18 9-4 15,15-7-3-15,-15 7-8 16,17-11-10-16,-17 11-21 16,13-15-43-16,-4 1-3 15,-9-7 1-15,-3-4 46 16</inkml:trace>
  <inkml:trace contextRef="#ctx0" brushRef="#br1" timeOffset="1.11151E6">31824 14857 135 0,'0'0'94'16,"0"0"-2"-16,0 0-26 16,17 7-54-16,-17-7-3 15,0 0-2-15,0 0-1 16,0 0-1-16,0 0-2 0,0 0-1 15,1 13-1-15,-1-13 0 16,0 0-3-16,-1 13 2 16,1-13 0-16,0 0 1 15,13 9-1-15,-13-9 3 16,0 0-1-16,0 0 2 16,0 0-2-16,0 0 0 15,14-13 1-15,-14 13 0 16,0 0 0-16,-8-15 0 15,8 15 0-15,0 0-1 16,0 0 3-16,-15-4-1 16,15 4 1-16,0 0 0 0,-13 7-1 15,13-7 1-15,0 0 0 16,0 0 0 0,-14 5-1-16,14-5-1 15,0 0-1-15,-16 10-3 0,16-10-2 16,0 0-9-16,0 0-15 15,4 17-45-15,-4-17-30 16,0 0-4-16,19-22-4 16</inkml:trace>
  <inkml:trace contextRef="#ctx0" brushRef="#br0" timeOffset="1.12482E6">24927 15645 1 0,'0'0'57'0,"0"0"-1"16,0 0-17-16,0 0-11 15,0 0-3-15,0 0-5 16,0 0-2-16,0 0-1 16,0 0-4-16,0 0-1 15,0 0-4-15,0 0 1 16,0 0-3-16,0 0-2 15,0 0-1-15,0 0 1 16,6-15-2-16,-6 15-1 16,0 0 0-16,0 0-1 15,0 0-1-15,13-2 0 0,-13 2 0 16,0 0 0-16,18-5 0 16,-18 5 0-16,19-7 0 15,-6 7 1-15,1-3-1 16,5-1 1-16,0 2 0 15,3-1-1-15,2 1 0 16,2 0 1-16,2 1 0 16,-1-2 0-16,3-3-1 15,-1 2 2-15,0-1-1 16,1 2 0-16,2-1 0 16,3 3-1-16,1-2 1 15,4 0-1-15,2 0 2 16,1 2-1-16,2-4-1 0,3 4 0 15,-2 1 1-15,3-3 0 16,-2 3-2-16,1-1 1 16,-3 3-1-16,1-2 1 15,-1 3 0-15,-2 0 0 16,2 0 0-16,-4-1 0 16,3-2 1-16,0 0 1 15,3-2-1-15,2 2 0 16,-2-3 0-16,2 0 0 15,0-2 0-15,-1 3 0 16,-2-1-1-16,2 3 1 16,-2 0 0-16,-3-1 1 15,-1 2-1-15,-1 1 0 0,-2 2 0 16,-1-1 0-16,1 6 1 16,-4-5-2-16,-2 0 0 15,2 6-1-15,-2-3 3 16,2 2-1-16,-2 1 1 15,1-4-1-15,1 1 0 16,-2 3 0-16,0-2 2 16,-1-6 0-16,0 6 0 15,-5-5 1-15,-1 1 2 16,-4-1 0-16,-2 0-2 16,-4-5 3-16,-1 4 1 15,-15-2-1-15,15-3-1 0,-15 3 0 16,0 0 0-16,0 0-1 15,0 0 1-15,0 0-4 16,0 0-2-16,0 0-5 16,0 0-5-16,0 0-15 15,0-16-30-15,0 16-38 16,-14-9-3-16,1-2 22 16</inkml:trace>
  <inkml:trace contextRef="#ctx0" brushRef="#br0" timeOffset="1.131E6">29949 14564 1 0,'0'0'54'16,"13"3"9"-16,-13-3-23 0,0 0-25 16,0 0-4-16,0 0-1 15,0 0 2-15,0 0 0 16,0 0 1-16,0 0 1 16,0 0-1-16,0 0-1 15,0 0-3-15,0 0 0 16,0 0-2-16,0 0 2 15,2-14-1-15,-2 14-1 16,0 0-1-16,0 0 1 16,0 0-1-16,0 0-2 15,0 0 0-15,0 0-2 16,0 0 1-16,-7-13 1 16,7 13-1-16,0 0 1 0,0 0 0 15,0 0-1-15,0 0 1 16,-13-12-1-16,13 12 0 15,0 0-2-15,0 0 1 16,0 0-1-16,-15-14-1 16,15 14 1-16,0 0-1 15,-7-13 2-15,7 13 0 16,0 0-2-16,-13-12 2 16,13 12 0-16,0 0 0 15,-13-10-2-15,13 10 2 16,-13-3-3-16,13 3-1 15,0 0-1-15,-17-6 0 0,17 6 2 16,0 0 1-16,-15-10-3 16,15 10-2-16,0 0 4 15,-17-14-1-15,17 14 5 16,0 0-5-16,-13-12 0 16,13 12-2-16,0 0 5 15,-16-11-1-15,16 11 1 16,0 0-1-16,-17-10 1 15,17 10 0-15,-13-5 1 16,13 5-1-16,-13-5 2 16,13 5-1-16,0 0 0 15,-18-9-1-15,18 9 0 16,0 0 0-16,-15-9-1 0,15 9 2 16,0 0-3-16,-18-8 1 15,18 8 1 1,-14-6 0-16,14 6 0 0,-13-6 0 15,13 6-1-15,-16-3 0 16,16 3 1-16,-14-4 0 16,14 4-1-16,-13-4 1 15,13 4-1-15,-13-2 0 16,13 2 1-16,-15-3-3 16,15 3 3-16,-13-6-1 15,13 6-1-15,-14-2 2 16,14 2-1-16,-16-3 1 0,16 3 0 15,-15-3 2-15,15 3-3 16,-15-2 1-16,15 2-1 16,-18 0 1-1,18 0 0-15,-16 0-1 0,16 0 0 16,-16 2-1-16,16-2 1 16,-17 3 0-16,17-3 1 15,-14 3 0-15,14-3 0 16,-15 4-1-16,15-4 1 15,0 0 0-15,-16 10-1 16,16-10 2-16,0 0-3 16,0 0 0-16,-15 14 1 15,15-14 1-15,0 0-2 0,-15 18 1 16,15-18-1 0,0 0-1-16,-17 17 2 15,17-17 3-15,-12 14-4 0,12-14 1 16,-11 15-1-16,11-15 4 15,-10 16 0-15,10-16 0 16,-10 17 0-16,10-17-3 16,-9 13 2-16,9-13 1 15,-7 13-1-15,7-13-1 16,-6 13 0-16,6-13 0 16,-7 13-1-16,7-13 0 15,-5 14 0-15,5-14-1 0,-4 19 2 16,4-19-1-16,-6 16-1 15,6-16 1 1,-4 19 0-16,4-19-1 16,-4 20 2-16,4-20-1 0,-2 19 1 15,2-19 0-15,0 17 0 16,0-17-1-16,2 17 1 16,-2-17 1-16,2 18-2 15,-2-18 1-15,3 18 0 16,-3-18-2-16,3 19 2 15,-3-19-1-15,5 22 0 16,-5-22-1-16,2 23 1 16,0-10-2-16,-1 1 2 0,2 1-1 15,0 1 1 1,0-2 0-16,0 2 0 16,1 3 0-16,-1-5 0 15,0 1 2-15,0-1-3 0,1 2 1 16,-4-16-2-16,7 27 2 15,-5-14-2-15,-2-13 2 16,6 23 0-16,-6-23 0 16,4 22 1-16,-4-22-1 15,6 25 1-15,-6-25-2 16,7 21 2-16,-7-21-1 16,7 19 0-16,-1-6 2 15,-6-13-4-15,7 22 1 0,-7-22-1 16,10 21 1-1,-10-21 0-15,9 23 0 16,-9-23 0-16,10 23-2 0,-6-10 2 16,-4-13 2-16,3 25-1 15,-3-25 0-15,5 22-1 16,-5-22 2-16,4 24-2 16,-4-24 3-16,6 19-3 15,-6-19 3-15,10 17-3 16,-10-17 2-16,10 19-2 15,-10-19 1-15,10 17 0 16,-10-17 0-16,12 15-3 16,-12-15 4-16,10 16-1 15,-10-16 1-15,11 14-1 16,-11-14 0-16,12 17 0 16,-12-17 0-16,13 15 2 0,-13-15-1 15,14 14-2-15,-14-14 0 16,16 15 3-16,-16-15-3 15,14 11 1-15,-14-11-1 16,18 16 1-16,-18-16-1 16,17 16 2-16,-17-16-1 15,17 10 1-15,-17-10-1 16,18 9 0-16,-18-9 2 16,17 5-1-16,-17-5 1 15,16 6-2-15,-16-6 0 16,19 6 0-16,-19-6-1 15,17 6 1-15,-17-6-2 0,17 4 2 16,-17-4-1-16,18 4 1 16,-18-4 1-16,17 2-1 15,-17-2 2-15,19 3-3 16,-19-3 3-16,17 0-3 16,-17 0 2-16,17 1-1 15,-17-1 1-15,19-1-2 16,-19 1 3-16,19 0 0 15,-19 0 0-15,21-3 2 16,-21 3-3-16,19-3 1 16,-19 3-1-16,20-4 3 15,-20 4-4-15,18-3 3 16,-18 3-3-16,16-8-1 0,-16 8 3 16,15-7-1-16,-15 7-1 15,15-8-1-15,-15 8 1 16,14-11-1-16,-14 11 1 15,13-10 0-15,-13 10 1 16,15-10-1-16,-15 10 0 16,14-10 2-16,-14 10-2 15,13-8 1-15,-13 8-1 16,16-6 2-16,-16 6-2 16,14-10 0-16,-14 10 0 15,13-10 1-15,-13 10-2 16,13-9 1-16,-13 9-1 0,13-13 2 15,-13 13-1-15,0 0 0 16,18-16 0-16,-18 16 1 16,0 0 0-16,14-19-1 15,-14 19 0-15,0 0-1 16,13-16 2-16,-13 16-1 16,0 0 1-16,13-17-2 15,-13 17 1-15,0 0 1 16,0 0-1-16,16-16-1 15,-16 16 1-15,6-14 0 16,-6 14-3-16,4-13 4 16,-4 13 0-16,6-13-3 15,-6 13 1-15,6-17 2 0,-6 17-2 16,0 0 1 0,8-21 0-16,-8 21-1 0,6-13-2 15,-6 13 4 1,3-13-2-16,-3 13 2 0,0-13-2 15,0 13 3-15,3-14-2 16,-3 14 1-16,0-16-1 16,0 16 0-16,0-16 2 15,0 16-2-15,1-13 0 16,-1 13 0-16,0 0 0 16,0-16 0-16,0 16 0 15,0 0 0-15,0-13 0 0,0 13 0 16,0 0 1-16,0 0 0 15,0 0-2 1,0 0 2-16,-4-17 0 16,4 17 0-16,0 0 1 0,-2-14-1 15,2 14 0-15,-4-13-2 16,4 13 4-16,-4-13-2 16,4 13-1-16,0 0 1 15,-9-18 0-15,9 18-1 16,0 0 1-16,-9-13 0 15,9 13-1-15,0 0 1 16,-7-17-1-16,7 17 0 0,0 0 0 16,-8-19 0-16,8 19 0 15,-8-14 1 1,8 14-2-16,0 0 2 16,-10-19-1-16,10 19 0 15,-7-17 0-15,7 17 2 0,0 0 0 16,-9-19-3-16,9 19 1 15,-5-16 0-15,5 16 1 16,0 0-2-16,-8-19 1 16,8 19-1-16,-4-17 0 15,4 17 3-15,-4-14-1 16,4 14 0-16,-3-16-1 16,3 16 1-16,-3-18-1 0,3 18 1 15,0 0-1 1,-6-21-1-16,6 21-1 15,-1-15 3-15,1 15-1 16,0 0-1-16,-5-20 2 0,5 20-1 16,-2-13-1-16,2 13 1 15,0 0 0-15,0 0-1 16,-3-16 1-16,3 16 0 16,0 0 0-16,0 0 0 15,0 0 1-15,-3-14-2 16,3 14 2-16,0 0-1 15,-3-13 0-15,3 13-1 16,0 0 2-16,-2-16-3 16,2 16 2-16,0 0 0 15,-2-14-1-15,2 14 1 16,0 0 0-16,-3-15 0 16,3 15 0-16,0 0 1 0,-5-16 0 15,5 16 0-15,0 0 0 16,-4-14 0-16,4 14 0 15,0 0 0-15,-4-16 0 16,4 16 0-16,0 0-1 16,-6-14 1-16,6 14-1 15,0 0-1-15,-6-15 1 16,6 15 1-16,0 0-2 0,0 0 2 16,-10-14-1-1,10 14 0-15,0 0 0 16,0 0 1-16,-13-13-1 15,13 13 0-15,0 0-1 0,0 0-2 16,-11-15 2-16,11 15-1 16,0 0 1-16,0 0-2 15,0 0 0-15,-13-11-1 16,13 11 0-16,0 0 0 16,0 0-4-16,0 0-5 15,0 0-3-15,-15-7-7 16,15 7-11-16,0 0-25 15,0 0-35-15,-23-19 0 16,23 19-1-16</inkml:trace>
  <inkml:trace contextRef="#ctx0" brushRef="#br0" timeOffset="1.15184E6">14508 7172 1 0,'-10'-13'57'15,"10"13"-27"-15,0 0-13 16,-9-13-6-16,9 13-4 16,0 0-3-16,0 0-5 15,-7 16 3-15,7-16-3 16,-3 22 1-16,2-9 5 16,1 6-4-16,-2-3 7 15,1 1-5-15,-1 2 6 16,2 1-8-16,-1 0 7 15,-2 0-9-15,1 5 2 16,2-2-2-16,0 4-2 16,0 4 0-16,0 5 2 0,2 1 0 15,2 8-3-15,2-2 4 16,0 6-1-16,1 0 1 16,2 5 3-1,-1-2-2-15,2 0-1 0,1 0 3 16,0-5 0-16,1 4-1 15,-1-5 1-15,2 3-1 16,0-2 1-16,0 4-1 16,-1-1 0-16,1 0-2 15,-5 1 1-15,2-3 0 16,-1 3 0-16,-3-4 0 16,-2-4 1-16,0-1-2 0,-1-7 4 15,-1 2-3-15,-1-5 5 16,1 0 2-16,1-6-3 15,-2-3 4-15,0-4-5 16,2 1 7-16,-1-1-6 16,1-3 3-16,-2-1-4 15,2 1-2-15,0 3 1 16,0 0 0-16,0 0 0 16,0-2-1-16,-1 2 1 15,1-6 0-15,0 1 1 16,-3-14 1-16,5 17-2 15,-5-17 2-15,0 0-2 16,0 0 3-16,0 0-3 0,0 0 1 16,0 0-2-1,0 0 0-15,0 0-2 16,0 0-5-16,0 0-5 16,0 0-18-16,14 0-30 0,-14 0-30 15,0 0 1-15,0 0 65 16</inkml:trace>
  <inkml:trace contextRef="#ctx0" brushRef="#br0" timeOffset="1.15248E6">14571 9148 1 0,'0'0'76'15,"-20"18"14"-15,20-18-3 16,-19 0-73-16,19 0-7 16,0 0-3-16,8-17-1 15,-8 17-1-15,17-17-2 16,-17 17-1-16,23-12 1 15,-10 9 0-15,0 3 0 16,-13 0 0-16,25 10 1 0,-25-10 0 16,20 21-1-1,-20-21 0-15,16 26 2 16,-8-10-1-16,-1-3 1 0,1 4 0 16,-1-3-1-16,0 4 2 15,2-5-1-15,-2 1 1 16,0 0-1-16,0 1 1 15,-1 1-2-15,-6-16 1 16,12 24 0-16,-12-24-1 16,10 22 2-16,-10-22-1 15,7 14 1-15,-7-14-1 16,0 0 2-16,0 0-2 16,0 0 1-16,0 0 1 15,0 0-3-15,7-18 3 16,-7 18-3-16,3-24 1 0,1 6-2 15,1-2 1-15,2-5 0 16,0-1-1-16,0-1 0 16,2-1-1-16,1 1 1 15,2-1 0-15,1 5-2 16,-2-1-4-16,2 4-6 16,-4-4-16-16,2 7-35 15,-6-7-30-15,-4-2-2 16,-7 0 51-16</inkml:trace>
  <inkml:trace contextRef="#ctx0" brushRef="#br0" timeOffset="1.15367E6">14342 7203 1 0,'0'0'0'0,"-4"18"24"16,4-18 37-16,0 0-57 15,0 0-7-15,0 0 5 16,-15 9 4-16,15-9 2 0,0 0 0 16,0 0 6-16,0 0 2 15,0 0 4-15,0 0 0 16,0 0-3-1,0 0-3-15,-14-9 0 0,14 9-3 16,0 0-1-16,0 0-2 16,0 0-2-16,0 0-1 15,-13 3-1-15,13-3-1 16,0 0-2-16,0 0 1 16,0 0 0-16,0 0 0 15,0 0 0-15,4-13 0 16,-4 13 0-16,0 0 1 15,2-15-1-15,-2 15-1 16,4-21 0-16,0 8-1 0,1-1-4 16,2-3 4-1,1-1-4-15,3-3 5 16,0-1-6-16,2 2 5 16,0-2-4-16,0 2 5 0,0 3 0 15,-3 4 1-15,-10 13 0 16,16-21 0-16,-16 21 0 15,0 0 2-15,0 0-2 16,0 0 0-16,0 0 0 16,0 0 1-16,0 0-2 15,0 0 1-15,0 0 0 16,0 0-1-16,0 0 1 0,0 0-1 16,0 0 0-16,0 0 2 15,0 0-3 1,0 0 1-16,0 0-2 15,0 0 0-15,0 0 1 0,0 0 1 16,0 0-1-16,0 0-2 16,0 0 2-16,0 0-1 15,0 0 2-15,0 0 0 16,13 9-2-16,-13-9 1 16,0 0-1-16,0 0 0 15,14 16-1-15,-14-16 1 16,13 22-1-16,-4-9 1 15,0 4 0-15,2 5-4 0,1 1-4 16,5 5-20 0,-2 0-57-16,6 5-3 15,-2-4 6-15,-5-6 83 16</inkml:trace>
  <inkml:trace contextRef="#ctx0" brushRef="#br0" timeOffset="1.16844E6">10817 15264 1 0,'0'0'0'0,"0"0"75"16,0 0 3-16,0 0-66 15,13-10-8-15,-13 10-3 0,0 0-2 16,0-15 4-16,0 15-3 15,-3-17 4-15,0 3 2 16,2-1 4-16,-5-2-1 16,3-2 2-16,-1-4-3 15,0 4 0-15,-2-5-3 16,-1 2 1-16,-1-1-3 16,-2 1 1-16,2 2-2 15,-3-1 0-15,0 2 1 16,-2-1-2-16,0-1 1 15,-1 1 0-15,1 1 0 16,-2-1-1-16,-1 0 1 16,2 0 0-16,-1-2 0 0,-2 5 1 15,3 0-2-15,-4 4 1 16,1-2 0-16,-2 7 0 16,2-3 0-16,-2 4 0 15,0 4-1-15,1-2 0 16,-3 2 1-16,0-2 0 15,-1 4 1-15,-1-1-2 16,-1 2 1-16,-2 2 1 16,-3-2-1-16,0 3 1 15,-1 1-2-15,-1 3 1 16,1-4-3-16,0 4 3 16,-1-1-3-16,3 1 2 15,0 2-2-15,1-3 2 0,1 1-1 16,1 0-2-16,1 5 3 15,-1-4-4 1,2 5 3-16,-1 0-1 16,-1 3 0-16,-2 3 0 0,-1-2 1 15,1 2 2-15,-2 1-1 16,1 2 2-16,-2-3-1 16,0-2 0-16,0 0 0 15,-1-1 0-15,2-1-1 16,-2-2 0-16,-1 0 0 15,0-3-1-15,-1 3 0 16,0-3 0-16,0 1 0 0,-3 1-1 16,1 1 0-16,2-3 0 15,1-1 3-15,2 1-2 16,1-4 2-16,1-1-1 16,1-3 0-16,4-2 2 15,-2 0 1-15,2-2-2 16,-4 1 1-16,0 1-1 15,-1 0-1-15,-1 0 0 16,2 1-1-16,-3-1-3 16,1 5-6-16,-5-1-14 15,7 10-64-15,-9-1-5 16,3 6-1-16,-8 1 66 0</inkml:trace>
  <inkml:trace contextRef="#ctx0" brushRef="#br0" timeOffset="1.17198E6">8748 15110 34 0,'0'0'40'16,"0"0"-7"-16,0 0-6 15,0 0-6-15,0 0-4 16,0 0-4-16,0 0-3 0,0 0-4 16,0 0-2-16,0 0 0 15,0 0-2-15,0 0 0 16,0 0 0-16,0 0-1 15,0 0-1-15,0 0 1 16,-13 8 1-16,13-8-1 16,0 0 2-16,0 0 1 15,0 0 2-15,0 0-2 16,0 0 2-16,-16 9 0 16,16-9-1-16,0 0 1 15,-19 9-2-15,19-9-2 16,-21 5-1-16,8 1 0 0,-2 1 0 15,1 1 0-15,-2 0 0 16,-1 1-1-16,1 2 1 16,0 4-1-16,0 1 0 15,2-5 1-15,-2 7-2 16,1-3 1-16,2 4-1 16,0 1 3-16,2-1-2 15,1 0 3-15,1 3 0 16,3 2-1-16,2-2-1 15,1 1 1-15,2-2-2 16,1 4 1-16,3-1 0 16,-1 2-2-16,4-2 1 15,-1 3 0-15,2 2 1 0,0 4-2 16,5 2 3-16,-1-4-3 16,2 5 2-16,1-1-3 15,4 1 3 1,1-4-1-16,1-2 1 0,0 2-1 15,2-2 2-15,-1-2-1 16,4 0 1-16,-2-2-1 16,1 2 0-16,-1-4 3 15,2 4-6-15,0-5 5 16,-1 0-5-16,1-1 4 16,-1-4-6-16,4 3 5 15,-2-1-5-15,1 3 1 0,0-6 2 16,1 0 1-1,-1 2-2-15,1-1 0 16,0-3 2-16,1 3 0 16,0-2 2-16,3-3-2 0,1 0 0 15,2-2-1-15,2 2-1 16,1-1 3-16,-1-2-1 16,1-2 0-16,-1 0-3 15,-1-1 5-15,-1-1-4 16,-2-2 1-16,-1-3 2 15,1 5-3-15,-3-2 3 16,5-2-1-16,-2 1-1 16,0-2 0-16,3 5 2 0,-1 1 0 15,1-2-3-15,0-3 3 16,0 4-2 0,0 0 0-16,2-3 0 15,-1-2 2-15,1-1-2 0,-2-3 0 16,2 6 2-16,-2-6-1 15,-2-2-1-15,-1 0 0 16,-1 5 3-16,-3-1-1 16,-2-3-1-16,-1 2-1 15,-3-7 1-15,1 4 0 16,-1 5 3-16,0-8-1 16,0 3-2-16,0-1 0 0,0 0 1 15,-1-2 0 1,1 5 1-16,-3-5-1 15,2-3-1-15,-5 1 0 16,-1-2-2-16,1-1 4 0,-1 3-2 16,0-3 2-16,-2-3-3 15,1 3 1-15,-1-1-1 16,1 1 2-16,-3 1 1 16,3-6-3-16,-2-4 1 15,-3 5-1-15,0-5 2 16,0 0 0-16,0-1-1 15,0 0 1-15,-1 2-1 16,-2-1 2-16,2-6 3 16,-2 1-5-16,-1 5 6 15,1 1-7-15,-3-1 9 16,1-7-8-16,-2 2 6 16,1-2-8-16,-1-1 0 0,0-1 4 15,-2 0-5-15,1 0 3 16,-2 0-3-16,-2 2 4 15,1 1-3-15,-5 5 3 16,2 3 0-16,-4 0-1 16,0-2 0-16,-4-1 1 15,1 0 0-15,-2 0 0 16,-2-2-1-16,1-2 2 16,-1 1-1-16,1 2 1 15,1 2 0-15,1 0-1 16,1 6 2-16,-1 0 0 15,12 16-2-15,-20-17-1 0,20 17 2 16,-19-11-2-16,19 11 2 16,-17-8-3-16,17 8 1 15,-16-4-2-15,16 4 1 16,-13-4 0-16,13 4-5 16,0 0-11-16,-13-2-28 15,13 2-45-15,0 0-4 16,0 0 21-16</inkml:trace>
  <inkml:trace contextRef="#ctx0" brushRef="#br0" timeOffset="1.17281E6">10716 15205 1 0,'-14'14'38'0,"14"-14"48"16,-22 13-3-16,22-13-66 15,-17-4-12-15,17 4-3 16,0 0-3-16,-3-17-3 15,3 17-1-15,7-15 1 16,-7 15 0-16,16-11 0 16,-3 2 2-16,1 5 2 15,5-2 1-15,1 3 0 0,8-1 0 16,3-1 3-16,7-2-2 16,4-2 2-16,4-1-4 15,4-4 2 1,5-3 0-16,2-4 0 0,0 1-1 15,2-1-1-15,-2-4 2 16,0 3 0-16,-2-1 1 16,0 2-1-16,0-1-1 15,4-3 1-15,-1-2 2 16,-2 3-3-16,3-1 1 16,0 0-1-16,-1 2 0 15,-2-3 1-15,-1 3-1 0,-4 2 0 16,-2-1 0-16,-3 0 1 15,-3 1 0-15,-1 1 0 16,-3-1 2 0,-2 3-1-16,-2 2 0 0,0-2-1 15,-8 4 2-15,-1 2-1 16,-3 1 0-16,-4 4 0 16,-2-1 1-16,-2 4-2 15,-15 4 2-15,18-3-1 16,-18 3-1-16,0 0 0 15,15-1 0-15,-15 1-2 16,0 0-1-16,0 0-3 16,0 0-12-16,0 0-15 0,1 13-50 15,-1-13-2 1,0 0-4-16,0 0 87 16</inkml:trace>
  <inkml:trace contextRef="#ctx0" brushRef="#br0" timeOffset="1.17483E6">14657 13344 19 0,'0'0'78'0,"0"12"-1"16,0-12-7-16,0 0-59 0,0 0-8 15,0 0-2-15,-5-14 2 16,5 14-1-16,0 0 0 15,-4-14 3-15,4 14 1 16,0 0 2-16,-9-18 0 16,9 18 0-16,-13-17-1 15,13 17 1-15,-24-17-1 16,8 7-1-16,-3-2-1 0,-3 1-4 16,-1-2 2-1,-3 2-3-15,-3 0 1 16,-1-1-2-16,-2 1 1 0,1 2 0 15,-5 0 0-15,-2-1 1 16,-1 2 0-16,-1 1 1 16,-2-2-2-16,2 2 2 15,-4-1-1-15,2 0-1 16,-1 1 2-16,-2 1-2 16,1 1 1-16,-3 1-1 15,1 0 3-15,-1 1-2 16,-1 0 1-16,-1 2-1 15,-3-2 0-15,2 1 2 16,-1 2-2-16,-2-3 0 16,-1 2 0-16,2-2-1 15,2 0 1-15,1 2 0 16,0 1 0-16,4-2 0 0,-1 1 0 16,3-1-1-16,-1 2 1 15,1 2 1-15,-2 1-2 16,1 0 0-16,-3-1 0 15,-3 3-1-15,2-1 2 16,-4 0 0-16,-3 2-1 16,1 1-1-16,0 2 1 15,1 0 0-15,1-1-1 16,1 1 2-16,2 3-1 16,2 1 0-16,2 1-1 15,0 0 0-15,1 4 0 16,2 2-1-16,-2 3 2 0,3 3-1 15,2 0-1-15,1 3 1 16,4 1 0 0,0 3-1-16,3 1 0 0,0 0 1 15,5 2-4-15,0 3 5 16,5 3-3-16,1 3 1 16,4-2-2-16,4 2 3 15,5-3-2-15,3 1 1 16,5-3 1-16,5 1-3 15,4-4 3-15,4-4-2 16,2 3 2-16,4-2-1 16,3 0 1-16,3-1 0 15,3 2 1-15,3 0 0 0,3-4 0 16,1 4 1-16,1 0-2 16,5-2 1-1,0-3 0-15,1 1-1 16,-1-3 1-16,1-2 0 0,-1-3 1 15,1 1-3-15,-1-6 6 16,2 1-3-16,-1-2 1 16,3 2-1-16,2-6 2 15,2 2-2-15,1-1 0 16,-1-3 0-16,1 0 0 16,-2-1 1-16,-2 0-2 15,0-2 2-15,-3 3-3 0,0-1 3 16,-4-2-1-16,-1 2 1 15,-2 2-2 1,1-2 1-16,-3-1 0 16,-4-2 0-16,2 0 0 0,2 2-1 15,1-1 2-15,0-3-2 16,3-2 1-16,2 0 0 16,-1-2 1-16,3-1-1 15,-2 0 0-15,-2-4 0 16,-3-1 0-16,0 1 1 15,-3-2-1-15,-1 0 1 16,1 2-1-16,0-2 0 16,0-1 0-16,2 1 0 0,-2-1-1 15,2 0 0-15,-1-2 1 16,2 2-1 0,-2-4 1-16,2-1-1 15,0-1 1-15,3 0 0 0,1-1 0 16,-1-2 2-16,1 0-2 15,1 0 0-15,-2 0 0 16,-2 0 2-16,-1 0-2 16,-1-2 0-16,-3-1 1 15,-1 0 2-15,0-1-5 16,1-2 5-16,-2-1-2 16,0-3 0-16,2 2-1 0,-2-4 2 15,-1 1-3 1,1-1 0-16,-2 0 1 15,-2-3-1-15,0 1 1 16,-5 0 1-16,-2-1-1 0,0 7 1 16,-3-4 0-16,-2 2 0 15,-2 3 1-15,-4-1-1 16,-2 1 0-16,0 1 0 16,-2 2-1-16,-2-3 1 15,-2 3-3-15,-2-1 1 16,-1 3 0-16,-1-3 0 15,0 3 0-15,-2-1 0 16,-1 2 0-16,1-2 0 16,-1-1 2-16,-1-1 3 15,0 1-5-15,-1 2 5 16,-1-1-5-16,-1 1 4 16,-2 1-5-16,-2 0 5 0,-1 1-1 15,-1 2-5-15,1-2 6 16,-1 1-5-16,-2-1 4 15,0 0-4-15,0 1 4 16,-1-1-5-16,2 1-1 16,-4 1-3-16,-1 2-6 15,-3-5-24-15,3 3-56 16,-13-8-8-16,0 5-1 16,-8-5 6-16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2:19:22.30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3851 2151 107 0,'0'0'96'15,"0"0"-6"-15,0 0-9 16,0 0-74-16,0 0-8 16,0 0-4-16,14 25-1 15,-14-25-3-15,22 27 1 16,-10-11-1-16,-1 3 7 16,1-5 2-16,-2 1 4 15,-10-15 3-15,19 11-1 16,-19-11 2-16,14-14-1 0,-11-5-1 15,-2-7-3-15,-4-4-1 16,-5-12-2-16,-4-9-3 16,-5-5 0-16,-8 3 2 15,-3 2-1-15,-6-4 2 16,-5 4 0-16,-4 10-1 16,-6 15 1-16,0 6 1 15,0 17 0-15,1 9-1 16,1 10 2-16,3 17 0 15,3 10-1-15,3 5 2 16,5 5 3-16,4 6 0 16,0-1 1-16,5-2-3 15,-1 6 2-15,6 2-3 0,5-1 4 16,4-2-6-16,5 1 2 16,7 6-4-16,7 4 0 15,5-1-1-15,6-5 0 16,5-5 1-16,4-5-2 15,2-4 3-15,4-9-3 16,2-11 1-16,7-9 2 16,3-10 2-16,7-4-1 15,3-11-2-15,7-5 2 16,1-15-2-16,3-4 0 16,1-5 0-16,-4-13 0 15,-5-2-3-15,-5 0 3 0,-6 0 0 16,-5 0 0-16,-7 7 0 15,-5 3 1-15,-6 8 1 16,-9 14-1-16,-2 1-1 16,-15 13 0-16,17-9 0 15,-17 9-1-15,6 16 1 16,-5 4-1-16,-1-3 1 16,2 8-1-16,-2 7 1 15,1-1 1-15,2 0-2 16,-2 5 1-16,7-3 1 15,-1-6-1-15,4 4 1 16,4-11-1-16,2-7 1 16,5-3 0-16,1-3 2 0,1-8 0 15,-2-5-1-15,0-7 1 16,-5-4-1-16,-6-5-2 16,-8-8 1-1,-6-6-1-15,-8-6-1 0,-8-1 3 16,-5 2-1-16,-7 4 0 15,0 1-2-15,-4 2 5 16,3 13-3-16,2 3 1 16,5 8-1-16,5 0-2 15,4-1-1-15,16 11 0 16,-14-20 0-16,14 20 1 16,7-29 0-16,5 16 1 0,2-13 2 15,3 1 1-15,5-2 5 16,0-1-6-1,-1-3 5-15,-2-7-5 0,-3 12 4 16,-7-13-4-16,-9 13 0 16,-5-1-1-16,-6 9-2 15,-9 4-1-15,-4 3-6 16,-2 13-16-16,-2-2-19 16,6 21-41-16,-1-4-1 15,4 5-4-15,6-1 32 16</inkml:trace>
  <inkml:trace contextRef="#ctx0" brushRef="#br0" timeOffset="1065.7278">5427 1814 65 0,'-16'-10'88'0,"-7"4"-1"15,-2 3-9-15,-4 10-70 0,-5 8-12 16,-1 5 3-16,-1 11-1 16,0 7-1-16,-2 11 0 15,1 4 1-15,4 4 4 16,1 0 0-16,7-8 1 16,8 2 0-16,5-9-2 15,7-3 2-15,6-5-4 16,8-5 5-16,5-6-5 15,6-4 6-15,6-2-3 0,6-2 3 16,3-2 1 0,4-3-2-16,1-4 0 15,-4 7-2-15,0-3 0 16,-5 3-1-16,-7 6 0 0,-8-2-1 16,-9 3-1-16,-10 5 1 15,-8 1 2-15,-8 1-1 16,-7 5 2-16,-4-9-1 15,-2-4-1-15,2-2-1 16,1-7-2-16,4 0-3 16,7-11-3-16,18 1-2 15,-13-39-1-15,24 11 0 0,6-3 2 16,12-3 1 0,9-3 5-16,7-6 3 15,6 2 3-15,6 7 2 16,2 8 3-16,-4 2 0 0,0 7-1 15,-9 3-1-15,-3 2-2 16,-8 11 2-16,-4 4-3 16,-8 1 3-16,-1 10-4 15,-7-4 1-15,-2 6-1 16,-3 0 2-16,-2 3-2 16,1-3-2-16,0-3 2 15,-9-13-3-15,18 21 2 16,-18-21-2-16,22 11 0 15,-22-11-1-15,23-2 1 16,-23 2-2-16,23-9 2 16,-23 9-2-16,17-23-4 15,-11 9 3-15,-3 0-2 0,-3-8 6 16,-3 0 2-16,-5-2-1 16,-2-2 3-16,-5 0 0 15,-1 0 6-15,-3-5-7 16,2 3 7-16,-3 2-9 15,4-5 0-15,2 5 0 16,2 0-1-16,3 0 0 16,4 2 0-16,2 4 0 15,3 2-1-15,0 5 1 16,0 13 2-16,-2-17-1 16,2 17 1-16,0 0-2 15,0 0 0-15,-16-9 1 0,16 9-3 16,-15 3-1-16,2-3-4 15,13 0-13-15,-22 10-18 16,22-10-47-16,-17 8 0 16,17-8-6-16,-23 11 39 15</inkml:trace>
  <inkml:trace contextRef="#ctx0" brushRef="#br0" timeOffset="2583.0053">6408 1427 64 0,'0'0'90'16,"-2"-84"2"-16,2 84-8 15,0 0-65-15,0 0-13 16,32-23-3-16,-16 48-7 16,4 22 0-16,2 0-2 15,1 20 3-15,0 8 1 16,0 10 3-16,-1 9 0 15,-4 2 2-15,0-1 4 16,-1-13-2-16,2 7 1 0,-5-9-3 16,4-7-4-1,-3-9 0-15,1-11 1 16,0-11-1-16,0-7-1 0,1-9 3 16,-2-12-3-16,3-8 5 15,0-6 0-15,1-7 0 16,1-8-1-16,-3-11 1 15,3-4 3-15,-1-2-3 16,1-1 2-16,-1 0-4 16,-2 3 3-16,1-2-4 15,-3 4 2-15,0 10-1 16,-2 9-2-16,-13 9-1 0,20-12-2 16,-20 12 0-16,16 11 2 15,-9 2 0 1,2 2 1-16,-2 4-1 15,3 3 1-15,-1 1 0 0,1 1 0 16,1 2 2-16,0-3-2 16,2-1 1-16,-2-2-2 15,4-1 1-15,-2-6-2 16,4-4 3-16,2-5-3 16,-1-4 4-16,3-4-4 15,0-3 1-15,-1-5 2 16,-1-2 0-16,0-10-1 15,-5-2 2-15,-1 3 4 16,-1 2-4-16,-3-1 4 16,-2 0-2-16,-2 7-1 15,-5 15-4-15,9-18 3 16,-9 18-3-16,0 0 0 0,0 0-2 16,13 19 2-16,-7-3-1 15,0 1-3-15,-1 3 7 16,1 2-2-16,1-2 1 15,2 0-2-15,0-4 4 16,1 0-5-16,-1-3 4 16,-9-13 1-16,23 13-1 15,-10-13 1-15,1-3-1 16,0-8 0-16,4 1 0 16,-4-9-1-16,3-6 2 15,-2 2 4-15,1-1-5 16,-3 1 4-16,-5 2-4 0,-8 21 2 15,12-24-4-15,-12 24 3 16,0 0-5-16,13 7-2 16,-7 10 0-16,2 2-5 15,4 3 7-15,1 2-2 16,4 1 2-16,2-2 0 16,1-1 3-16,3-4-3 15,0-3 4-15,2-2 1 16,-2-6-1-16,3-4 0 15,0-2-1-15,0-6-2 16,3-3 1-16,0-2 0 16,-2-8 1-16,0-8-4 15,-1-2 2-15,0 1 2 0,-4-5 1 16,-3 6 4-16,-6 0-2 16,-3 6 2-16,-4 5-3 15,-6 15 5-15,0 0-5 16,0 0-1-16,0 0 0 15,0 0-1-15,-15 16-2 16,11-3 1-16,0 5-2 16,1-4-1-16,1 3 3 15,2 5-2-15,3-8 4 16,1 2-6-16,2 0 7 16,1-3-5-16,-7-13 4 15,19 20-4-15,-6-17 2 0,2 2-3 16,2-4 0-16,2-5-3 15,1-4-10-15,-1-5-5 16,5-2-10-16,-8-7-10 16,4 3-19-16,-11-7-14 15,-2 0-2-15,-7 0 77 16</inkml:trace>
  <inkml:trace contextRef="#ctx0" brushRef="#br0" timeOffset="2799.1645">7698 1793 67 0,'-44'-7'93'0,"7"-6"-3"16,11-4-9-16,7 3-80 15,6 5-21-15,13 9-8 16,0 0-9-16,2 45-41 15,2-9-5-15,6 20 3 16,-7 18 75-16</inkml:trace>
  <inkml:trace contextRef="#ctx0" brushRef="#br0" timeOffset="2931.5516">7530 2744 27 0,'-13'46'71'0,"3"-4"-2"16,2-11-39-16,-1-7-21 15,6-7-18 1,3-17-36-16,0 0-21 0,-7-20-6 16,7-4 59-16</inkml:trace>
  <inkml:trace contextRef="#ctx0" brushRef="#br0" timeOffset="3215.4892">6470 2105 129 0,'-31'-1'92'0,"7"-12"-4"16,11 0-33-16,9 0-44 15,15-5-11-15,12 4-3 16,12-3-6-16,11-2-8 16,13-3-22-16,26 8-45 15,9-1 0-15,17 2-6 16,3 2 42-16</inkml:trace>
  <inkml:trace contextRef="#ctx0" brushRef="#br0" timeOffset="4066.1441">9469 2209 27 0,'0'0'85'16,"0"0"-3"-16,0 0-2 0,0 0-59 16,-10-23-12-16,10 23-6 15,-29-26-2-15,8 14 2 16,-7 2-1-16,-3 9 0 15,-4 7 0-15,-4 5 0 16,-1 5-1-16,-1 4 3 16,4 3-2-16,4 8-3 15,2-7-5-15,10 4 2 16,2-5-5-16,7 1 4 16,8-2-1-16,5-8 3 15,4 1-1-15,-5-15 6 16,23 8 0-16,-9-9 3 0,7-5 0 15,3-3 2-15,-1-2-3 16,5 2 2-16,-4 2-3 16,2-4-1-16,0 3 3 15,1 11-7-15,-2 2-1 16,-2-1 2-16,0 13-1 16,-3 3-4-16,2 1 1 15,0 19-2-15,-7 8-3 16,0 6 5-16,-4 8 1 15,-2 12-3-15,-5-3-1 16,-2 7-1-16,-6-2 6 16,-4-1-4-16,-3-7-1 15,-1-13 3-15,-2-8 1 0,-1-11 4 16,1-11 2-16,1-13 2 16,-1-17-4-16,1-22 6 15,1-18 1-15,2-21-2 16,1-27-2-16,5-12-1 15,5-5 3-15,7-11 0 16,7 7 7-16,7 3-5 16,8 10 4-16,6 15-4 15,3 29 5-15,2 10-6 16,-1 16 1-16,-4 14-3 16,-2 10-4-16,-9 13 3 15,0 12-3-15,-6 4 0 0,0 1 1 16,-6 4-2-16,-2-3-4 15,2 2-8-15,-6-11-11 16,6 1-23-16,-13-16-33 16,0 0-5-16,0 0 1 15</inkml:trace>
  <inkml:trace contextRef="#ctx0" brushRef="#br0" timeOffset="4216.0648">9742 1876 72 0,'0'0'90'16,"13"-25"-4"-16,-13 25-11 16,25-11-94-16,-25 11-57 0,30-15-10 15,-10 12 2-15,6 3 27 16</inkml:trace>
  <inkml:trace contextRef="#ctx0" brushRef="#br0" timeOffset="4799.9954">10073 2026 60 0,'5'16'94'0,"-2"-3"0"0,-3-13 0 16,0 0-48-16,-21 17-38 15,21-17-2-15,-24 14-5 16,10-1-5-16,0 8-8 16,-2-7-4-16,4 9-6 0,-2-6 4 15,5 1 1-15,0-1 0 16,5-1 5-16,4-16 4 15,0 0 10-15,0 0 1 16,0 0 7-16,0 0-1 16,20-23 5-16,-7 13-1 15,2-5-1-15,2 4-4 16,3-1-2-16,0 1 1 16,4 5-3-16,2 6-3 15,0 3-6-15,-1 1 0 16,1 6-3-16,-1-1 5 15,0 2-2-15,-4 2 1 16,-1-3 1-16,-4 1 3 0,-1-6 3 16,-1 4 1-16,-14-9 2 15,23 3-2 1,-23-3 3-16,22-6-3 16,-22 6 1-16,20-14-3 0,-20 14 0 15,23-9 0-15,-23 9-4 16,28-1 1-16,-16 6-6 15,6 4 0-15,1 3 1 16,-1-4-1-16,3-1 1 16,0 2 1-16,1-3 5 15,-1-2 1-15,1-7 8 16,0 0 0-16,-4-8 2 0,0-2 1 16,-7-6-1-1,-2-5-4-15,-10-2-1 16,-7-5-7-16,-6 7-27 15,-25 1-60-15,-4 15-6 0,-18 4-2 16,-13 14 7-16</inkml:trace>
  <inkml:trace contextRef="#ctx0" brushRef="#br0" timeOffset="7624.5826">11699 977 39 0,'0'0'85'15,"0"0"-10"-15,0 0 3 16,0 0-74-16,0 0-3 0,-58-23-7 16,58 23 7-16,0 0 3 15,-58 1-2-15,58-1 4 16,0 0-3-16,-73 64 10 16,73-64-10-16,-54 69 13 15,27-11-13-15,-1 27 8 16,1 17-11-16,2 2 7 15,4 12-8-15,-1 0-2 16,5 7 3-16,1-2 0 16,4-4-3-16,7-27 3 15,3-13 0-15,7-9-4 16,8-7 4-16,4-14-4 16,6-8 6-16,4-7-4 0,4-3 5 15,3-7-5-15,2-6 4 16,2-1 1-16,-5-2-1 15,-1-2 1-15,-2-7 1 16,-4 0-4-16,-1 1 2 16,-5-3 0-16,-4 3-4 15,-3-5 0-15,-13 0-4 16,14 4-8-16,-14-4-20 16,0 0-36-16,0 0-12 15,0 0-4-15,0 0 34 16</inkml:trace>
  <inkml:trace contextRef="#ctx0" brushRef="#br0" timeOffset="8156.6205">12335 1219 87 0,'0'0'99'0,"13"-65"-5"15,-13 65-18-15,0 0-69 16,0 0-11-16,0 0-3 15,0 0 8-15,0 0-10 16,0 0 4-16,14 61-3 16,-8-24 15-16,-2 21-9 15,2 10 16-15,1 10-13 16,2 10 5-16,1 7 4 16,0 2-3-16,2-5-1 15,-1-2-2-15,4-13-1 16,-1-9-1-16,1-9 0 0,-1-10-1 15,-1-8-2-15,0-9 2 16,-3-1-1-16,2-10-2 16,-4-1 4-16,1-7 0 15,-2 0-2-15,-7-13-2 16,12 13 4-16,-12-13-5 16,0 0-1-16,0 0-7 15,0 0-10-15,0 0-27 16,0 0-34-16,0 0-4 15,0 0-2-15,-28 7 38 16</inkml:trace>
  <inkml:trace contextRef="#ctx0" brushRef="#br0" timeOffset="8772.0589">12107 2537 44 0,'-13'-3'89'15,"13"3"0"-15,-19-3-5 16,19 3-51-16,0 0-24 16,0 0-1-16,0 0-3 15,0 0 1-15,0 0-2 0,0 0-1 16,0 0 4-16,0 0-1 15,2-15 1 1,-2 15 0-16,13-3 1 16,-13 3-3-16,21-2-1 0,-21 2-2 15,28 0 0-15,-11 0-1 16,3 2-1-16,3-3 1 16,2 2-3-1,5-8 1-15,3 4 1 0,8-4 1 16,5-2-1-16,4 4 2 15,5-4 0-15,3 0-1 16,3 1 2-16,-1 3-2 16,1 0-1-16,-2 0-1 0,-3 4 4 15,-2-5-3 1,-5-4 2-16,-5 4-3 16,-3 3 0-16,-5-1 1 15,-4 0 1-15,-6 4 1 0,-6-5-2 16,-4 0-1-16,-2 3 2 15,-14 2 1-15,16-1-1 16,-16 1 1-16,0 0 1 16,0 0-2-16,0 0-1 15,0 0 1-15,0 0-4 16,0 0-1-16,0 0-1 16,0 0-9-16,0 0-9 0,0 0-11 15,0 0-41 1,-13 4-16-16,13-4 1 15,-19 0-3-15</inkml:trace>
  <inkml:trace contextRef="#ctx0" brushRef="#br0" timeOffset="9504.5579">13577 975 55 0,'0'0'86'16,"0"0"0"-16,0 0-2 15,0 0-69-15,0 0-6 16,0 0-3-16,0 0-5 16,0 0-3-16,0 0 5 15,58-31-4-15,-58 31-4 16,0 0 8-16,71 14 4 15,-71-14-2-15,62 26 0 16,-62-26-1-16,68 39-1 16,-68-39 0-16,69 49 10 15,-69-49-6-15,78 74-8 16,-78-74-2-16,78 104 7 0,-39-32-6 16,-3 14 4-16,-2 2-4 15,-2 7-3-15,-7 17-3 16,-5-7 12-16,-7 3-4 15,-6-16 2-15,-6-4 0 16,-6-13-2-16,-8 3 1 16,-6-5-2-16,-4-10 2 15,-5-8-5-15,1 3 2 16,-2-4-7-16,0 0-4 16,0-5-13-16,8 0-26 15,-8-12-35-15,7-1 2 16,-4-11-2-16</inkml:trace>
  <inkml:trace contextRef="#ctx0" brushRef="#br0" timeOffset="10335.9433">12445 1984 124 0,'0'0'90'0,"0"0"0"15,0 0-18-15,0 0-64 0,-5-16-5 16,5 16 0-16,0 0-1 15,0 0 0 1,13 7-1-16,-13-7 1 16,13-7-2-16,-13 7 3 0,16-6 0 15,-3 2 0-15,0 0-3 16,3 2-2-16,1-2 2 16,5 4-3-16,2-2 4 15,4 5-1-15,1-4 0 16,1-2 0-16,2-1 1 15,-2 1 2-15,0 3-2 16,-2-7 0-16,-4 1-1 16,-2 3 1-16,-3-7-1 0,-3 10 2 15,-16 0 1 1,21-7 0-16,-21 7 0 16,0 0 1-16,13-11 0 15,-13 11-2-15,0 0 1 0,0 0-1 16,0 0 0-16,0 0-1 15,0 0-1-15,0 0-2 16,-3 15-1-16,3-15 4 16,0 0-3-16,3 13 1 15,-3-13-2-15,0 0 1 16,6 24 2-16,-3-9 0 16,-3-15 0-16,6 23 0 15,-2-6 0-15,2 6 1 16,-3 8 1-16,2 3-2 15,0 1-1-15,-1 2-4 16,-3 2-7-16,4 16-19 0,-7-7-57 16,4 5-4-16,-4-11-12 15,-2-10 9-15</inkml:trace>
  <inkml:trace contextRef="#ctx0" brushRef="#br0" timeOffset="24689.7032">2570 4842 1 0,'0'16'65'0,"0"-16"7"16,0 0-8-16,0 0-47 15,17 9-22-15,-17-9-1 0,19 1 0 16,-19-1 3-16,20 2 3 15,-20-2 4-15,19-2 7 16,-19 2 4 0,0 0 0-16,13-8-2 0,-13 8 1 15,0 0-3-15,-9-18-4 16,9 18-2-16,-20-13-2 16,7 9-2-16,-3-2 0 15,0 3 0-15,2 2 7 16,-4-1 0-16,5 4 2 15,13-2-3-15,-20 8-1 16,20-8-7-16,-7 13 8 16,7-13-8-16,0 16 0 15,0-16-6-15,10 15-2 0,-10-15 4 16,13 10 1 0,-13-10 8-16,0 0-7 15,17-2 8-15,-17 2-6 0,0 0 6 16,11-15-1-16,-11 15-4 15,-3-16-10-15,3 16-19 16,0 0-41-16,-16-13-12 16,16 13 5-16,-16-10 14 15</inkml:trace>
  <inkml:trace contextRef="#ctx0" brushRef="#br0" timeOffset="25124.6557">2694 4601 72 0,'-19'7'87'0,"19"-7"-3"15,0 0-9-15,-16-5-71 16,16 5-2-16,0 0-2 16,19-8-1-16,-19 8-1 0,30-1 1 15,-5 5 2-15,2 1 1 16,3 6 3-16,-1 4-2 15,-1 6 1-15,-5 8-1 16,-4 6-2-16,-9 7-3 16,-16 2-2-16,-7 8-5 15,-13 2-4-15,-6 1-6 16,-8-4-13-16,-1 1-25 16,-5-8-15-16,0-8-4 15,1-10 22-15</inkml:trace>
  <inkml:trace contextRef="#ctx0" brushRef="#br0" timeOffset="25426.1672">2099 4606 116 0,'-17'-12'92'0,"-2"9"-3"16,-5 3-7-16,2 3-75 15,-1 14-14-15,1 4 3 16,2 10-2-16,-1 8 4 0,3 7 0 16,4 9 6-16,2 0 1 15,8 6 5-15,5 1-5 16,8 0-10-16,17 3-22 15,10-10-51-15,23-8-5 16,6-17-5-16,16-18-11 16</inkml:trace>
  <inkml:trace contextRef="#ctx0" brushRef="#br0" timeOffset="27310.301">3650 4424 47 0,'13'4'92'16,"-13"-4"-5"-16,0 0-4 15,15-1-73-15,-15 1-13 16,0 0 0-16,7 14 0 15,-3-1 0-15,-2 2 1 16,-1 2 2-16,-1 3 2 16,-1 3 3-16,1 3 0 15,-2-3 1-15,2 3-1 16,0 3-1-16,2-2 0 0,-1 5 2 16,4 0-1-1,0-3-1-15,3 0 0 0,-1-3 0 16,1 0-1-16,3-6 2 15,0 1-3-15,2-6-1 16,0-5-1-16,-13-10 1 16,23 13 0-16,-10-9 1 15,0-4 0-15,-13 0-2 16,25-14 2-16,-12 1-1 16,0-6-1-16,0-3-3 15,-2-4 2-15,-1-2-2 16,0-6 1-16,0 0 0 0,-2-1 0 15,-1-4 0-15,-1 6 3 16,-1 0 1-16,1 1-2 16,0 2 2-1,-2 2-2-15,1 5 2 0,-2 3-1 16,1 6 0-16,-1 1-1 16,-3 13-1-16,3-13 2 15,-3 13-1-15,0 0 0 16,0 0 0-16,-5 14-1 15,5-14 1-15,-4 26-2 16,4-6 2-16,0 6-1 16,0 2 0-16,1 3 0 15,2 1-1-15,0 3 1 0,0-1-1 16,1 4 7-16,1-3-3 16,0-2 0-1,4-3 0-15,1-1-3 16,5-3-7-16,1-6-10 0,5 2-19 15,-2-14-55-15,8-2-1 16,-1-10-4-16,5-8 71 16</inkml:trace>
  <inkml:trace contextRef="#ctx0" brushRef="#br0" timeOffset="27826.5147">4356 4984 6 0,'0'0'90'16,"0"0"-3"-16,0 0-3 15,13-10-54-15,-13 10-30 16,20 0-2-16,-7 4-2 16,2 0 1-16,0 5 0 0,3 1 2 15,-2 1 2 1,-2 4 1-16,-1 2 1 15,-3 6-1-15,-4 5-4 16,-6 5-9-16,-3 7-16 0,-13-1-29 16,0 10-23-16,-10-3-5 15,-1 1 52-15</inkml:trace>
  <inkml:trace contextRef="#ctx0" brushRef="#br0" timeOffset="28593.5198">4656 4712 11 0,'-16'0'93'0,"-1"-8"-6"16,7-5-1-16,0-7-65 15,2-8-16-15,8-2-6 0,2-2 4 16,2 0-3-16,3 2 2 16,4 3-2-16,0 5-1 15,2 6-1-15,2 6-1 16,0 7-1-16,1 9-1 16,2 10 0-16,-1 4-1 15,-1 7 2-15,0 7 2 16,0 2 1-1,-1 4 7-15,0 2-2 0,1 0-1 16,0-5 0-16,1 1-2 16,-1-5 1-16,1-3-1 15,0-5 2-15,4-4-8 16,-3-6 5-16,3-4 0 0,-4-6 3 16,2-4-1-16,-1-4 0 15,1-5 1-15,0-5-2 16,-2-10-2-16,-1-6-2 15,0-6 4-15,-5-4-4 16,1-6 3-16,-6-2-4 16,-2-5 5-16,-2-2-3 15,-5 11 6-15,-5 1-1 16,0 3-1-16,-4 9 1 16,-1 5 0-16,-1 7 1 15,-1 11-2-15,1 4 0 16,1 4-3-16,13-1 1 0,-23 22-2 15,16-2 1-15,2 3-2 16,5 6-5-16,5-3-5 16,8 6-10-16,5-6-18 15,21 1-41-15,5-10-3 16,13 1 30-16</inkml:trace>
  <inkml:trace contextRef="#ctx0" brushRef="#br0" timeOffset="31178.0691">6160 4518 1 0,'0'0'6'16,"0"0"71"-16,14-11-2 15,-14 11-57-15,-7-13-16 16,7 13 0-16,-18-15 1 15,5 6 0-15,-2 3 3 16,-6-4 1-16,1 4 3 0,-4 1 0 16,-1 2 1-16,-1-2-1 15,-1 7-1-15,-2 5-3 16,0 0-2-16,2 9-3 16,-1 4-1-16,4 2 1 15,1 4-5-15,4 3 0 16,3 0 1-16,4 1-1 15,4 3 8-15,3 2-3 16,5-2-3-16,3 3 5 16,2 0-3-16,2 0 4 15,4-1-3-15,2-2 2 16,6-1-9-16,1-9 5 16,3-2 0-16,6-6-1 15,2-4 0-15,5-5-1 0,0-4-2 16,4-4-4-16,-2-4-10 15,2 2-23-15,-7-7-34 16,2 0-4-16,-8-4 66 16</inkml:trace>
  <inkml:trace contextRef="#ctx0" brushRef="#br0" timeOffset="31480.536">5743 4838 20 0,'-15'3'95'16,"15"-3"-6"-16,-14-5-5 15,14 5-82-15,0 0-5 16,0 0-1-16,0-14-1 15,0 14 0-15,14-3 1 16,-1 0-1-16,3 3 3 16,4-3 3-16,5 3-3 15,4-4-7-15,7 5-14 16,4-8-27-16,12 6-30 0,1-5-4 16,8-1 70-16</inkml:trace>
  <inkml:trace contextRef="#ctx0" brushRef="#br0" timeOffset="32113.0561">6708 3971 7 0,'0'0'99'0,"-7"-16"-2"16,7 16-9-16,0 0-75 0,0 0-15 16,0 0-4-16,0 0 1 15,4 13-2-15,2 4 1 16,1 6 1-16,2 5 7 15,-1 3 1-15,1 10-5 16,0 2 6-16,1 10-2 16,0 4 1-16,-2 2-3 15,3 6-1-15,-1-2-2 16,0-1 3-16,1-2-3 16,-2-4 4-16,1-7-2 15,0-9 4-15,-1-7-2 16,-1-7 2-16,0-4-1 0,-1-5 2 15,-1-2-4-15,-6-15 0 16,7 17-4-16,-7-17-3 16,0 0-6-1,4 15-7-15,-4-15-13 16,0 0-17-16,-14-2-35 0,14 2 7 16,-9-29 78-16</inkml:trace>
  <inkml:trace contextRef="#ctx0" brushRef="#br0" timeOffset="32578.3993">7009 3997 7 0,'3'-15'93'16,"-3"15"-3"-16,-8-17-6 15,8 17-77-15,0 0-9 16,-15-10 2-16,15 10-1 16,0 0 1-16,0 0-1 15,0 0 2-15,0 0 4 16,-7 14-3-16,10-1-3 16,1 6 2-16,2 7 0 15,0 3-1-15,2 5-1 16,2 5-1-16,2 5-5 0,0 3 6 15,-1 4-1-15,1 1-1 16,-2 1 0 0,0 2 1-16,0-2 2 15,-3-1-1-15,0-1 6 0,-1-6-2 16,0-4-2-16,0-3 2 16,-1-5-1-16,0-7 3 15,-1-1-6-15,-1-8 4 16,0-4-8-16,-3-13 2 15,3 14-1-15,-3-14-6 16,0 0-9-16,0 0-21 16,-19-3-45-16,19 3-2 15,-20-28 56-15</inkml:trace>
  <inkml:trace contextRef="#ctx0" brushRef="#br0" timeOffset="33379.2323">6747 4150 1 0,'-7'-26'69'0,"4"3"21"16,-2-6-5-16,7-6-55 15,1 5-25-15,1-5-2 16,5 1-1-16,4 2 1 15,5 0-3-15,3 2 3 16,7 1 1-16,6 6 0 16,3 3-2-16,4 2 1 0,0 7-1 15,4 4-1-15,1 7-1 16,-1 4-2-16,1 9-2 16,-1 3-3-16,-5 7 1 15,-1 4-2-15,-4 9 3 16,-5 2-3-16,-4 4 1 15,-6 1 1-15,-5 2 1 16,-7 1 1-16,-5 0 0 16,-6 0 1-16,-5 0 0 15,-7 2 1-15,-5-2 1 16,-6-4-2-16,-3-4 1 16,-2-7 3-16,-1-2-1 0,0-9 2 15,3-8 0-15,2-8 3 16,4-8 3-16,5-5 0 15,4-2 0-15,5-2-1 16,2-6 2-16,4 4-4 16,3 0 0-16,5 2-4 15,-5 13-3-15,13-15 0 16,-13 15-2-16,23-1-3 16,-6 8 1-16,0 0 2 15,6 5-2-15,2 2 2 16,2 5 1-16,2 0 0 15,0 2 3-15,3 1 2 16,0 1-1-16,2 2 0 0,-2 2 0 16,4 0-1-16,1 1 4 15,4 2-3-15,2-1 2 16,-1 1-2-16,1-2 3 16,-1-1-2-16,-3-8 4 15,-3 1-1-15,-6-7-2 16,-4-1 1-16,-4-7 1 15,-6 0-1-15,-16-5 2 16,20 3-2-16,-20-3-1 16,0 0-2-16,0 0 2 15,0 0-4-15,0 0-3 16,0 0-5-16,0 0-9 0,0 0-7 16,0 0-20-16,0 0-42 15,0 0-5-15,-16-21 63 16</inkml:trace>
  <inkml:trace contextRef="#ctx0" brushRef="#br0" timeOffset="34279.7637">7454 3542 1 0,'8'-20'85'0,"3"4"5"16,-6-4-6-16,1 1-63 16,3 2-15-16,-2 4-1 15,0 0 1 1,-7 13-1-16,16-17-2 0,-16 17 0 15,13-11 1-15,-13 11-2 16,0 0-1-16,16 12 1 16,-9 2-4-16,2 4 3 15,-1 3-2-15,4 5-1 16,4 6 0-16,-3 0 1 16,3 5-1-16,0-1 0 15,-1-1 0-15,1 0-1 16,-1-1 1-16,-2-5 2 0,-2-1-2 15,2-7 1 1,-1-5 3-16,-2 0-1 0,-10-16 1 16,17 20-2-1,-17-20 0-15,13 7 0 0,-13-7 3 16,13-2-2-16,-13 2-2 16,0 0 4-16,13-24-1 15,-9 9 2-15,1-6 0 16,2-3-2-16,-3-5 0 15,4-1 0-15,-1 1 2 16,1-4-2-16,1-1 0 16,1 4-1-16,0 0 3 0,2 8-4 15,-1 8 1 1,-1-1 1-16,2 1-2 16,-12 14 0-16,20-6 0 0,-20 6-2 15,19 13-2-15,-19-13 2 16,19 23-1-16,-11-3 1 15,1 5-1-15,1 1 0 16,2 4-1-16,-1 3 1 16,2-1 2-16,0-2-2 15,2-1 0-15,2-1 1 16,2-8 1-16,-1-3-1 16,4-5-1-16,3-12-4 15,5-5-15-15,2-18-36 16,12-8-27-16,3-23-6 15,2-11 56-15</inkml:trace>
  <inkml:trace contextRef="#ctx0" brushRef="#br0" timeOffset="36933.553">4366 6262 21 0,'0'0'90'0,"2"-20"-5"16,-2 20 1-16,0 0-59 15,-3-16-19-15,3 16-5 16,0 0-5-16,0 0-1 16,0 0-1-16,0 0 1 15,-13 19-1-15,5 1 2 16,6 6 1-16,-1 1 1 0,0 5 2 15,6 1 0-15,0 2 2 16,2 1-3-16,3-1 2 16,3-2-1-16,-2 0 2 15,4-3-1-15,1 2 0 16,1-5 0-16,2-4-1 16,2-1-1-16,2-5 1 15,1-7-2-15,2-4 0 16,1-6 1-16,1-4-2 15,1-9 3-15,-1-4-3 16,-3-6 0-16,1-8 0 16,-3-1 2-16,-2-5-1 0,-3 1 1 15,-3-4 1-15,-2 2 1 16,-2 2 2-16,-3 3 0 16,-2 7 1-1,-4 1 1-15,0 9 0 0,-1 2-1 16,1 14-1-16,-8-13-2 15,8 13 0-15,0 0-2 16,0 0-1-16,-13 1-1 16,13-1-5-16,-8 28 4 15,3-4-1-15,1 5 0 16,1 7 1-16,2 2 1 16,-1 4 0-16,5 1 0 15,2-1 5-15,3-6-5 0,4-4 0 16,4-5-5-16,1-7-7 15,9 0-18-15,0-14-39 16,7 0-19 0,-1-9-5-16,4-10 29 0</inkml:trace>
  <inkml:trace contextRef="#ctx0" brushRef="#br0" timeOffset="38304.9947">5285 6054 26 0,'0'0'83'0,"3"-16"-3"15,-3 16-17-15,6-17-48 16,-6 17-5-16,4-13-1 0,-4 13-1 15,0 0-2-15,0 0-1 16,0 0-1-16,0 0 0 16,0 0-1-16,10 16-2 15,-4-2-1-15,-2 4 0 16,4 3-1-16,2 5 2 16,0 2 0-16,0 1 0 15,1-1 0-15,1 4 0 16,0 1 1-16,0 2-1 15,1-2-1-15,0 3 1 16,-1-5 1-16,0-3 0 0,-4-2 0 16,1-1 0-16,-2-6 0 15,-1-5 2-15,-6-14-1 16,7 20 0-16,-7-20-1 16,3 13-1-16,-3-13 0 15,0 0-1-15,0 0-2 16,0 0-7-16,0 13-12 15,0-13-20-15,0 0-42 16,0 0-2-16,0 0-1 16,0 0 65-16</inkml:trace>
  <inkml:trace contextRef="#ctx0" brushRef="#br0" timeOffset="38864.5552">5416 6657 15 0,'-13'3'78'0,"13"-3"-2"15,-12-1-4-15,12 1-65 16,-18-7-7-16,18 7-1 16,-14-3-1-16,14 3-1 15,-13-2 3-15,13 2 2 16,-15 2 3-16,15-2 4 15,-16 5-1-15,16-5 3 16,-20 8-1-16,20-8 1 0,-21 7-2 16,21-7-1-1,-19 6 1-15,19-6-2 16,-13 3 0-16,13-3-1 16,0 0 1-16,0 0-1 0,0 0 0 15,0 0-1-15,0 0-2 16,6-13 2-16,-6 13-3 15,23-11 0-15,-6 7 0 16,2-2-2-16,4 1 2 16,3-1-1-16,3 1 1 15,2 1-2-15,4 0 2 16,-2-2-1-16,2-1 0 16,0 1 1-16,1 2-3 0,-2-3 0 15,-3 2 2-15,-4-1-2 16,-5 2 0-1,-2 1 0-15,-6 2 1 16,-14 1-3-16,16-2 4 0,-16 2 0 16,0 0-3-16,0 0-4 15,0 0-9-15,0 0-17 16,-6 16-58-16,6-16 0 16,-20 10-6-16,1-7 40 15</inkml:trace>
  <inkml:trace contextRef="#ctx0" brushRef="#br0" timeOffset="39932.6933">6001 6279 1 0,'-22'21'58'16,"22"-21"23"-16,-14 1-8 16,14-1-56-16,0 0-4 15,-16-10-2-15,16 10-1 16,-6-17 0-16,6 17 2 15,-6-22-5-15,2 9 4 16,1 0-4-16,2 0-2 16,-1-3-2-16,2 2 0 15,2 1-2-15,-2 13 0 16,7-23-2-16,-7 23-2 16,13-12 2-16,-13 12-2 15,19 3 0-15,-19-3 0 16,21 17-1-16,-6-2 1 0,-4 1 2 15,4 1 3-15,-1 4-1 16,1 4 2-16,0 0 0 16,0-1 3-16,1 3-3 15,-2 1 2-15,2-2-3 16,0-2 1-16,0 2 0 16,1-5-1-16,0-1 0 15,2-6-1-15,1-1 1 16,-1-4-2-16,1-3 2 15,-1-4 1-15,0-4-2 16,-3-4 0-16,0-3 1 16,-3-2-1-16,-2-4 0 0,-1-2 1 15,-4-5 0-15,0-4-4 16,-5 0 3-16,-1-3-4 16,-3-5 2-1,-1 1-1-15,-2-3 1 0,-1 1-1 16,-2 2 0-16,1 2 3 15,-2 3-2-15,-1 5 3 16,0 5-2-16,-2 10 0 16,0 2-1-16,-1 3 0 15,-1 7-1-15,1 3-1 16,-1 5 3-16,-1 2-2 16,5 2 1-16,-1 2-1 0,4 2 1 15,5 3-7-15,1-1-4 16,11 5-10-1,1-7-17-15,16 5-45 0,-1-7-1 16,11-3 4 0,1-7 81-16</inkml:trace>
  <inkml:trace contextRef="#ctx0" brushRef="#br0" timeOffset="43032.8479">7131 6164 1 0,'0'0'40'15,"0"0"43"-15,-15-9-6 16,15 9-56-16,0 0-11 16,0 0-4-16,0 0-1 15,0 0-2-15,-10-13 0 16,10 13-1-16,0 0 0 15,0 0 0-15,0 0-1 16,0 0 0-16,20-13 2 16,-20 13-2-16,26-8 0 15,-8 3 1-15,6 1-2 16,3 0 0-16,4-2 0 16,5 0 0-16,3-1-1 15,3 1 0-15,2-4 0 0,5-2 1 16,3-1 0-16,2-1 0 15,2-2 2-15,0 2-2 16,3-2 0 0,-2 1 1-16,-4 4-2 0,-4 1 1 15,-7 3-1-15,-6-1 1 16,-6 4-1-16,-5 3 0 16,-9 2-2-16,-3 0-1 15,-13-1-7-15,16 5-10 16,-16-5-17-16,0 0-41 15,-9 21-4-15,-4-15 63 16</inkml:trace>
  <inkml:trace contextRef="#ctx0" brushRef="#br0" timeOffset="43745.1361">6988 6422 1 0,'0'0'0'15,"0"0"51"-15,-13 6 17 16,13-6-52-16,0 0-2 16,0 0 1-16,0 0 1 15,0 0 3-15,11-13-3 16,-11 13 0-16,0 0-4 15,0 0-2-15,0 0-4 0,16-15-1 16,-16 15-2 0,17-5-1-16,-4 2-1 15,5-1 0-15,1-4 1 16,4 3-2-16,3-3 2 0,2 4-7 16,4-5 6-16,4 1-6 15,3-2 5-15,2 4 0 16,2-3-1-16,0-1-3 15,3 1 2-15,5-1 1 16,2 2-2-16,-1-1 2 16,4 0-1-16,-1 1-3 15,2 2 3-15,-3 2 1 16,0-1 1-16,-8 2 0 16,-3 2 2-16,-2-2-1 15,-8 3 1-15,-3-1-1 16,-5 1 2-16,-5-2 1 15,-4 4-2-15,-16-2 2 0,23-2-1 16,-23 2 1-16,0 0 0 16,0 0-1-16,0 0-3 15,0 0-4-15,0 0-6 16,0 0-15-16,0 0-16 16,0 0-43-16,0 0-4 15,0 0 63-15</inkml:trace>
  <inkml:trace contextRef="#ctx0" brushRef="#br0" timeOffset="44617.7946">8055 5836 2 0,'0'0'88'0,"-18"-17"-2"15,18 17-24-15,-2-20-48 16,2 20-7-16,3-17-4 0,-3 17-1 15,3-16 0-15,-3 16 1 16,0 0-1-16,7-13-1 16,-7 13-4-16,0 0-4 15,0 0-8-15,0 0-5 16,0 0-5-16,0 0 1 16,16 16 0-16,-16-16 2 15,0 0 6-15,0 0 10 16,15 4 11-16,-15-4 7 15,0 0 4-15,18-6 3 16,-18 6 2-16,0 0 1 16,15-7-3-16,-15 7-3 0,0 0-3 15,0 0-2-15,0 0 2 16,0 0-2-16,0 0-1 16,0 0-3-16,0 0-1 15,0 0-1-15,0 0 0 16,0 0 0-16,0 0-4 15,14-9 0-15,-14 9-1 16,0 0-2-16,15 6 1 16,-15-6 0-16,20 7 0 15,-20-7 1-15,24 13-1 16,-6-3 0-16,-1 0-1 16,5 3 2-16,1 0-1 15,3 3 1-15,1 0-2 0,3 3 1 16,4 1 1-16,-1 0 1 15,3 0-1-15,0-1 0 16,-3 0 0 0,-3-3 1-16,-2-5 1 0,-4-1-2 15,-5-2 0-15,-6-4 1 16,-13-4 0-16,13 4 1 16,-13-4-1-16,0 0 1 15,0 0-2-15,0 0 2 16,-16 10-2-16,16-10-2 15,-21 11-1-15,3-1 0 16,-2 3 0-16,-7 5-1 0,-5 7-1 16,0 2 1-16,-4 9 2 15,-3 3-11-15,0 9-11 16,-4-5-34 0,1 11-29-16,-4-10-4 0,1-3 63 15</inkml:trace>
  <inkml:trace contextRef="#ctx0" brushRef="#br0" timeOffset="45484.2954">6946 5857 1 0,'0'0'88'16,"23"-3"2"-16,-23 3-6 15,0 0-68-15,0 0-13 16,12-13-1-16,-12 13-1 16,0 0 2-16,0 0-1 15,0 0 1-15,0 0 1 16,0 0 0-16,-3 13-2 15,3-13 0-15,-6 13-2 0,6-13-1 16,-15 23-1-16,2-7 1 16,-4 5 0-16,-5 2 1 15,-3 6 0-15,-1 0 0 16,-3 3 0-16,1-2 1 16,1-1 1-16,4-2 0 15,1-1-1-15,8-3 0 16,2-4 0-16,2-2 0 15,4-2-1-15,1-2 1 16,5-13-1-16,-3 19-1 16,3-19 0-16,-2 13 1 15,2-13 1-15,0 0-2 0,7 17 2 16,-7-17 0-16,13 19 1 16,-3-6-2-16,2 4 2 15,2 2-2-15,7 0 1 16,2 1-3-16,4-2 4 15,3 3-3-15,2-3 0 16,3-2 0-16,-1 2 0 16,3-2-1-16,-4 2-5 15,-2-3-6-15,3 3-19 16,-8-6-53-16,4 7-2 16,-7-3 3-16,-3-3 84 15</inkml:trace>
  <inkml:trace contextRef="#ctx0" brushRef="#br0" timeOffset="57277.0265">9319 5382 1 0,'0'0'0'0,"16"-4"79"0,-16 4-22 15,0 0-34-15,0 0-8 16,0 0-2-16,0 0-2 16,0 0-1-16,0 0-3 15,0 0 0-15,0 0-1 16,0 0-2-16,-17 11 1 15,17-11-2-15,0 0-2 16,-17 13 0-16,17-13 0 16,-15 13 0-16,15-13-1 0,-20 22 0 15,10-8-1-15,-2-1 1 16,-1 7 2-16,2 3-2 16,-1 0 1-1,2 5 2-15,-3-1-2 0,3 2 1 16,-4 1 0-16,1 2 0 15,0-2-1-15,-3-1 1 16,-1 0-2-16,-1-1-1 16,4-7 3-16,1 2-1 15,-2-4 0-15,4-4 2 16,11-15-2-16,-20 23 2 16,20-23-1-16,0 0 1 0,-18 15-1 15,18-15 1-15,0 0-3 16,0 0 1-16,0 0 1 15,0 0-2-15,0 0 1 16,0 0-1-16,0 0 1 16,0 0-2-16,0 0 2 15,0 0-2-15,0 0 2 16,0 0-1-16,0 0 1 16,0 0 0-16,0 0-1 15,3 16 3-15,-3-16-3 16,0 0 0-16,0 0 1 15,10 13 1-15,-10-13-2 16,0 0 0-16,16 18 1 0,-16-18-3 16,15 16 3-16,-15-16-2 15,23 20 2-15,-23-20-3 16,27 29 2-16,-11-12 0 16,3 0 1-16,1 2-3 15,3 1 2-15,2 2 0 16,2 1-2-16,3 0 2 15,2-1 0-15,1-1-1 16,2 1-2-16,-2-2 1 16,0 0 0-16,-1-2 2 15,-5 2-1-15,2-4 1 16,-6 1-3-16,-1-3 2 0,-5-1 6 16,-1-1-5-16,-3-3-8 15,-13-9-15 1,20 15-33-16,-20-15-32 15,0 0-1-15,0 0 74 0</inkml:trace>
  <inkml:trace contextRef="#ctx0" brushRef="#br0" timeOffset="59373.2169">9514 5782 1 0,'0'0'86'0,"0"0"1"15,0 0-49-15,0-15-29 16,0 15-5-16,0 0-2 0,0 0-3 16,0 0 2-16,0 0 0 15,-14-3-2 1,14 3 2-16,0 0 1 15,0 0 0-15,-3 16-2 0,3-16 1 16,4 17-2-16,2-4 0 16,-2 2 1-16,4 1 0 15,-1 4 0-15,-2 2-2 16,4-1 1-16,0 2 0 16,-1 3 1-16,3 0 0 15,-1 0-1-15,0 0 1 16,1-1-1-16,1-5 2 15,-2 2 0-15,1-2-2 16,1-3 2-16,0-3-2 16,-2-1 3-16,3-5-3 15,-13-8 3-15,23 8-3 16,-10-8 1-16,1-4 0 0,-14 4 0 16,26-19-2-16,-13 2 1 15,-3-3 2-15,2-5-3 16,-2-7 4-16,-1-4-3 15,-2-1 2-15,0-1 1 16,-1-1 1-16,-2 3 0 16,0 2 1-16,-1 3 0 15,-1 8 0-15,-1 5 1 0,-1 2 0 16,0 16 1 0,-1-21-1-16,1 21-2 15,0 0-1-15,0 0 1 16,0 0-1-16,0 0-2 0,-13-2 0 15,13 2-4-15,-6 13 1 16,6-13 1-16,-1 21 1 16,-1-6-2-16,2-1 2 15,2 6 0-15,0 5 0 16,1-1 2-16,0 2 0 16,1 2 0-16,1 1-2 15,1-3 2-15,-2 5-1 16,2-6 0-16,2-4-1 15,0 3 1-15,0-4-1 16,1 0 1-16,1-4 1 16,-1 0-3-16,1-2 1 15,-10-14-1-15,20 17-3 0,-20-17-5 16,20 8-12-16,-20-8-27 16,28-9-39-16,-15-4 5 15,4-3 83-15</inkml:trace>
  <inkml:trace contextRef="#ctx0" brushRef="#br0" timeOffset="60139.832">10302 6126 1 0,'0'0'44'15,"0"0"41"-15,0 0-42 16,0 0-22-16,0 0-7 15,0 0-4-15,0 0-3 16,0 0-4-16,14 8-3 0,-14-8-1 16,13 17-2-16,-5-4-1 15,-1 6-3 1,-3-1-3-16,0 13 1 0,-5-2-6 16,-5 8-2-16,-5 1-11 15,-4 8-29-15,-5-6-19 16,-3-4 76-16</inkml:trace>
  <inkml:trace contextRef="#ctx0" brushRef="#br0" timeOffset="61224.7713">10429 5797 1 0,'0'0'37'16,"0"0"53"0,0 0-3-16,-13-11-69 15,13 11-13-15,-3-25-1 16,3 25-2-16,-3-26 0 0,2 12-3 15,1-1 2-15,1 1-1 16,-1 14 2-16,5-22 0 16,-5 22-3-16,8-13 2 15,-8 13-3-15,0 0 0 16,16 3 0-16,-16-3 2 16,10 18-2-16,-4-4 0 15,0-1 2-15,-1 3-2 16,4 1 3-16,-2 1-2 15,2 3 2-15,3-2-2 16,-1 1 0-16,1 6 1 16,1-1-2-16,0 4 1 15,0-4 0-15,1 3 2 0,0-2-3 16,-2 0 3-16,1-5 0 16,0-5 1-16,0-1 0 15,0-7 1-15,-13-8-2 16,23 11 0-16,-23-11 0 15,23-6 1-15,-23 6 0 16,23-18-1-16,-11 3 2 16,-1-3-3-16,2-5 2 15,-1-3 0-15,-4 0-1 16,1-4 1-16,-3 0-2 16,-3-1 1-16,-2 2-1 15,1-1 1-15,-4 0-1 0,-1 1 0 16,0-1 1-16,1 2-1 15,-4 7-1-15,3-2 1 16,-3 5 0-16,0 2-1 16,6 16 0-16,-14-15 0 15,14 15-2-15,-16-6 1 16,16 6-1-16,-20 3 1 16,20-3 0-16,-20 11 2 15,20-11-1-15,-19 20 2 16,10-5 0-16,5 1-1 15,2-2 0-15,4 5-1 16,4-2-1-16,5 0-5 16,4-1-3-16,3 3-7 0,1-4-10 15,14-1-17-15,-4-4-39 16,9-1 28-16,-1-5 55 16</inkml:trace>
  <inkml:trace contextRef="#ctx0" brushRef="#br0" timeOffset="62257.7661">11143 5402 1 0,'-13'1'0'16,"13"-1"67"-16,0 0 15 0,-17-7-60 15,17 7-11-15,0 0-1 16,0 0-1-16,0 0-2 15,0 0-3-15,0 0 1 16,0 0-3-16,0 0 2 16,0 0 0-16,0 0-2 15,0 0-2-15,20 9 2 16,-20-9-3-16,23 16 1 0,-7-3 0 16,0-3-2-16,3 9 4 15,-1-2 1-15,7 5 1 16,1-2-2-1,0 0 2-15,1 0 0 16,-2-1 0-16,2 0 0 0,-1-5-2 16,-1 1-3-16,-5-2 2 15,-1-2 1-15,-3-2-1 16,-1-1-1-16,-2 0 1 16,-13-8-1-16,16 11 2 15,-16-11-1-15,0 0-1 16,0 0 2-16,13 13 1 15,-13-13-2-15,0 0 2 0,0 0-1 16,0 0-1 0,0 0 2-16,0 0 0 15,0 0-2-15,0 0-1 16,0 0 3-16,-13-1-2 0,13 1 0 16,0 0 0-16,0 0-1 15,0 0 1-15,-13 3-1 16,13-3-1-16,0 0 0 15,0 0 1-15,-16 7 1 16,16-7 0-16,0 0-1 16,-18 10-1-16,18-10 1 15,-13 9 1-15,13-9-2 16,-18 13-1-16,18-13 0 16,-20 20 0-16,6-3 1 15,-2 0-1-15,-3 5 0 16,-3 4 0-16,-1 4 1 15,-3 5-1-15,-2 1 2 0,-3 2 0 16,4-2-2-16,-1 0 2 16,1-2-1-16,2-3 0 15,2-3-2-15,5-4 0 16,0-4-4-16,7-4-8 16,11-16-10-16,-18 26-46 15,18-26-20-15,-14 5 37 16,14-5 54-16</inkml:trace>
  <inkml:trace contextRef="#ctx0" brushRef="#br0" timeOffset="65808.5685">11726 5652 1 0,'-6'13'0'0,"6"-13"54"15,0 0 3-15,0 0-46 0,0 0-5 16,0 0-1-16,0 0 2 15,0 0 3-15,0 0-1 16,0 0 0-16,0 0 1 16,0 0 0-16,0 0-1 15,0 0 0-15,0 0-4 16,15 4-2-16,-15-4-1 16,0 0 0-16,14 4 0 15,-14-4 0-15,19 2 1 16,-5-2-3-16,2 1 2 15,3-1-2-15,1-1 1 16,3 2-1-16,3-1 0 16,0 0 0-16,0 0-1 0,-1 0 3 15,-1 0-3-15,-1 2 3 16,-1-1-1 0,-2-1 0-16,-3 0 1 0,-1 2 1 15,-16-2 0-15,21 1-5 16,-21-1 0-16,0 0-7 15,15 6-10-15,-15-6-13 16,0 0-31-16,0 0-23 16,-5 14 59-16</inkml:trace>
  <inkml:trace contextRef="#ctx0" brushRef="#br0" timeOffset="66387.7511">11624 5969 1 0,'0'0'0'15,"-12"19"79"1,12-19 6-16,0 0-59 16,0 0-20-16,0 0-3 0,0 0-3 15,0 0 1-15,0 0-1 16,0 0-1-16,0 0 4 15,0 0-4-15,17 4 3 16,-17-4-2-16,23 3 2 16,-5 0 0-16,3-3-1 15,3 1 0-15,2-2 0 16,4-3 2-16,3-1-3 16,0 0 2-16,0 0-1 0,1-2 0 15,-1 1-1 1,-3-1 1-16,-1 1 0 15,-3 5-1-15,-4-2 2 16,-5 1-3-16,-3 0 5 0,-14 2-2 16,19 1 0-16,-19-1 1 15,0 0-1-15,0 0 2 16,13 4-2-16,-13-4-2 16,0 0-7-16,0 0-14 15,0 0-27-15,0 0-39 16,-9 13 11-16,9-13 76 15</inkml:trace>
  <inkml:trace contextRef="#ctx0" brushRef="#br0" timeOffset="67977.0878">12687 5463 1 0,'0'0'13'0,"0"0"65"16,0 0-25-16,0 13-47 15,0-13-1-15,-13 7-2 0,13-7 2 16,-22 9 0-16,22-9 0 16,-24 14-1-16,24-14 1 15,-28 24 3-15,17-9-4 16,-4 1 2-16,2 3-5 15,-2-2 4-15,5 3-5 16,-5-3 6-16,4 4-4 16,0-3 0-16,3 0-1 15,1-1 3-15,1 0-2 16,1-2 1-16,3 1-1 16,-1-1 0-16,3 1 0 15,0-1 0-15,3 1-1 16,1-3-2-16,-4-13 2 0,10 26-1 15,-10-26 3-15,19 21-3 16,-19-21 1-16,19 18-1 16,-19-18 1-16,23 15 1 15,-23-15 0-15,24 15 0 16,-11-8-1-16,0-1 0 16,0 1 0-16,2-3 1 15,-1 1-1-15,0 0 2 16,1 0-2-16,1-1-1 15,-2 0 2-15,2-1 0 16,-2-1-1-16,2 1 0 16,0-3 0-16,-1 1-1 0,0 1 2 15,0-2-2-15,1-2 1 16,-2 1-1-16,1-1 1 16,-1 2 0-16,-14 0-1 15,25-4 2-15,-12 0-2 16,-13 4 1-16,21-8-1 15,-21 8 3-15,22-4-2 16,-22 4 1-16,19-13 0 16,-19 13-2-16,18-12 2 15,-18 12 0-15,19-14 1 16,-19 14-2-16,15-14 1 16,-15 14 0-16,13-13 0 15,-13 13-1-15,7-15 2 0,-7 15 0 16,0 0-2-16,7-17 1 15,-7 17-1 1,1-15 0-16,-1 15 0 0,0-13 2 16,0 13-2-16,2-18 1 15,-2 18-1-15,-2-15-1 16,2 15 3-16,-1-16-1 16,1 16 0-16,-1-14-3 15,1 14 3-15,-3-14-3 16,3 14 3-16,-2-18-1 15,2 18-2-15,-3-17 3 16,3 17-2-16,-3-19 2 0,3 19-2 16,-4-16 2-1,4 16-1-15,-4-16 0 16,4 16 0-16,-5-15-1 16,5 15 0-16,-7-15 1 0,7 15-1 15,-4-20 0-15,4 20 1 16,-6-16-1-16,6 16 0 15,-6-16-7-15,6 16 8 16,-4-13-1-16,4 13 1 16,-4-13-5-16,4 13 4 15,-8-13-4-15,8 13 5 16,-8-14 1-16,8 14-5 16,-13-13-2-16,13 13 1 0,-15-12 3 15,15 12-3 1,-13-7 4-16,13 7-4 15,-13-4 3-15,13 4 1 16,0 0 0-16,-18-10 2 0,18 10-2 16,-16-9 2-16,16 9-2 15,-16-6 2-15,16 6-1 16,-16-7 0-16,16 7-1 16,-17-4 0-16,17 4 1 15,-20-6-2-15,20 6 2 16,-22-4-1-16,22 4-1 15,-23-2 1-15,8 2-3 0,2 0 0 16,-1 0-6-16,-2-1-6 16,2 5-22-1,-12-5-59-15,3 12 3 16,-12 1 40-16,-5 2 53 0</inkml:trace>
  <inkml:trace contextRef="#ctx0" brushRef="#br1" timeOffset="78713.9936">9142 5020 1 0,'0'0'0'0,"-17"3"49"15,17-3 5-15,-13-6-40 16,13 6-9-16,0 0-1 15,-15-12-4-15,15 12 0 16,0 0-4-16,-6-14 4 16,6 14-1-16,0 0 1 15,5-20 1-15,-5 20-2 16,10-16 2-16,-10 16 0 16,19-19 3-16,-19 19-2 0,26-25 2 15,-9 14-2-15,2-1 2 16,2 1-1-16,2-2-1 15,0 3 0 1,5 0-2-16,-1 1 0 0,2 2-2 16,3-2 3-16,-2 2-2 15,3 0-1-15,-2 4 4 16,0 0 1-16,0 0 1 16,-2 6 0-16,-3 0 2 15,0 5-2-15,-1 3 1 16,0 2 0-16,-2 0-2 15,2 1-3-15,-4 0-1 0,2 1 0 16,-1-2 0-16,1-2 1 16,-4-1 0-16,1 1 1 15,0-4 1 1,3-1 0-16,-1-1 0 0,3-2 2 16,0 0-3-16,4 0 1 15,3-3-1-15,0 0 1 16,1-3 0-16,2 0-1 15,1 0 1-15,-2-2-2 16,-2-1 1-16,0-1 0 16,-2-1-1-16,-2-2-1 15,-1 0 0-15,-4-1 1 16,0-2-2-16,-1-2-1 0,-1-2 0 16,-3-2-1-16,2-3-3 15,-6-1 6 1,4 0-6-16,-7-1 5 15,2-1-2-15,-3 4 8 0,-2-1-5 16,-3 3 7-16,-5 3-2 16,0 3-1-16,0 13 4 15,-4-20-3-15,4 20 0 16,-13-14-2-16,13 14 0 16,-13-6 0-16,13 6 0 15,-13-4-1-15,13 4-1 16,0 0-1-16,-13 3-1 15,13-3 0-15,0 0-1 16,-1 17 0-16,1-17 0 16,4 23 0-16,3-4 1 15,0-5-2-15,3 5 6 0,3-3-4 16,3 2 6-16,2 1-6 16,2-1 5-16,3-3-1 15,1-6 2-15,5 6-1 16,-1-7-1-16,3 2 2 15,4-5-4-15,3-3 3 16,2 0-3-16,2 1 0 16,1 0 1-16,0-2 0 15,4 1-2-15,-3-1 1 16,0 6 1-16,-1-1-1 16,-3 1 1-16,-2 2-1 15,-1 4 2-15,-1 1-3 16,-4 2 0-16,-3 3-2 0,-5-2 1 15,-2 5-2-15,-5-2-4 16,-2-1-4-16,-4 0-14 16,-9-2-15-16,4 3-39 15,-11-3 49-15,-6 4 31 16</inkml:trace>
  <inkml:trace contextRef="#ctx0" brushRef="#br1" timeOffset="79865.7113">9891 3584 1 0,'-2'-24'35'0,"1"2"40"0,-3-7-22 16,-1 7-33-16,-1-1-3 15,4 7-1-15,-4 3-2 16,6 13-4-16,0 0-4 16,-16 3-4-16,12 16-2 15,-1 4 0-15,2 6-2 16,0 9-3-16,2 6 1 0,1 2 0 15,0 6 3-15,1 0 2 16,2-1-3-16,5 2 6 16,-3 1-5-16,4-5-2 15,1-6 1-15,2-1 2 16,2-8-3-16,-1-5 0 16,0-7 3-16,1-8-7 15,-1-6 8-15,0-6 2 16,3-4-1-16,0-9-2 15,2-2 4-15,-3-7-4 16,4-4 4-16,-2-4 1 16,2 1-3-16,-1-3 2 15,-4 2-1-15,0 2 3 16,-4 6-4-16,1 6 7 0,-11 14-8 16,13-13 0-16,-13 13-1 15,0 0 0 1,11 15-1-16,-7 0 4 15,1 4-4-15,1 2-4 0,-1 7 2 16,3-2-1-16,-1-2 2 16,0 4-6-16,2-2 3 15,-2-5-12-15,1-1-4 16,-8-20-15-16,16 24-44 16,-16-24 0-16,13 7 77 15</inkml:trace>
  <inkml:trace contextRef="#ctx0" brushRef="#br1" timeOffset="80047.5603">10316 3694 10 0,'3'-16'96'0,"-3"16"-4"15,5-17-18-15,-5 17-88 16,0 0-63-16,0 0-8 15,0 0-2-15,0 0 79 16</inkml:trace>
  <inkml:trace contextRef="#ctx0" brushRef="#br1" timeOffset="80865.724">10567 3899 1 0,'12'-13'74'0,"-12"13"-15"16,-7-15-19-16,7 15-10 16,-18-14-8-16,18 14-3 15,-23-12-8-15,9 6 0 0,0 4-5 16,-1 2 0-1,2 0-5-15,13 0 1 16,-23 7-2-16,23-7-4 16,-17 19 4-16,12-4-2 0,4 3 3 15,1 3-4-15,3 5-1 16,3 2 1-16,1 1-2 16,7-3 4-16,2-2-5 15,1-5 4-15,2-3-4 16,0-9 6-16,3-6-1 15,-1-6 3-15,2-10-2 16,-1-8 4-16,2-6 3 16,1-7-3-16,0-10 3 15,-4-7-2-15,2-11 2 16,-1-5-2-16,-3 1 6 16,-3 2-8-16,-6 1 0 15,-2 6 2-15,-5 10-4 0,0 7 1 16,-4 14 1-16,-7 8-1 15,4 7-1-15,4 13 0 16,-11-14-2-16,11 14-1 16,-13 1 2-16,13-1-2 15,0 0-4-15,-15 29 1 16,11-7-1-16,-1 8 0 16,1 10 2-16,0 9 0 15,2 6 0-15,-1 7 1 16,2 2 2-16,1-4-1 15,1-1 5-15,1-9-5 16,2-6 1-16,2-9-1 0,-2-9-1 16,6-7 2-16,-10-19-5 15,22 8 6-15,-7-12-2 16,3-3 5-16,4-6-1 16,1-9 1-16,4 0 5 15,1-2-5-15,1 1 6 16,-6 7-8-16,0 2-1 15,-4 2-2-15,-6 9 0 16,-13 3-1-16,13 22 0 16,-16-2-6-16,-6 4 3 15,-1 7-8-15,-9 1-13 16,0 5-10-16,-9-7-47 16,0 1 2-16,-4-8 64 0</inkml:trace>
  <inkml:trace contextRef="#ctx0" brushRef="#br1" timeOffset="81081.5782">10507 3109 1 0,'-7'-31'83'0,"-3"3"11"15,10 28-8-15,-22-7-57 0,6 16-23 16,4 22-17-16,1 4-10 16,2 14-26-1,-5 10-36-15,4 19-2 16,-3 0 34-16</inkml:trace>
  <inkml:trace contextRef="#ctx0" brushRef="#br1" timeOffset="81448.0851">9641 3762 18 0,'-13'10'98'0,"0"-6"-6"16,13-4-2-16,0 0-81 15,0 0-4-15,16-7-5 16,7 0-3-16,9 2-5 0,5-1-7 15,10 4-17 1,5-7-22-16,18 7-30 16,2-5-4-16,6 1 61 15</inkml:trace>
  <inkml:trace contextRef="#ctx0" brushRef="#br1" timeOffset="82101.2602">11296 3780 53 0,'0'0'96'0,"-19"-13"-6"0,19 13-24 15,0 0-63-15,0 0-7 16,0 0-4-16,0 0 2 16,-5 20-3-16,7-5-2 15,3 7 1-15,-1 1 3 16,6 4 2-16,-1 0 7 15,4 4-2-15,1 1-4 16,-1-4 7-16,2 0-5 16,1-4 4-16,-1-3-5 15,-2-6 3-15,3-2-5 16,-16-13 8-16,22 3 2 16,-22-3-3-16,20-23 2 15,-13-3 2-15,1-3 7 0,-1-11-4 16,0-6 1-16,2-6-3 15,2-6-1-15,2-4 0 16,2 1 0-16,2 4-6 16,-1 6-5-16,5 7-5 15,-5 6-15-15,7 18-25 16,-12 1-32-16,7 21-3 16,-18-2 25-16</inkml:trace>
  <inkml:trace contextRef="#ctx0" brushRef="#br1" timeOffset="82552.1752">11798 3822 1 0,'0'0'44'0,"0"0"33"16,0 0-7-16,10-19-52 15,-10 19-11-15,0 0-4 16,0 0-3-16,0 0-1 16,0 0-1-16,-16 18 0 15,11-4 3-15,0 6 0 16,4 1-4-16,1 2 3 16,4-3 0-16,3 0 2 0,5-6-1 15,2-3 3-15,4-3-6 16,0-3 7-16,4-7-1 15,0-2 0 1,-2-5-1-16,0-5 2 0,-3-5 1 16,-1-4-3-16,-3-5 4 15,-3-2-6-15,-5-3 5 16,-4 1-3-16,-5 0 1 16,-3 8-4-16,-5 4-1 15,-4 4-1-15,-1 7-2 16,-8 5-7-16,2 10-6 15,-4-1-10-15,4 10-15 0,-7-8-32 16,6 7-1-16,1-5 59 16</inkml:trace>
  <inkml:trace contextRef="#ctx0" brushRef="#br1" timeOffset="83100.1267">11715 3330 1 0,'0'0'65'16,"-13"-6"12"-16,13 6-26 15,0 0-20-15,-18-8-7 16,18 8-5-16,0 0-5 15,0 0-3-15,0 0-6 16,0 0-3-16,7-16 0 16,-7 16 1-16,11-15-2 15,-6-2-3-15,1-3 5 0,0-3 4 16,3 1-4-16,-2 0 8 16,0 1-9-16,0-1-1 15,0 3 2-15,-7 19 1 16,12-17-3-16,-12 17 2 15,0 0-2-15,16-7-1 16,-16 7 0-16,14 9 4 16,-14-9-11-16,23 17-1 15,-5 3-21-15,-3 0-28 16,9 6-27-16,-4 0-6 16,3 2 19-16</inkml:trace>
  <inkml:trace contextRef="#ctx0" brushRef="#br1" timeOffset="85468.2212">12339 3848 31 0,'-4'15'90'15,"4"-15"-16"-15,0 0-5 16,0 0-76-16,0 0-6 16,13-2 1-16,-13 2 2 15,17-7 6-15,-17 7 0 16,26-19 10-16,-8 5 4 16,0-11 0-16,3-2 1 15,-3-8 0-15,2-4-2 0,1-10-1 16,-3-3-3-1,-5-3-1-15,-2 3-1 0,-6-1 0 16,-5 5 1-16,-4 2 0 16,-5 3 0-16,-4 8 2 15,-1 4 6-15,-2 6-7 16,-1 2 5-16,-2 9-6 16,2 2 3-16,1 12-8 15,-2 3-3-15,4 6-4 16,0 6-7-16,2 3 7 15,0 3-6-15,5 4 6 16,0 2-4-16,1-2 9 0,5 11 3 16,-1 6 0-16,5 4 1 15,2 7-1-15,2 4 0 16,1 5-2-16,3 0 1 16,4 0-2-16,3-7 1 15,3-6-1-15,3-8 2 16,0-10-1-16,-1-7 2 15,2-5 0-15,-1-7 1 16,-2-7 0-16,-3-2 0 16,-2-9 2-16,-3 1-2 15,-1-7 2-15,-1-5-5 16,-1-6 2-16,-2-8-2 16,1 3 2-16,-1-9-1 0,-2 3 2 15,-1 1 2-15,1 1 0 16,-1 7 4-16,-3 4-1 15,-3 21 2 1,5-22-1-16,-5 22-2 0,0 0-3 16,0 0 1-16,0 0-2 15,3 19-2-15,0-5-1 16,0 1 0-16,1 5 2 16,2 0-1-16,1 2 1 15,1 1-2-15,0 0 2 16,1 0 0-16,1 0-1 15,0-1 0-15,2-8-1 0,-2 1 2 16,-10-15-3-16,23 21 3 16,-23-21-2-1,23 7 2-15,-10-14-1 16,-13 7 2-16,23-23-2 0,-13 4-1 16,2-4 4-16,-4-4-2 15,2-2 3-15,-4-1-2 16,0 4 2-16,-3 3 0 15,1 1 4-15,-2 6-3 16,-2 16 0-16,0-19-2 16,0 19-1-16,0 0 0 15,0 0-1-15,1 21-2 16,0-8-1-16,2 4 1 16,2 3 0-16,0 2 1 15,1 1 0-15,3-2-1 16,-2 1 2-16,0-3-1 15,3-2 0-15,1-4 1 0,-1 0 0 16,-10-13 0-16,21 15 1 16,-21-15-1-16,23 0 1 15,-10-6 0-15,-1-7-1 16,1-3 1-16,-2-3-2 16,0-2 4-16,-1-5-3 15,-2-2 3-15,-1 2-2 16,-2 2 2-16,-2 5-1 0,0 3 1 15,-2 2 1 1,-1 14-4-16,0 0 3 16,0 0-5-16,0 0 2 15,0 0-3-15,4 28 2 0,-2-7-2 16,1 2-1-16,1 0 1 16,-1 1 0-16,3-2 1 15,-1 0 0-15,1-6-1 16,1-2 2-16,1-1 1 15,-8-13-1-15,14 16 2 16,-14-16-3-16,17 8 1 16,-17-8 1-16,21-7 0 15,-21 7 0-15,21-24-1 0,-9 9 1 16,-1-6 0 0,-1 0 3-16,2-3-1 15,-2 4-1-15,-1 0 3 16,-1 2-2-16,1 5 0 0,-9 13 0 15,14-14-3-15,-14 14-2 16,0 0 4-16,18 14-4 16,-12-1 1-16,-1 3-1 15,3 1 0-15,-1 2 1 16,1 0 1-16,4-2 2 16,-2-2-3-16,3-1 4 15,-13-14-2-15,22 17 0 16,-22-17 0-16,21 8 0 15,-21-8 1-15,16-5-1 16,-16 5 2-16,13-13-3 16,-13 13 2-16,7-21-1 0,-7 21 3 15,3-28 0-15,-3 28-2 16,0-27 3-16,2 12-3 16,-2 15 3-16,3-20-3 15,-3 20 1-15,0 0-3 16,18-13-1-16,-18 13 1 15,29 5-2-15,-9 0 0 16,4 1-1-16,3-3 2 16,2 0 0-16,3 0 2 15,-1-5 1-15,1-2 2 16,-2-6-2-16,-1-2 1 16,-3-4 2-16,-1 1-2 15,-5-7 1-15,-4-1 0 0,-3-2 1 16,-5-1-3-16,-3 3 3 15,-7-1-2-15,-2 5 1 16,-3 2-1-16,-3 4 1 16,10 13-3-16,-26-13-1 15,11 11 0-15,1 5 0 16,-1 7-1-16,2 3-2 16,2 6 2-16,2 4-2 15,1 6 1-15,2 6-1 16,1 5 2-16,4 2-1 15,1 4-2-15,4 3 2 16,1 0 1-16,3 4-3 0,2 5-4 16,2 3 1-16,-1 2-4 15,4 4 1-15,-4 5-5 16,1 3-2-16,-2-4-1 16,-3-1 2-16,-2-8 7 15,-2-8 1-15,-3-10 4 16,-5-8 4-16,-2-14 5 15,7-22 4-15,-26 15-1 16,6-24 2-16,-2-4 0 16,-4-13 1-16,-3 0-2 15,0-10 3-15,2-2-4 16,1-1 2-16,4 0-1 16,7 0 1-16,6 3-2 0,9 5-1 15,11-3-1-15,7 6-3 16,6 0 2-16,7 1-2 15,6 2-2-15,4 4-3 16,0-4-5-16,0 3-6 16,-4 2-12-16,2 4-20 15,-11-5-42-15,1 2 4 16,-11-7 59-16</inkml:trace>
  <inkml:trace contextRef="#ctx0" brushRef="#br1" timeOffset="86067.7025">13105 3306 63 0,'-14'-3'92'15,"1"-5"-6"-15,13 8-3 0,-9-13-76 16,9 13-5-16,2-14-1 16,-2 14-1-16,0 0 0 15,19-13-2 1,-19 13 0-16,20-1-1 15,-20 1-2-15,23 14-2 0,-10-4-1 16,-13-10-5-16,19 30-4 16,-14-15 0-16,1 4 0 15,-6-6 1-15,0 0 5 16,-6 0 4-16,6-13 3 16,-18 18 9-16,5-18 6 15,-2 2 1-15,-4-7 4 16,1 1 0-16,-4-5-2 0,5-1 0 15,-3-3 0-15,-1 5-5 16,3-4-3 0,2 2-1-16,16 10 0 15,-22-19-1-15,22 19-1 0,-7-13-2 16,7 13-1-16,0 0-1 16,21-5-1-16,-8 7-3 15,2 6-5-15,-1 2-5 16,-1 6-6-16,0 1-4 15,-3 10-6-15,-5-5-4 16,0 10-9-16,-7-9-16 16,2 4-12-16,-5-8 54 15</inkml:trace>
  <inkml:trace contextRef="#ctx0" brushRef="#br1" timeOffset="86301.661">13423 2809 96 0,'26'-29'97'0,"-12"3"-12"16,-1 15-3-16,-13 11-77 15,0 0-6-15,9 34-3 0,-16 4-3 16,-2 5-11-1,-7 5-15-15,8 15-53 16,-10 4 1-16,-1-1-5 16,-2-12 50-16</inkml:trace>
  <inkml:trace contextRef="#ctx0" brushRef="#br2" timeOffset="106980.8476">19969 1179 1 0,'15'-59'0'15,"-15"59"50"-15,0 0-2 16,0 0-43-16,0 0-4 16,0 0 5-16,0 0-3 15,0 0 5-15,0 0 0 16,0 0 7-16,0 0 7 0,0 0-5 15,0 0-3-15,0 0 4 16,0 0-1-16,0 0-5 16,0 0-3-16,0 0-1 15,0 0 0-15,0 0 0 16,0 0 1-16,0 0-6 16,0 0 0-16,0 0 0 15,0 0 0-15,0 0-1 16,0 0-3-16,0 0 7 15,0 0-4-15,0 0 0 16,0 0-1-16,0 0 1 16,0 0 2-16,0 0-2 15,0 0 1-15,0 0 1 0,0 0 3 16,0 0-10-16,0 0 6 16,0 0-2-1,-35 63 5-15,35-63-6 0,0 0 8 16,6 62-14-16,-6-62 9 15,4 54-2-15,0-14 4 16,1 8-4-16,-1 4-2 16,0 8-1-16,-1 8 2 15,2-3 3-15,-3 4-3 16,1 5 2-16,0-15 0 16,-1-1-2-16,1 5 3 15,-2-7-2-15,0-1 0 0,-1 1-2 16,2-7 1-1,-1 1 0-15,1-1-2 0,1-5 4 16,-1-5-6 0,3-1 7-16,1-1-5 0,-1-3 4 15,0-1-5-15,2 3 3 16,-3 0-1-16,2 1-2 16,-2 1 3-16,-1 2-3 15,-1 4 4-15,-1-1-3 16,1 3 1-16,0-7-1 15,0 4 2-15,-1 1-2 16,1-4 6-16,-1 3-4 16,1-1-3-16,-2 1 1 0,-2-2 1 15,-1 2-1-15,0-3 1 16,-1-1 0 0,0-1-7-16,1-2 5 15,0-1 2-15,0 4-2 0,2 0 1 16,1 2 0-16,1 1-1 15,1 1 0-15,-1 4 2 16,2-4-1-16,-2-1 0 16,2-2 0-16,2-2-1 15,-3-2 3-15,1-2-1 16,3-2 1-16,-2 1 1 16,2 3-1-16,-1-2-3 0,0 2 3 15,0 0-3-15,-1 0 0 16,2 0 0-1,-2 0 1-15,-1 0-4 16,1 0 3-16,-1 4 1 0,0-1-1 16,0 0 0-16,1 3 1 15,-1 0 1-15,-1 1-3 16,0-2 1-16,-2-2 1 16,2-5-1-16,-2 1 10 15,0-2-8-15,-2-1 9 16,1 0-8-16,-2-5 8 15,2-2-6-15,-1-2 5 16,1-2-3-16,-1-3-4 16,1-1 1-16,1-17-5 15,-2 19-3-15,2-19-13 16,-1 13-32-16,1-13-36 16,0 0-1-16,0 0 58 0</inkml:trace>
  <inkml:trace contextRef="#ctx0" brushRef="#br2" timeOffset="108899.3675">20087 4953 1 0,'0'0'17'15,"0"0"12"-15,0 0-18 16,0 0-5-16,13-10 1 15,-13 10 2-15,0 0 1 16,0 0 2-16,0 0 2 16,0 0 0-16,0 0 0 15,0 0-1-15,0 0-2 16,5-13-3-16,-5 13 0 16,0 0-2-16,0 0-4 15,0 0 2-15,0 0-2 0,0 0 0 16,13-7-1-16,-13 7 1 15,0 0-1-15,0 0-2 16,18-1 2-16,-18 1-1 16,22-3 0-16,-6 3 0 15,3-2 0-15,1-1 0 16,3 3-1-16,3-1 2 16,1 1-2-16,4 0 2 0,-1-2 0 15,3 2 1-15,3 0-1 16,2 3 2-1,4-3-3-15,4 0 2 16,4-1-2-16,2 1 3 0,3 0-2 16,1 0 0-16,3-2 0 15,2-2-2-15,-3 3 3 16,1-4-3-16,-1 4 1 16,-1-2 0-16,3 0 0 15,0 2 0-15,2-4 1 16,2 3 0-16,1-3-1 15,0 4 2-15,1-2-1 16,0 0 0-16,1 0-1 16,-2 2 1-16,-3 1-2 15,0 0 0-15,-5 0 1 16,3 1-1-16,0 1 0 16,4 2 1-16,-2 2-1 0,0-3 0 15,1 1 3-15,1 2-2 16,1 1 2-16,1-1-2 15,-4 1 0-15,2-3 0 16,-5 0-1-16,0 1 2 16,3-1-3-16,1 0 4 15,2-1-3-15,0 0 1 16,3-3 1-16,0 3 0 16,4-1 0-16,4-1 0 15,-2-1 0-15,0-3-2 16,-1 2 3-16,1-4-1 15,-1 1-1-15,2-2 1 0,-1-1 0 16,-3-2 0-16,-1 1-1 16,1 2 1-16,-3-1 0 15,-2 1-1-15,-5 0 2 16,-3 2-2-16,-4 1 0 16,-3 0 1-16,-5 0-1 15,-4 0 0-15,-5 2-1 16,0-2 1-16,-6 2 1 15,0-2-1-15,-7 1 1 16,-2 1 0-16,-4-1 3 16,-2 2 0-16,-16 0 2 15,22-4-2-15,-22 4 2 16,0 0-2-16,0 0 0 0,13-1-1 16,-13 1-4-16,0 0-3 15,0 0-11-15,0 0-22 16,0 0-48-16,0 0 0 15,0 0 38-15</inkml:trace>
  <inkml:trace contextRef="#ctx0" brushRef="#br2" timeOffset="110896.4535">20162 4897 16 0,'0'0'17'0,"0"0"-2"15,0 0 2-15,0 0 2 16,8-13 0-16,-8 13-2 15,0 0 0-15,0 0-5 16,0 0-2-16,0 0-3 16,0 0 0-16,0 0-3 15,0 0 1-15,0 0-1 16,0 0-2-16,0 0 0 16,0 0-1-16,0 0 0 15,0 0-1-15,0 0 1 16,0 0 1-16,0 0 0 15,0 0-1-15,0 0 0 16,-12 17-1-16,12-17 1 0,0 0 1 16,-10 18-1-16,10-18-1 15,-12 18 2-15,12-18-1 16,-15 22 1-16,15-22 1 16,-25 26 0-16,9-10-2 15,-3 0-1-15,-2 4 0 16,-4 5-1-16,-2 2-1 15,-3 3 1-15,-5 3 1 16,-3 4-3-16,-1 1 2 16,-1 3 2-16,0-2-2 15,1 0 1-15,0-2-1 16,3 1 1-16,-2-2-1 0,5 0 6 16,3-4 2-16,-2 1-2 15,-1-3 2-15,1 0-2 16,0 2 0-16,1-1-1 15,2-4 1-15,-3 2-8 16,0 1 0-16,2 2-2 16,0 2 2-16,-5 3 0 15,0 4 1-15,-2 0-1 16,-4 4 2-16,0 4-1 16,-4 1 0-16,2 3 0 15,-2 2-1-15,2 0 9 16,-1-2-1-16,2 5-1 0,1-3 1 15,-1 0 1-15,3-3-1 16,0 0 0-16,-2-5 0 16,1 1-8-16,1-3 2 15,-1-2 0 1,2-4-1-16,1-2-2 0,-1 0 3 16,-1-3-1-16,3 1 1 15,-1-2 6-15,0-1-7 16,4-1 7-16,0 0-9 15,1-1 11-15,4 0-6 16,-1 1 5-16,3-5-5 16,1 1-1-16,1-2 2 15,2 1-4-15,0-3 6 0,4-2-5 16,-1-1 1-16,2-2-2 16,1 1 2-16,0-5 0 15,0 0 0-15,1-2 1 16,15-12 1-16,-23 19-1 15,23-19 2-15,-17 10-1 16,17-10 0-16,0 0 0 16,0 0 0-16,0 0 1 15,0 0-2-15,0 0 0 16,0 0 0-16,0 0-1 16,0 0 0-16,0 0-4 15,0 0-10-15,0 0-27 0,0 0-45 16,-1-13-2-16,1 13 39 15</inkml:trace>
  <inkml:trace contextRef="#ctx0" brushRef="#br2" timeOffset="111996.1733">17727 7203 1 0,'0'0'53'0,"3"14"29"15,-3-14 4-15,0 0-63 16,0 0-15-16,0 0-1 16,0 0-3-16,0 0 4 0,0 0-6 15,0 0 5-15,0 0-3 16,0 0 3-16,0 0-1 15,0 0 0-15,0 0 2 16,0 0-4-16,0 0 1 16,0 0 0-16,0 0 1 15,0 0-2-15,0 0-1 16,0 0-6-16,0 0 5 16,0 0-3-16,0 0 2 15,0 0 2-15,-6 16-8 16,6-16 7-16,-4 16-7 15,1-3 7-15,-2 0-7 0,0 3 7 16,-3 2-5-16,0 3 3 16,1-1 1-16,-3 2-2 15,-2 2 2-15,2-5-1 16,-2 0-2-16,2-1 2 16,0-2 1-16,0-1-1 15,1-1-1-15,9-14 3 16,-15 17-2-16,15-17 3 15,-11 16 0-15,11-16 0 16,0 0-3-16,0 0 3 16,0 0-3-16,0 0 2 15,0 0-1-15,0 0-2 16,0 0 1-16,0 0-1 0,0 0 2 16,0 0-1-16,0 0 0 15,0 0-1-15,0 0 1 16,0 0-1-16,0 0 0 15,15-1 1-15,-15 1-2 16,23 1 0-16,-6-1 0 16,5 2-2-16,4-2-5 15,7 4-10-15,2-7-21 16,9-3-50-16,4-4-2 16,7-11 12-16,7-8 80 15</inkml:trace>
  <inkml:trace contextRef="#ctx0" brushRef="#br2" timeOffset="113629.4587">24644 4686 1 0,'0'0'48'15,"0"0"27"-15,0 0-48 0,0 0-12 16,0 0-6-16,0 0-4 16,0 0 0-1,7-14 1-15,-7 14-1 16,0 0 4-16,0 0 4 16,0 0-1-16,4-14 2 0,-4 14-1 15,0 0-1-15,0 0-2 16,0 0-3-16,0 0-3 15,0 0-1-15,0 0 2 16,0 0-5-16,0 0 3 16,0 0-1-16,0 0 1 15,0 0 0-15,0 0 0 0,0 0-1 16,0 0-2-16,0 0 3 16,0 0-3-1,12 13 1-15,-12-13-1 16,0 0-3-16,19 15 2 15,-19-15 1-15,20 18-1 0,-7-5 5 16,3 0-1-16,0 0 2 16,2 1-5-16,3-1 7 15,-1 0-4-15,2 1 3 16,-1-3-4-16,-1-3 0 16,1 1-2-16,-3-2 0 15,0-1 1-15,-2 1-2 16,-2-4 1-16,-14-3 1 15,22 4 2-15,-22-4-3 0,0 0 1 16,15 5 1-16,-15-5-1 16,0 0 1-1,0 0-1-15,0 0 1 16,0 0-1-16,0 0 0 0,0 0 1 16,0 0-1-16,0 0 1 15,0 0-2-15,0 0 1 16,0 0-1-16,0 0-1 15,0 0 0-15,0 0-2 16,0 0 0-16,-11 14 0 16,11-14 0-16,-10 17 0 15,1-2 1-15,-1 4 0 0,-3 2-6 16,-3 4-8 0,0 15-22-16,-11 3-54 15,-2 8-4-15,-10-5 2 16,-4-4 94-16</inkml:trace>
  <inkml:trace contextRef="#ctx0" brushRef="#br2" timeOffset="115235.6611">19820 785 56 0,'0'0'90'16,"0"0"-8"-1,0 0-20-15,0 0-50 16,0 0 0-16,0 0-6 16,0 0-8-16,0 0 4 0,0 0 0 15,0 0 3-15,0 0 7 16,0 0-3-16,0 0 5 15,0 0-6-15,47-64 11 16,-47 64-7-16,0 0-4 16,0 0-2-16,0 0-1 15,0 0-3-15,0 0-3 16,0 0 5-16,0 0-5 0,0 0-2 16,0 0-2-16,0 0 5 15,-64 62-6 1,64-62 2-16,0 0 6 15,-49 63-5-15,49-63 1 0,0 0 1 16,-50 67 3-16,50-67-3 16,0 0-1-16,-47 62 1 15,47-62-1-15,0 0 2 16,0 0 0-16,0 0 1 16,0 0-2-16,0 0 1 15,0 0 0-15,0 0 1 16,0 0-4-16,0 0 2 15,0 0 0-15,0 0-2 0,0 0 1 16,0 0-2 0,-1-79 9-16,1 79-6 15,0 0 5-15,33-68-1 16,-33 68-7-16,0 0 12 0,41-60-2 16,-41 60 2-16,0 0-5 15,0 0 1-15,0 0 0 16,67-65-4-16,-67 65 1 15,0 0-3-15,0 0 6 16,0 0-7-16,0 0 2 16,58-8 3-16,-58 8-5 15,0 0 3-15,0 0 7 0,0 0-4 16,0 0-5 0,0 0 6-16,0 0 0 15,0 0-6-15,0 0 6 16,0 0-4-16,0 0-2 0,71 61-1 15,-71-61 1-15,0 0-2 16,0 0 5-16,79 51-3 16,-79-51-8-16,0 0-1 15,84 51-6-15,-84-51-15 16,73 44-35-16,-73-44-25 16,84 45-7-16,-84-45 1 15</inkml:trace>
  <inkml:trace contextRef="#ctx0" brushRef="#br2" timeOffset="116680.649">23169 2200 93 0,'-8'-20'90'16,"0"4"-6"-16,-5 6-36 0,1-6-44 16,12 16-4-1,-24-10-4-15,24 10 0 16,-23 13-2-16,15 5 2 0,0-1 2 16,3 4 4-16,3 13 2 15,2 3-2-15,6 1 0 16,3 4 1-16,2 2-1 15,1 8-1-15,2 2-4 16,2 6 1-16,3-1-2 16,-3 0 2-16,0 1 0 15,1 0-2-15,-1-3 3 0,-2-14-1 16,2-3 2 0,-3-9-2-16,0-10-3 15,-1-5 0-15,-2-3-4 16,-10-13-6-16,16 9-12 0,-16-9-15 15,0 0-39-15,14-21 2 16,-14-2 50-16</inkml:trace>
  <inkml:trace contextRef="#ctx0" brushRef="#br2" timeOffset="117080.7033">23367 2218 46 0,'-4'-28'91'16,"5"9"-1"-16,-5-2-5 15,8-4-57-15,-4 25-28 0,2-24-5 16,-2 24-1-16,0-15-4 16,0 15 3-16,-6 15-1 15,0 5 4-15,0 3 2 16,0 3 5-16,5 4 1 15,-2 8 4-15,5 1-2 16,0 7 0-16,4 2-2 16,1 4-1-16,2 7-4 15,0 6-1-15,1 5 0 16,0 1-2-16,0-2 2 16,-3-2 0-16,2-5 0 15,-2-6 1-15,0-10 7 0,2-7-4 16,-2-10 5-16,0-7-6 15,1-7 0-15,-1-2-7 16,-7-13 0 0,14 6-14-16,-14-6-33 0,6-20-33 15,-9-4-8-15,2-7 27 16</inkml:trace>
  <inkml:trace contextRef="#ctx0" brushRef="#br2" timeOffset="117732.6078">23249 2291 45 0,'-10'-19'95'16,"1"-6"-4"-16,6 4-2 16,3 4-65-16,9-8-19 15,5 2-3-15,6 2-3 16,8 5-2-16,8-6-1 15,4 5 1-15,6 1-2 16,3 9 2-16,2 5 0 16,-2 7-1-16,-1 2 2 15,-2 10 2-15,-6 11 1 16,-7 5-1-16,-4 1 0 16,-6 1 0-16,-7 3-1 0,-4 1-1 15,-8 2 0-15,-7-2 1 16,-5-1-4-16,-8 1 5 15,-5 6-4-15,-5-2 3 16,-1 0-1-16,-3-2 3 16,-1-2 1-16,1-3-1 15,4-8 2-15,3-4-3 16,4-7 2-16,3-6 0 16,16-11-1-16,-17 6-1 15,17-6 0-15,0 0 2 16,0 0-4-16,0 0 0 15,19-10 0-15,-3 14 1 16,4 2-1-16,7-2 2 0,4 5-3 16,6 4 0-16,7 4 2 15,3-2 2 1,5 7-1-16,0-5-1 0,1-3 1 16,1 2-2-16,-2-1 2 15,-6-4-1-15,-3 1 0 16,-4-2 2-16,-6-3-2 15,-5 0 3-15,-4 2-2 16,-6-1 3-16,-18-8-3 16,21 19-1-16,-21-19-6 15,-1 16-7-15,1-16-12 0,-18 12-25 16,-2-14-31-16,4 2-6 16,-5-13 53-16</inkml:trace>
  <inkml:trace contextRef="#ctx0" brushRef="#br2" timeOffset="118464.6987">24109 1871 50 0,'0'0'89'0,"-12"-23"-4"0,12 23-4 16,-6-13-69-16,2-1-9 15,4 14-3-15,0 0 0 16,0 0 0-16,-12-13-1 15,12 13 4-15,0 0-3 16,0 0 4-16,0 0 0 16,-14-3 2-16,14 3-1 15,-6-13 0-15,6 13-1 16,0-14 1-16,0 14-1 16,5-22-3-16,2 9 0 15,-7 13-1-15,24-16 0 16,-8 13-1-16,3 5-2 0,0-2 2 15,2 7-1-15,0 7-1 16,-4 9 1 0,-4 12-1-16,-2-2 1 0,-5 6 1 15,-4-1 1-15,-5 5-1 16,-4-6 3-16,-4 1-1 16,0-5 1-16,-1-11 1 15,1-1 0-15,1-8 0 16,10-13 0-16,-13 19-1 15,13-19 0-15,0 0 1 16,0 0 1-16,0 0-5 16,11-16 2-16,-11 16 0 15,25-20-1-15,-6 9 3 0,4 3-3 16,3 3 0-16,1-1-2 16,3 3 5-16,1 3-3 15,-3 9 1-15,1 5-2 16,-8 5-2-16,-6 4-1 15,-5 4-1-15,-10 6-3 16,-8 9-3-16,-15 0-17 16,-9 14-55-16,-21-7-7 15,-11 15-2-15,-21-3 42 16</inkml:trace>
  <inkml:trace contextRef="#ctx0" brushRef="#br2" timeOffset="121725.0891">20187 4383 1 0,'19'-14'0'0,"-19"14"42"15,11-14 31-15,-11 14-49 16,7-13-9-16,-7 13-3 16,0 0-4-16,0 0 1 0,6-13-1 15,-6 13-1-15,0 0 3 16,0 0-2-16,0 0 2 16,0 0 0-16,0 0-1 15,0 0-1-15,0 0 0 16,0 0-2-16,0 0-2 15,0 0 1-15,0 0-2 16,0 0 1-16,0 0-1 16,0 0 0-16,0 0-2 15,0 0 2-15,0 0-2 16,0 0 1-16,0 0 1 16,0 0-3-16,0 0 1 15,13 1-1-15,-13-1 1 0,0 0-2 16,15-3 3-16,-15 3-3 15,18 2-1-15,-18-2 3 16,21-2 1-16,-8 2-2 16,2-1 2-16,1-1 0 15,2 1-1-15,-1-2 2 16,3-1-1-16,0 1-2 16,1 1 0-16,-3 1 1 15,1 1 0-15,0-5-3 16,-2 4 3-16,0 1-2 15,-4 1 2-15,0 1-1 16,-13-2 1-16,21-3-1 0,-21 3 0 16,13 1 3-16,-13-1-3 15,0 0 2-15,0 0-2 16,0 0 1-16,0 0 0 16,0 0 0-16,0 0 0 15,0 0-1-15,0 0 2 16,0 0-1-16,0 0-1 15,0 0 1-15,0 0 2 16,0 0 0-16,0 0-3 16,0 0 1-16,0 0-1 15,0 0 1-15,0 0-1 16,0 0 3-16,0 0-5 16,0 0 3-16,0 0 0 0,0 0 1 15,0 0-2-15,0 0-2 16,0 0 2-1,0 0-2-15,0 0 3 0,5 15-4 16,-5-15 1-16,2 14 0 16,-2-14 0-16,4 23 2 15,-1-7-1-15,1 2 0 16,1 2-2-16,0 4 2 16,3-1-1-16,-3 6 1 15,1 0-1-15,1 0-1 16,1 0 2-16,-1 3-3 15,-1-4 2-15,1 0 0 0,0 1 9 16,-1-5-9-16,-3 2 10 16,1 0-6-16,-1-4 7 15,0-2-5 1,0-3 7-16,-2 1-8 0,1-4-2 16,-2-1 4-16,0-13-6 15,3 16 4-15,-3-16-3 16,0 0 2-16,0 0-3 15,1 13 6-15,-1-13-4 16,0 0-2-16,0 0 0 16,0 0-3-16,0 0-5 15,4-13-10-15,-4 13-29 16,0 0-48-16,6-14-3 0,-6 14 14 16</inkml:trace>
  <inkml:trace contextRef="#ctx0" brushRef="#br2" timeOffset="124688.1164">19428 4935 1 0,'-14'-3'60'0,"14"3"22"16,0 0-45-16,0 0-18 15,0 0-6 1,0 0-5-16,0 0-3 0,0 0-3 16,0 0 1-16,0 0-2 15,0 0 1-15,0 0 0 16,0 0-1-16,0 0-1 16,13 8 0-16,-13-8-1 15,21 19-1-15,-8-7 0 16,3-1-1-16,3 2 1 15,-2 0 1-15,3 3 0 0,-2-2 2 16,0-1-2-16,0 0 0 16,-2 0 1-1,-2-2 2-15,-1 3-2 16,-13-14 0-16,20 22 1 0,-20-22-2 16,12 15 4-16,-12-15-1 15,0 0 1-15,3 16-3 16,-3-16 1-16,0 0-3 15,0 0-5-15,0 0-9 16,0 0-15-16,-13-4-50 16,13 4-3-16,-16-17 72 15</inkml:trace>
  <inkml:trace contextRef="#ctx0" brushRef="#br2" timeOffset="125217.9275">19392 4984 1 0,'0'0'46'0,"0"0"31"15,0 0-29-15,0 0-36 16,0 0-4-16,0 0-2 0,0 0-2 15,7-15 2 1,-7 15-3-16,0 0 3 16,7-13-2-16,-7 13 2 15,12-14-2-15,-12 14 2 0,16-18-3 16,-2 7-1-16,-1-4 1 16,5-3-5-16,0-4-1 15,2 0 2-15,-1-1-5 16,3-1 4-16,-2-2-1 15,0 1 4-15,0 2-4 16,1 0 6-16,-1 4-2 16,0 1 2-16,-1-1 1 15,0 2 0-15,-1-1-2 16,1 1 0-16,0 3-1 16,-3 2 2-16,-2 0 0 15,-14 12-1-15,22-17-1 16,-22 17-2-16,13-7 3 0,-13 7-3 15,0 0 3-15,0 0-4 16,0 0 0-16,0 0-6 16,0 0-11-16,0 0-24 15,3 14-40-15,-3-14-4 16,-10 15 75-16</inkml:trace>
  <inkml:trace contextRef="#ctx0" brushRef="#br2" timeOffset="126555.7663">19995 5196 18 0,'-13'-5'49'16,"13"5"-9"-16,0 0-10 16,0 0-7-16,0 0-5 15,0 0-4-15,0 0 0 16,0 0-1-16,0 0-4 16,0 0 0-16,0 0-2 0,0 0-2 15,0 0-2-15,0 0-1 16,0 0 0-16,0 0-2 15,0 0-1-15,0 0-1 16,0 0 2-16,15-10 0 16,-15 10 0-16,18 3 0 15,-18-3-1-15,26 6 3 16,-11-3-2-16,2 3 0 16,0 1-1-16,1 0 1 15,-1 0-1-15,2 3 0 16,-1-1 1-16,3 1-2 15,-3 0 2-15,3 3 0 0,-4-1 0 16,0-4 1-16,-1 2 0 16,0 1 0-16,-16-11 2 15,23 15-2-15,-23-15 0 16,16 11 0-16,-16-11-1 16,0 0 2-16,13 8-1 15,-13-8 1-15,0 0 0 16,0 0 3-16,0 0-1 15,0 0 0-15,0 0 0 16,0 0-2-16,0 0 1 16,0 0 0-16,0 0-3 15,0 0-1-15,0 0 2 16,0 0-1-16,0 0 0 0,0 0 1 16,0 0 0-16,0 0 0 15,0 0 0 1,6-13 1-16,-6 13-2 15,0 0 1-15,3-20 0 0,-3 20 0 16,2-17-1-16,-2 17-1 16,5-25 2-16,-2 8-1 15,1 0 1-15,2-1 0 16,0-2-1-16,-1-2 2 16,3 2 0-16,-1 0-1 15,1 0 2-15,0 2-2 16,-1 3 0-16,0 0 0 0,0 2 0 15,-7 13 0-15,12-19-1 16,-12 19 1 0,10-17-2-16,-10 17 4 15,0 0-2-15,10-16-1 0,-10 16 0 16,0 0 0-16,0 0 0 16,10-13 0-16,-10 13 0 15,0 0-2-15,0 0 1 16,0 0-3-16,0 0-7 15,0 0-18-15,0 0-61 16,0 0-2-16,0 0 4 16,0-17 88-16</inkml:trace>
  <inkml:trace contextRef="#ctx0" brushRef="#br2" timeOffset="136672.5193">22566 4681 1 0,'0'0'19'16,"0"0"55"-16,0 0-39 15,0 0-27 1,0 0-5-16,0 0 0 0,0 0-1 15,0 0 1-15,0 0 0 16,0 0 3-16,0 0 3 16,-13 10 0-16,13-10 1 15,0 0-5-15,0 0 2 16,0 0-3-16,0 0-1 16,0 0-1-16,0 0 0 15,0 0 0-15,0 0-2 0,0 0 2 16,0 0-1-16,0 0 1 15,0 0 0 1,0 0 1-16,0 0 0 16,0 0-1-16,0 0 2 15,0 0 0-15,0 0 0 0,0 0-1 16,0 0 0-16,0 0-1 16,0 0 1-16,0 0 1 15,0 0-1-15,0 0 0 16,0 0 0-16,-13 3 1 15,13-3-2-15,0 0 2 16,0 0-4-16,0 0 0 16,0 0 0-16,0 0-2 0,0 0 0 15,-1 18 0 1,1-18 0-16,1 23 0 16,-1-2 5-16,0 3 5 15,2 5-6-15,-1 7 5 0,1 3-8 16,2 9-3-16,-3 1-21 15,7 14-55-15,-6-1-13 16,0 3 16-16,-8-4 77 16</inkml:trace>
  <inkml:trace contextRef="#ctx0" brushRef="#br2" timeOffset="138640.534">21273 4052 1 0,'-2'-19'53'15,"2"19"30"1,-3-19-32-16,3 19-34 16,0 0 0-16,0 0-10 15,0 0 1-15,0 0-8 0,0 0-4 16,-3 17 4-16,4-4-6 15,1 2 7-15,1 4 0 16,-2 1 0-16,0 4-4 16,4-1 7-16,-4 2-1 15,1 1-3-15,-1 1 1 16,2 1-1-16,0-2-1 16,1 0 1-16,-1-2 0 15,0 1-2-15,3-9 1 16,-2 2 1-16,-4-18-1 15,13 18 0-15,-13-18 1 16,13-2-1-16,-13 2 2 16,23-27-2-16,-13 8 2 0,5-8-1 15,-4 2 2-15,2-7 1 16,0-1-2-16,-4 1 2 16,1 2-1-16,-3 1 1 15,2 0 0-15,-3 0 0 16,1 2-1-16,0 4 1 15,-1 4 1-15,0 5-2 16,-2 1-2-16,-4 13 1 16,0 0-2-16,0 0-1 15,0 0 0-15,0 0 1 16,9 27-1-16,-9-11-1 16,0 1 2-16,-2 5-1 0,1 1 2 15,-1-1 0-15,1-1-2 16,-1 4 2-16,1-2-2 15,1 3 1-15,1 0 0 16,4-1 2-16,-1-4-3 16,2-1 2-16,1-1-1 15,0-3-1-15,-7-16 0 16,22 22-2-16,-9-21-2 16,0 1-8-16,0-5-7 15,4 1-27-15,-4-9-32 16,6 3 19-16,-5-5 61 15</inkml:trace>
  <inkml:trace contextRef="#ctx0" brushRef="#br2" timeOffset="139140.6908">21714 4558 1 0,'2'17'21'16,"-2"-17"63"-16,0 0-6 15,0 0-70-15,0 0-13 16,16-13-1-16,-16 13 1 15,10-24 3-15,-5 8 0 16,0-4 3-16,1-2 4 16,-1-1 3-16,0-2 2 15,0-3-1-15,0 2-2 16,1-2 0-16,0 4-3 16,-2 2 2-16,1 5-1 15,-1 1 0-15,-4 16-2 16,0 0 2-16,4-13-1 15,-4 13 0-15,0 0-1 0,0 17-3 16,0-17 0-16,0 28-1 16,0-11 2-16,0 3-3 15,-1 6 1-15,1 3-1 16,-2 1 0-16,0 5-4 16,-1-1-7-16,3 10-17 15,-6-8-55-15,4 13 5 16,0-7 44-16,-3-3 36 15</inkml:trace>
  <inkml:trace contextRef="#ctx0" brushRef="#br2" timeOffset="140259.5274">22064 4096 2 0,'0'0'88'0,"-10"-13"-4"15,10 13-41-15,0 0-34 16,0 0-4-16,-7-13-3 16,7 13-1-16,0 0-2 15,0 0-1-15,0 0 2 16,0 0-1-16,0 0 4 16,16 13-2-16,-16-13 2 15,20 3 0-15,-7-3 1 16,4-1-1-16,2-1 0 15,3 1 1-15,1 1-2 16,3-2 1-16,-2-2-2 0,-1 4 0 16,0-1 0-16,-5 1-1 15,-4 0-1-15,-14 0-2 16,19-2-7-16,-19 2-9 16,0 0-9-16,13 6-23 15,-13-6-29-15,0 0 11 16,0 0 69-16</inkml:trace>
  <inkml:trace contextRef="#ctx0" brushRef="#br2" timeOffset="140591.0031">22152 4229 1 0,'-20'10'0'0,"20"-10"70"15,0 0 7-15,0 0-49 16,0 0-10-16,0 0-4 16,0 0-3-16,0 0-4 15,0 0-4-15,0 0 0 16,0 0-1-16,0 0-1 16,13 0 0-16,-13 0-1 15,22 3 1-15,-8 0 0 16,5-6 2-16,1 3-1 0,2 0 0 15,1-1-1-15,0 1-2 16,0-5-4-16,3 4-19 16,-6-8-45-1,3 11-16-15,-4-7 24 0,-2 2 61 16</inkml:trace>
  <inkml:trace contextRef="#ctx0" brushRef="#br2" timeOffset="141624.5649">22813 3616 1 0,'0'0'38'0,"0"0"40"16,-13-16-19-16,13 16-40 0,0 0-8 15,0 0-4-15,0 0-4 16,-13-3-3-16,13 3-4 16,-7 19 2-16,1-2-1 15,-1 8 3-15,0 2-3 16,-2 5 1-16,0 0 2 15,2 4 2-15,-3-5 2 16,3 5 1-16,0-2 2 0,-1-4 2 16,3 2-2-1,-3 4 0-15,4-5-1 16,-2 1-4-16,5-1 3 16,1-6-6-16,3 1 0 0,0 0-4 15,2-5 4-15,4-8-2 16,1 1 3-16,-10-14-1 15,22 20-2-15,-22-20 4 16,23 18-1-16,-23-18 1 16,23 10 2-16,-23-10-2 15,19 10 0-15,-19-10-3 16,14 10-9-16,-14-10-24 16,0 0-46-16,0 0-2 15,13 7 48-15</inkml:trace>
  <inkml:trace contextRef="#ctx0" brushRef="#br2" timeOffset="143274.9619">23050 3822 1 0,'0'0'73'0,"0"0"6"16,0 0-46-16,0 0-19 15,0 0-6-15,0 0-3 16,0 0-3-16,-11 15 0 15,11-15-2-15,0 0 0 16,0 0 2-16,-10 14-1 0,10-14 1 16,0 0 1-16,0 0-1 15,0 0 3-15,-14 1-1 16,14-1 0-16,0 0 1 16,-12-15-2-16,12 15 2 15,-5-19-1-15,5 19 0 16,-3-23-3-16,3 23-1 15,7-19 1-15,-7 19 1 16,20-20-1-16,-5 13-1 16,0 2 0-16,3 4-2 15,-1 2 1-15,0 4 0 16,1 3-1-16,-7 7 0 16,-1 2 0-16,-4 3 0 0,-6 3 0 15,-4 2 1-15,-2-2 0 16,-4 0 2-16,-2-4 0 15,-1-1 3-15,0-5-3 16,13-13 0-16,-18 18 0 16,18-18-1-16,0 0 1 15,0 0 0-15,0 0 0 16,0 0-4-16,14-15 3 16,-14 15 1-16,28-11 0 15,-13 5 1-15,1 3 0 16,3 2 0-16,0 2-2 15,-2 5-1-15,-2 0 6 16,-2 5-1-16,-5 4-4 0,-4 0 3 16,-2 4-4-16,-6 1 4 15,-6 1-3-15,-5 0 6 16,-2 1-9-16,-5-5 1 16,-2 2-4-16,2 0-11 15,-5-6-18-15,11 6-50 16,-7-8-1-16,7-2 35 15</inkml:trace>
  <inkml:trace contextRef="#ctx0" brushRef="#br2" timeOffset="143753.4644">23383 4194 1 0,'0'0'88'16,"13"9"3"-16,-13-9-11 16,0 0-70-16,0 0-17 15,0 0-3-15,1 19-2 0,-4-5 1 16,2 11-5-16,-3 4-4 16,1 8-15-16,-6 2-42 15,3 4-1-15,-1-5 75 16</inkml:trace>
  <inkml:trace contextRef="#ctx0" brushRef="#br2" timeOffset="144476.5886">23765 3813 6 0,'-16'18'81'0,"16"-18"-6"0,-15 4-31 16,15-4-41-16,-12 16 1 15,5-2-3-15,0 2 1 16,-1 2 4-16,1 5 2 16,1 0-2-16,1 3-2 15,0-3 2-15,2 0-6 16,2-3 7-16,2 0-6 16,4-2 0-16,2-5-5 15,-7-13 5-15,19 21 0 0,-19-21 1 16,26 10 1-1,-11-10-1-15,4-1 2 16,1-6 0-16,-1-2-1 16,1-4 1-16,1-4-4 0,-3-5 1 15,0-1-2-15,-5-3 3 16,-2 0-1-16,-2-3-1 16,-3 2 3-16,-5 4-3 15,-2 1 7-15,-5 3-4 16,-1 3 2-16,-3 3-4 15,-3 5 1-15,-2 2-2 16,-1 2-3-16,0 2-6 0,-1 1-8 16,4 5-14-1,-3-2-25-15,16-2-26 16,-21 17-5-16,21-17 74 16</inkml:trace>
  <inkml:trace contextRef="#ctx0" brushRef="#br2" timeOffset="145527.3938">24178 4073 1 0,'0'0'44'0,"0"0"40"16,0 0-3-16,0 0-57 0,7-17-11 15,-7 17-3 1,0 0-3-16,0 0-3 0,0 0-5 16,0 0 0-16,-10 13-3 15,7 1 2-15,0 8-2 16,-1 1-1-16,0 9-4 16,-4 1-6-16,5 9-12 15,-4-5-16 1,6 7-35-16,-6-8 0 0,4-5 78 15</inkml:trace>
  <inkml:trace contextRef="#ctx0" brushRef="#br2" timeOffset="146076.3146">24432 3825 18 0,'0'0'86'0,"16"16"-6"16,-16-16-14-16,0 0-77 15,-2 17-6-15,2-2-1 16,0 5 6-16,0 3 1 16,0 3 6-16,3 0 5 0,-1 0 7 15,2 0 0-15,2-5 3 16,2 0-2-16,2-7-3 16,2-1-1-16,2-7 1 15,2 1 0-15,5-6 0 16,0-2 1-16,2-5 1 15,3-2-2-15,-3-4 1 16,0-5-1-16,-1-1-4 0,-2-3 3 16,-7-1-1-1,-4-2 1-15,-5-2-2 16,-5 0 4-16,-6 0-3 16,-2 4 1-16,-4 0 3 0,-4 4-2 15,-4 2 0-15,0 1-1 16,-1 5-1-16,0 3-4 15,-1 3-1-15,0 1-6 16,5 7-17-16,-3-4-27 16,8 10-33-16,-3-3-4 15,5 6 40-15</inkml:trace>
  <inkml:trace contextRef="#ctx0" brushRef="#br2" timeOffset="146476.0672">24979 3552 22 0,'0'0'91'16,"0"0"-3"-16,16 8-5 15,-16-8-72-15,0 0-13 16,18 7-1-16,-5 1 0 0,2 2 0 16,1 3-1-16,4 2 2 15,-1 2 1-15,1 6 4 16,1 0-1-16,1 8 2 15,-5-1-2-15,-1 6-1 16,-6 4 5-16,-2 8-3 16,-8 3-6-16,-8 3-16 15,-3 14-35-15,-20 1-34 16,-7 11-1-16,-16-7 45 16</inkml:trace>
  <inkml:trace contextRef="#ctx0" brushRef="#br2" timeOffset="149611.4537">19839 2124 4 0,'0'0'81'16,"0"0"2"-16,-13-13-5 0,13 13-43 15,0-17-15-15,0 17-8 16,3-15-2-16,-3 15-7 16,6-19 0-16,-6 19-1 15,6-13 2-15,-6 13-1 16,0 0 0-16,8-13 1 16,-8 13-2-16,0 0 1 15,13 5-1-15,-13-5 0 16,0 0 1-16,18-3-1 0,-18 3 1 15,16 3-1-15,-16-3 0 16,17-7-1 0,-17 7 1-16,19-6 0 15,-19 6-1-15,17-7 2 0,-17 7 0 16,16-3-1-16,-16 3 2 16,19 1 0-16,-19-1 1 15,23-3-2 1,-9 3 0-16,3-7-1 0,4-3-2 15,2 3 0-15,0-1 2 16,6 0-3-16,-1-1-2 16,1 5-3-16,-1-3-5 15,1 8-18-15,-5-8-44 0,4 8-14 16,-5-4-6 0,-2 3-6-16</inkml:trace>
  <inkml:trace contextRef="#ctx0" brushRef="#br2" timeOffset="152780.5527">20441 1378 8 0,'17'-75'82'0,"-17"75"3"16,0 0-3-16,0 0-52 15,0 0-11-15,0 0-9 16,12-58-5-16,-12 58-5 0,0 0 1 15,0 0-3-15,0 0 0 16,7 54 0 0,-6-14 0-16,1 0 4 15,1 18-2-15,0 4 4 0,1-1-4 16,3-1 1-16,-1-1 1 16,4 1 3-16,-1-19-3 15,2 1-3-15,-1-14 4 16,3-8-3-16,-1-7 1 15,-1 0-1-15,-11-13 1 16,22 3-4-16,-9-12 4 16,-1-7 0-16,-1-5-3 15,-1-11 3-15,-1-6-2 0,-2-6 1 16,0-21-1 0,-2-5 3-16,-4 8 0 15,-2 3 0-15,1 59 1 16,-5-102 6-16,5 102-3 0,-3-72 0 15,3 72-1-15,0 0-3 16,0 0 0-16,0 0-3 16,0 0 3-16,8 39-7 15,-4 4 3-15,0 0 1 16,2 6 0-16,-2 10-1 16,2-1-3-16,1-3-3 15,1-9-9-15,3 5-14 16,-1-23-28-16,8 10-24 15,-4-12 0-15,8 0 11 16</inkml:trace>
  <inkml:trace contextRef="#ctx0" brushRef="#br2" timeOffset="153280.6611">20994 2049 11 0,'0'0'74'16,"-22"20"1"-16,22-20-7 16,-22 16-53-16,22-16-10 0,-21 1 2 15,21-1-2 1,-18-1-2-16,18 1-1 16,0 0 0-16,0 0 2 0,-8-17 2 15,8 17 1-15,0 0-3 16,18-16 4-16,-18 16 1 15,19-12-1-15,-19 12-1 16,20-1-2-16,-20 1-2 16,16 10-3-16,-16-10 1 15,10 24-3-15,-8-8-1 16,-4 2 0-16,-2 2 2 16,-2 4 1-16,-4-4 1 15,0 1 2-15,-3-4-2 16,0-4 1-16,0 0 0 15,2 0 0-15,11-13-2 16,-16 12-1-16,16-12 1 0,0 0-1 16,0 0 1-16,0 0 0 15,23 7 1-15,-7-10-1 16,1 1 2-16,5 0-2 16,2 0-1-16,-1-2-5 15,2 5-10-15,-4-5-9 16,1 2-27-16,-6-3-26 15,3 2-4-15,-19 3 11 16</inkml:trace>
  <inkml:trace contextRef="#ctx0" brushRef="#br2" timeOffset="153646.8535">21145 1452 74 0,'-10'-45'102'15,"10"45"-13"-15,0 0-2 16,0 0-78-16,0 0-16 15,17-28 1-15,-17 28-1 0,0 0-1 16,0 0 0-16,62-1 2 16,-62 1 1-1,0 0 3-15,65-4 2 0,-40 2-2 16,-25 2-1-16,52 6 0 16,-28 8-9-16,-4 2-10 15,5 3-39-15,-9-5-16 16,0 11-4-16,-11-6 31 15</inkml:trace>
  <inkml:trace contextRef="#ctx0" brushRef="#br2" timeOffset="153896.6797">21237 1773 88 0,'0'0'94'0,"0"0"-3"16,0 0-10-16,0 0-76 16,0 0-11-16,22 0 2 15,-22 0-2-15,30 0 2 16,-5-1-1-16,4 1-1 16,1-3-2-16,8-1-8 15,-5 4-9-15,9 1-28 16,-6 0-23-16,0-2-8 0,-9 7 19 15</inkml:trace>
  <inkml:trace contextRef="#ctx0" brushRef="#br2" timeOffset="154446.4754">21879 1078 24 0,'-7'-72'92'15,"7"72"-2"-15,0 0-8 16,0 0-55-16,0 0-20 16,0 0 0-16,0 0-8 15,0 0-7-15,0 0 7 16,0 0 1-16,0 0 0 15,-59-18-3-15,59 18 8 16,0 0-4-16,-26 87 2 16,26-87 10-16,-11 82-9 0,6-23 2 15,-1 8-6-15,4 15 4 16,-3 2-6-16,4-5 8 16,-1 0-6-16,4 5 0 15,1-13-3-15,1-14 3 16,3-8-2-16,3-12-3 15,5-14-4-15,1-7-12 16,5-9-18-16,-3-13-41 16,5-1-4-16,-2-12-1 15,1-1 58-15</inkml:trace>
  <inkml:trace contextRef="#ctx0" brushRef="#br2" timeOffset="154896.0019">22058 1232 32 0,'0'0'88'16,"0"0"-4"-16,0 0 4 16,0 0-62-16,0 0-38 15,0 0 6-15,0 0-5 16,0 0 9-16,0 0-3 15,-40 85 5-15,43-47-8 16,1 14 15-16,2 3 2 0,3-14 0 16,2 4-2-16,2 0-3 15,0-5 2-15,2-18-3 16,0-2 0-16,3-23-3 16,0 0 3-16,1-15-2 15,-1-3 0-15,-18 21 1 16,31-88-1-16,-31 88-1 15,18-103 8-15,-14 42-5 16,-7 0 5-16,3 61-5 16,-17-88 8-16,17 88-10 15,0 0 8-15,-48-76-8 16,48 76-3-16,0 0-3 16,0 0-8-16,-65-19-11 0,65 19-30 15,0 0-31-15,0 0-8 16,-43 85 6-16</inkml:trace>
  <inkml:trace contextRef="#ctx0" brushRef="#br2" timeOffset="155187.7527">22410 1718 41 0,'0'0'88'0,"18"-8"-3"15,-18 8-2-15,0 0-58 16,0 0-14-16,0 0-1 16,-2 17-5-16,-1 0-2 15,2 5-5-15,-2 1-4 16,0 13-2-16,-4-1-6 15,1 11-6-15,-7-1-13 16,2 4-23-16,-14-2-23 16,2 4-2-16,-7-15 30 15</inkml:trace>
  <inkml:trace contextRef="#ctx0" brushRef="#br2" timeOffset="156131.5808">22635 1414 1 0,'0'0'32'15,"0"0"41"-15,-15-3 1 16,15 3-46-16,-2-16-13 16,2 16-5-16,0 0-1 0,0 0-4 15,0 0-2-15,0 0 1 16,0 0-2-16,0 0 2 16,0 0-1-16,52-59-1 15,-52 59 11-15,0 0-5 16,38-84 0-16,-38 84-6 15,23-76 6-15,-23 76-8 16,21-65 12-16,-21 65-12 16,0 0 0-16,29-79-4 15,-29 79 9-15,0 0 0 16,0 0-3-16,0 0 4 16,0 0-8-16,0 0 12 15,0 0-8-15,0 0-2 0,0 0 0 16,0 0 0-16,0 0 0 15,0 0-2-15,0 0 5 16,35 63-5-16,-35-63-4 16,0 0 7-16,4 101-8 15,-4-101 1-15,5 69-6 16,-5-34-7-16,8 0-22 16,-5 2-37-16,6 5-4 15,-4-15 1-15,8-9 74 16</inkml:trace>
  <inkml:trace contextRef="#ctx0" brushRef="#br2" timeOffset="156388.7303">23027 1387 40 0,'0'0'92'0,"62"-54"-5"16,-62 54-12-16,-9 15-77 16,12 0-5-16,-5 22-3 15,2-7 1-15,-4 13 1 16,1 12 5-16,-1 3-1 16,-1-1-6-16,3-3-22 0,2-2-37 15,-5-16-2-15,7-2 3 16,-2-34 68-1</inkml:trace>
  <inkml:trace contextRef="#ctx0" brushRef="#br2" timeOffset="157075.443">23358 1153 15 0,'0'0'86'15,"0"0"-3"-15,0 0-3 16,0 0-65-16,0 0-11 15,0 0-2-15,0 0-3 16,0 0 4-16,0 0 1 16,0 0-1-16,0 0 7 15,0 0-9-15,0 0 3 16,0 0 2-16,0 0 5 0,0 0-13 16,0 0 5-16,0 0-6 15,0 0 1 1,58 39 2-16,-58-39 1 15,0 0-6-15,0 0 4 0,40 65 1 16,-40-65 1-16,0 0 1 16,0 0-1-16,58 49 0 15,-58-49-1-15,0 0 3 16,0 0-1-16,0 0-2 16,69-7 1-16,-69 7 0 15,0 0 0-15,0 0 2 16,0 0 0-16,0 0 2 0,64-58 1 15,-64 58 3-15,0 0-5 16,0 0-1 0,23-65-2-16,-23 65 0 0,0 0 1 15,0-62-2-15,0 62-2 16,0 0-2-16,0 0 1 16,-30-65 3-16,30 65-2 15,0 0 4-15,0 0-7 16,-78-26 4-16,78 26-8 15,0 0 1-15,-80 17-8 16,80-17-4-16,0 0-16 16,-62 32-51-16,62-32-1 15,0 0 1-15,0 0 87 16</inkml:trace>
  <inkml:trace contextRef="#ctx0" brushRef="#br2" timeOffset="157581.0646">24062 955 46 0,'0'0'83'15,"0"0"-2"-15,0 0-38 16,0 0-14-16,60-55-5 15,-60 55-8-15,0 0-4 16,0 0-2-16,0 0-2 16,0 0-3-16,0 0-2 15,0 0-3-15,0 0 0 16,0 0 3-16,0 0-2 16,0 0-2-16,67 28 0 15,-67-28-2-15,0 0 3 0,0 0 0 16,68 46-3-1,-68-46 0-15,0 0-4 0,57 63 1 16,-57-63-7 0,24 68-18-16,-30-16-51 0,-8 28-9 15,-19 10 4-15,-13 14 52 16</inkml:trace>
  <inkml:trace contextRef="#ctx0" brushRef="#br2" timeOffset="160432.1731">22575 871 9 0,'0'0'82'0,"0"0"1"16,0 0 0-16,0 0-61 15,0 0-14-15,0 0 0 0,0 0-5 16,0 0-1-16,0 0 0 16,0 0-1-16,0 0 6 15,0 0 0 1,0 0 2-16,0 0-2 0,0 0-1 16,0 0-3-16,0 0 6 15,0 0-5-15,0 0-6 16,0 0 4-16,0 0-3 15,0 0-2-15,0 0 1 16,0 0 2-16,-19 71-4 16,19-71 3-16,0 0-5 15,0 0 3-15,-10 67-1 16,10-67 5-16,0 0-3 0,0 0 5 16,0 0 0-16,0 59-3 15,0-59 5 1,0 0-3-16,0 0 4 15,0 0-7-15,0 0 4 0,0 0-5 16,0 0 6-16,0 0-2 16,0 0 0-16,0 0-1 15,0 0-4-15,0 0 4 16,58 40 1-16,-58-40-1 16,0 0-2-16,0 0 1 15,0 0 0-15,0 0 0 0,62-11 5 16,-62 11-5-16,0 0-1 15,0 0 0-15,60-8 1 16,-60 8 0-16,0 0-3 16,0 0 5-16,0 0-4 15,62 2 2-15,-62-2-1 16,0 0-1-16,0 0 2 16,0 0 1-16,0 0 1 15,0 0-4-15,0 0 1 16,0 0 3-16,0 0-1 15,0 0 0-15,0 0-3 16,0 0 1-16,0 0 2 16,0 0-3-16,0 0 3 15,0 0-2-15,0 0-2 16,0 0-2-16,0 0 0 16,0 0 2-16,0 0 0 15,0 0 5-15,0 0-3 16,13-62 2-16,-13 62 7 0,0 0-2 15,0 0 5-15,0 0-5 16,-27-59-1-16,27 59-3 16,0 0 1-16,0 0-1 15,0 0-3-15,0 0 2 16,0 0 1-16,0 0-2 16,0 0 1-16,0 0-1 15,0 0 1-15,0 0-1 16,0 0 0-16,0 0-1 15,0 0-1-15,0 0 1 16,0 0-3-16,0 0 3 16,0 0-2-16,0 0 1 0,10 86 4 15,-10-86-6-15,4 64 1 16,-4-64-2-16,3 98 7 16,-1-35-6-16,-1 9 4 15,-1 3-3-15,-1-4-1 16,-1 4-3-16,1-11-9 15,2 2-20-15,-5-17-46 16,5-6-3-16,-3-14-1 16,2-3 47-16</inkml:trace>
  <inkml:trace contextRef="#ctx0" brushRef="#br2" timeOffset="162274.9525">19277 5655 1 0,'0'0'65'0,"14"-9"10"16,-14 9-53-16,0 0-6 16,9-17-16-16,-9 17 6 15,0 0-6-15,0 0 7 16,0 0-1-16,0 0 3 15,0 0 7-15,0 0-7 16,0 0 2-16,0 0-1 16,0 0-2-16,0 0 0 15,0 0-2-15,0 0-3 16,0 0-5-16,13-9 6 16,-13 9 0-16,0 0 0 15,0 0-1-15,0 0 0 0,0 0-2 16,0 0 3-16,0 0-3 15,0 0 2-15,0 0 6 16,0 0-7-16,0 0 8 16,0 0-8-16,0 0 8 15,0 0-8-15,0 0-2 16,8 14 1-16,-8-14 0 16,0 0-1-16,15 13-2 15,-15-13 3-15,17 15-2 16,-17-15 2-16,20 21 6 15,-7-9-8-15,3 2 0 16,3-1 1-16,0 2-1 16,-2-1-1-16,2-1 2 0,-1 0-2 15,0-1 3-15,0-1-1 16,-18-11-1-16,24 16-1 16,-24-16-4-16,15 15-9 15,-15-15-23-15,0 0-52 16,13 17-5-16,-13-17 3 15,0 0 92-15</inkml:trace>
  <inkml:trace contextRef="#ctx0" brushRef="#br2" timeOffset="163232.5524">19971 5958 1 0,'0'0'45'0,"2"-26"11"16,-2 26-20-1,3-25-3-15,-3 25-5 0,2-16-5 16,-2 16-6-16,0 0-2 16,0 0-7-16,0 0-3 15,0 0-3-15,-15 12-2 16,14 2 0-16,1 5-1 16,3 4 0-16,1 7-2 15,5 6 3-15,-1 3 0 16,1 3 3-1,1 0-2-15,0 1 1 0,0-1-1 16,0-4 6-16,1-5-6 16,-3-4 5-16,1-6-5 15,1-7 5-15,-10-16-7 0,20 14 8 16,-20-14-8-16,23-11 1 16,-11-4-1-16,-2-8-4 15,0-3 6-15,2-9-5 16,-2-5 6-16,-2-2-7 15,0-4 9-15,0 1-7 16,1 3 7-16,-2 6-2 16,0 8 3-16,-1 3-1 15,-3 8 2-15,-3 17-2 0,1-16 1 16,-1 16-2 0,0 0 1-16,-14 19-2 15,4-6 0-15,3 7-2 16,-1 7-2-16,1 3 0 0,1 7-4 15,1-1 0-15,2 3-6 16,1-2-2-16,7 1-8 16,-4-5 1-16,11-1-13 15,-2-7-1-15,10 7-18 16,-3-9-25-16,6-1 37 16,3-6 41-16</inkml:trace>
  <inkml:trace contextRef="#ctx0" brushRef="#br2" timeOffset="163850.0912">20483 6509 1 0,'-15'11'40'0,"15"-11"35"16,-21 13-2-16,21-13-60 15,-13-7-10-15,13 7-1 16,0 0 3-16,-10-16 1 16,10 16 0-16,1-13 3 15,-1 13 1-15,4-14 2 16,-4 14-11-16,16-16 7 16,-16 16-11-16,25-17 7 15,-11 11-11-15,2 1 5 0,3 5-3 16,-3 3-6-16,0 9 9 15,-6 1-9-15,-2 6 10 16,-6 4-6-16,-4 4 12 16,-3-1-4-16,-6 0 5 15,0-3 3-15,-2-4-1 16,1-2 2-16,-1-5-3 16,13-12-1-16,-15 14-3 15,15-14 0-15,0 0-4 16,0 0 2-16,0 0-1 15,0 0-1-15,21-14 3 16,-8 8-3-16,3 2 2 0,1 1-1 16,4 3 1-16,-6 0-1 15,3 7 2-15,-5 3-2 16,-5 6-2-16,-3 6 3 16,-8 1-2-16,-3 3 2 15,-6 1 0-15,-3 0 0 16,-7-1-1-16,2 0 3 15,-5-5-2-15,1-5-2 16,1-4-4-16,1-6-8 16,3-1-22-16,-1-14-49 15,7-3 0-15,0-9 21 16,4-4 63-16</inkml:trace>
  <inkml:trace contextRef="#ctx0" brushRef="#br2" timeOffset="164216.2044">20640 6196 1 0,'0'0'70'0,"0"0"18"16,0 0-3-16,13-5-70 15,-13 5-8-15,0 0-6 0,0 0 1 16,0 0-2-16,0 0 1 16,0 0 0-16,14 6 1 15,-14-6 0-15,18 4 1 16,-5-2 0-16,3 1-1 16,2-5 1-16,3 2-2 15,0-3-1-15,-1 2 2 16,2-2-1-16,-3-1-2 15,-2 2 2-15,-2-1-4 16,-2 2-4-16,-13 1-5 16,17-1-11-16,-17 1-12 15,0 0-27-15,0 0-23 16,0 0 23-16,0 0 62 0</inkml:trace>
  <inkml:trace contextRef="#ctx0" brushRef="#br2" timeOffset="164518.6122">20698 6376 62 0,'-9'22'102'0,"9"-22"-15"15,0 0-38-15,0 0-44 16,9-16-3-16,-9 16-2 15,14-12 0-15,-14 12-1 16,19-11-7-16,-19 11 11 0,20-5-2 16,-20 5 0-16,22 0-1 15,-22 0 3-15,24 5-3 16,-24-5 1-16,25 8 5 16,-11-3-12-16,-1-5-13 15,5 4-29-15,-5-8-36 16,5-4-5-16,-3-10 23 15</inkml:trace>
  <inkml:trace contextRef="#ctx0" brushRef="#br2" timeOffset="165633.6553">21387 5806 1 0,'-11'-17'52'16,"11"17"-4"-16,0-16-13 15,0 16-6-15,-2-13-4 16,2 13-2-16,0 0-6 16,-13-2-3-16,13 2-5 15,-15 12-4-15,4 2-2 16,0 2-2-16,-2 6-1 16,1 2-2-16,-1 7 5 15,3 6-2-15,-3 5 0 16,3 1 1-16,2 4 0 15,3 2 0-15,4 1-3 0,4-1 1 16,4 2-5-16,3-7 8 16,4-2-3-16,1-1-1 15,4-7-1 1,-1-3-1-16,4-5-2 0,0-8-8 16,2 0-14-16,-1-13-53 15,5-3-1-15,-1-9 26 16,1-9 55-16</inkml:trace>
  <inkml:trace contextRef="#ctx0" brushRef="#br2" timeOffset="166069.6424">21676 5988 4 0,'10'13'92'0,"-10"-13"-8"16,-6 14-7-16,6-14-77 15,-5 23-6-15,3-5-2 16,1 2 2-16,-1 6-1 16,2 0 2-16,3 3 5 15,-1 1 3-15,2-1 1 16,0-3 1-16,3-3-2 0,2-4 6 15,1-3-7-15,-10-16 6 16,23 17-7-16,-23-17 6 16,23-3-3-1,-10-6-3-15,-1-5 0 0,-1-5-4 16,-3-7 5-16,0-1-3 16,-5-5 4-16,0-1-3 15,-4 1 3-15,-2 0 2 16,-3 6 0-16,0 3-1 15,-2 6-3-15,-1 1-5 16,9 16-10-16,-17-16-25 16,17 16-46-16,0 0-2 15,-15 2 25-15</inkml:trace>
  <inkml:trace contextRef="#ctx0" brushRef="#br2" timeOffset="166367.6388">21931 6403 3 0,'0'0'89'0,"0"0"-5"0,13 3-9 16,-13-3-66-1,0 0-5-15,-1 15 0 16,1-15-9-16,-2 26 5 16,0-9-6-16,0 6 4 0,2 3-7 15,0 6 1-15,0-3-16 16,3 2-18-16,-2-3-37 16,4-4-1-16,1-8 68 15</inkml:trace>
  <inkml:trace contextRef="#ctx0" brushRef="#br2" timeOffset="166784.6258">22239 5969 1 0,'0'0'95'0,"-19"12"-1"15,19-12-10-15,-25 23-72 16,14-10-23-16,8 4-3 16,-1 5-2-16,2 5 0 15,4 2 4-15,1 6 3 16,2 2 7-16,4-1 4 16,0 0 12-16,4-3-7 15,1-2 8-15,3-8-8 16,4-6 3-16,5-8-9 15,0-9 6-15,1-10-6 16,2-6-3-16,-6-7 6 0,0-6-5 16,-7-4 9-16,-3-2-7 15,-10-2 8-15,-2 3-6 16,-10 3 5-16,-1 2-4 16,-5 6-2-16,-3 4-4 15,-1 7-8-15,-1 2-9 16,4 9-27-16,-7-1-44 15,23 2 1-15,-20 9 40 16</inkml:trace>
  <inkml:trace contextRef="#ctx0" brushRef="#br2" timeOffset="167043.8292">22706 6279 1 0,'0'0'73'15,"20"13"11"-15,-20-13-9 16,0 0-76-16,8 18-7 16,-10-1 3-16,1 7 0 15,-6 5-2-15,1 4-1 16,-3 5-3-16,3 2-14 15,-4-1-42-15,6-4-4 0,2-12 47 16,4-10 24-16</inkml:trace>
  <inkml:trace contextRef="#ctx0" brushRef="#br2" timeOffset="167501.2493">22990 6136 1 0,'0'0'87'0,"8"16"-3"16,-8-16-15-16,0 0-76 0,0 0-7 16,0 0 2-16,10-14 4 15,-10 14 1 1,7-23 8-16,-6 10 4 15,-2-4 9-15,0-1 3 0,-4-3 0 16,1-3-4-16,1 1-4 16,-1 0-2-16,2 2-5 15,2 0 1-15,2 0-1 16,1 5-1-16,2 3 0 16,-5 13 1-16,12-17-1 15,-12 17 2-15,14-2-2 16,-14 2 0-16,10 19 0 0,-4-3-1 15,-2 5 0 1,-1 7-2-16,2 5 0 16,-1 0-2-16,2 3-1 15,-2-1-2-15,5 1-5 0,-3-6-10 16,4 4-18-16,-5-10-45 16,7-7-1-16,-12-17 58 15</inkml:trace>
  <inkml:trace contextRef="#ctx0" brushRef="#br2" timeOffset="167785.7219">23350 5737 51 0,'20'10'102'0,"-20"-10"-7"15,24 4-10-15,-5-4-91 16,3 3-3-16,2 4-5 16,1 5 4-16,-2 10 0 15,2 5 3-15,-5 8 4 16,-3 11 4-16,-8 9 0 16,-5 8-2-16,-7 11-5 15,-11 5-18-15,-5 13-58 16,-24 9-6-16,-19 6 14 15,-25 1 74-15</inkml:trace>
  <inkml:trace contextRef="#ctx0" brushRef="#br2" timeOffset="172621.1196">25023 2359 19 0,'0'0'82'0,"-13"0"-1"16,13 0-18-16,0 0-34 16,0 0-6-16,0 0-10 15,0 0-5-15,0 0-1 16,0 0-5-16,22-3-1 16,-5 3-1-16,5 3 1 15,3-3-2-15,3-3 4 16,6 5 1-16,0-4-1 0,2 5 0 15,-1-4 1 1,-2-1-1-16,3 2 0 0,-4-1-3 16,0 2 0-1,-5-1-1-15,-1 2-7 0,-6-7-7 16,0 14-15-16,-20-9-21 16,21 7-32-16,-21-7-1 15,-8 15 6-15</inkml:trace>
  <inkml:trace contextRef="#ctx0" brushRef="#br2" timeOffset="172920.4873">24956 2593 44 0,'0'0'90'0,"-13"-18"-2"16,13 18-3-16,14-27-67 15,0 17-11-15,10-4-3 16,3-1-1-16,3 2-4 16,5 3 0-16,2-4 2 15,4 8 0-15,-1 3 0 16,2-3-1-16,0 3 1 16,0 3-2-16,1 3-1 15,-3-1-3-15,1 1-4 16,-7-3-7-16,0 4-11 0,-11-6-25 15,-2 10-30-15,-21-8-2 16,13 11 22-16</inkml:trace>
  <inkml:trace contextRef="#ctx0" brushRef="#br2" timeOffset="173187.0765">25090 2802 79 0,'-15'9'89'0,"2"-11"-4"16,13 2-34-16,3-14-37 15,-3 14-7 1,23-18-1-16,-4 10-4 16,3-5 1-16,5 0-2 0,5 3-1 15,5-2 1-15,1-1 0 16,4 2-1-16,3 2-6 15,-1 2-10-15,5 8-21 16,-10-4-47-16,6 11 1 16,-12-3-8-16,-4 14 70 15</inkml:trace>
  <inkml:trace contextRef="#ctx0" brushRef="#br2" timeOffset="174455.1137">26068 1753 30 0,'4'-48'85'15,"-4"48"-3"-15,2-111-2 16,-2 111-64-16,-16-91-13 16,7 63-2-16,-4 29-2 15,-5 11-1-15,-1 18-1 16,-6 26 0-16,1 11 0 0,1 6 1 15,2-9 4-15,3 2 1 16,5-7 0-16,7-8 0 16,7-10 2-1,11-10-1-15,5-7 2 0,8-6-1 16,2-3 0-16,5 0 0 16,1-8 1-16,0 3-3 15,-5 5 0-15,-1-2-2 16,-4 3-1-16,-7 2 1 15,-4 4-1-15,-5-5 1 16,-7 5 0-16,-5 0 0 16,-5-1 0-16,-5-2 1 0,-4-3 1 15,-4 1-2-15,0-2 1 16,-2-1-2-16,3-3 0 16,2-6-1-1,4-1 3-15,16-4-3 0,-17 10-2 16,17-10 0-16,0 0 1 15,0 0 1-15,22-6 0 16,-6 14 1-16,-2-5-1 16,3-2 2-16,-1 6-1 15,-1 0 0-15,-5 8 1 16,-6 2-1-16,-3 8 1 16,-5 1-1-16,-5 10 1 15,-2 4 0-15,-2 6-1 0,1 3 2 16,-1-1-1-16,5-3-1 15,2-5-2-15,3-7-2 16,9-7-10 0,-6-26-20-16,32 13-49 0,-9-30-5 15,16-5-2-15,1-12 59 16</inkml:trace>
  <inkml:trace contextRef="#ctx0" brushRef="#br2" timeOffset="175273.3185">26530 2247 77 0,'0'0'94'0,"0"0"-4"16,-18-16-6-16,18 16-75 15,0 0-7-15,0 0-2 16,5 17-2-16,-5-17-1 15,14 30-2-15,-7-2 3 0,1-1 2 16,-1 1 1 0,0 3 2-16,2 7-2 15,-2-5 2-15,2 7-1 16,-1-8 0-16,4-3 0 0,-1-3-2 16,2-3 0-16,3-14 1 15,0-5 1-15,3-10 1 16,-2-11-2-16,2-2 2 15,-3-10-1-15,0-1 1 16,-3-3 1-16,-2 3-2 16,-4-7 1-16,-2 6-1 15,-1 0 2-15,-3 4-2 16,1 5 2-16,-1-1 0 16,-2 6-2-16,1 4 0 15,0 13-3-15,0 0-1 16,0 0 1-16,-7 16 0 15,2 1-3-15,1 8 2 0,0 4 1 16,1 2 0-16,1 2 0 16,2 1 1-16,2 2-1 15,1 1 0-15,2-4 2 16,6-4-4-16,-1-4-4 16,4-4-5-16,2-6-7 15,6 2-16-15,-1-18-19 16,11-1-31-16,-7-8-4 15,5 3 7-15</inkml:trace>
  <inkml:trace contextRef="#ctx0" brushRef="#br2" timeOffset="175738.4257">27012 2915 88 0,'0'0'84'16,"-10"17"0"-16,10-17-43 15,0 0-35-15,0 0-2 16,0 0-2-16,0 0 2 0,0 0-3 15,4-16 2-15,-4 16 3 16,1-26 2-16,-2 10 1 16,-1-5 0-16,2 0-1 15,-2 5 2-15,-1 2-3 16,1-8 0-16,2 22-3 16,-3-15-1-16,3 15-3 15,0 0-1-15,0 0 0 16,0 0-3-16,2 23 3 15,-1-3-2-15,-2-3 1 16,1 8 0-16,-2 3 0 16,2 6-2-16,-1-3 2 0,1 4-7 15,-3-6-5 1,7 3-14-16,-5-9-19 0,12 3-45 16,-11-26 3-16,22 18 3 15</inkml:trace>
  <inkml:trace contextRef="#ctx0" brushRef="#br2" timeOffset="176105.7713">27351 2876 21 0,'0'0'86'0,"4"-25"-6"0,0 12 1 15,-1-4-63-15,0 1-7 16,-3 16 0-16,3-22-4 16,-3 22 2-16,3-16-4 15,-3 16-1-15,0 0-1 16,4 13-1-16,-1 2-2 15,0 1-2-15,0 1-1 16,-2 8-1-16,-1 2-2 0,-4 3-8 16,-8 2-1-16,1 1-22 15,-9-10-44-15,2 2-8 16,-3-6 5 0,6-11 82-16</inkml:trace>
  <inkml:trace contextRef="#ctx0" brushRef="#br2" timeOffset="176656.8528">27658 2300 61 0,'0'0'102'0,"0"0"-6"0,-16-9-6 16,16 9-67-16,0 0-31 15,0 0 3-15,-1 23 0 16,2-5-2-16,1 5 2 16,1 4 5-16,1 5 0 15,2 1 5-15,-1 0 0 16,3 2-2-16,0-5 0 15,2 2-2-15,2-6 3 0,-1-6-5 16,4-10 3 0,-1-8-2-16,2-10 0 15,0-5 1-15,1-8 0 16,-2-11 2-16,-4-1-2 0,1-8 4 16,-6 5-1-16,-2 3 0 15,-1-4-1-15,-5 8 2 16,1 9 0-16,-2-2 0 15,0 6-3-15,3 16-3 16,0 0-1-16,0 0 0 16,0 0 2-16,-6 28-3 15,8-10 0-15,1 8-1 16,0 3 0-16,2 0 2 16,0 3-5-16,3 1-5 15,3-7-10-15,6 6-19 16,-4-14-47-16,13 7-1 15,0-16-2-15,4 1 60 0</inkml:trace>
  <inkml:trace contextRef="#ctx0" brushRef="#br2" timeOffset="177206.458">28175 2687 29 0,'0'0'81'0,"-3"17"1"16,3-17-6-16,0 0-64 15,0 0-7-15,-12 14-2 16,12-14 0-16,0 0-2 16,0 0 4-16,0 0 0 15,-19-11 3-15,19 11 2 0,-13-22 0 16,8 9 1-16,-1-4 2 16,6 17 1-16,-6-19-4 15,6 19 0-15,7-20-4 16,-7 20-2-16,22-19-2 15,-8 18 0-15,2 4-6 16,0-8-1-16,1 17-1 16,-2 1-2-16,-2 6 1 15,-4 8-1-15,-5 10 0 16,-6-2 2-16,-3 5 2 16,-7 4 2-16,-4-8 4 15,-3 4 1-15,-1-8-3 16,-1-3 5-16,-1-9-4 0,2-3 3 15,2-9-3-15,4-1 3 16,14-7-1-16,-17-12-2 16,17 12 4-16,-2-19-3 15,10 7 0-15,2-4-1 16,5 0 4-16,4 0-5 16,4 4 0-16,0 4 1 15,3 8-1-15,2-2-3 16,-1 9 3-16,2 4-4 15,-2 6-8-15,-2-1 0 16,2 1-15-16,-1-7-8 16,5 2-38-16,-5-15-14 0,3-6-1 15,-1-15 46-15</inkml:trace>
  <inkml:trace contextRef="#ctx0" brushRef="#br2" timeOffset="177493.7076">28867 2574 89 0,'0'0'92'0,"0"0"-3"16,0 0-28-16,0 0-47 15,0 0-6-15,0 0-5 16,10 20-3 0,-5-1-1-16,-1 4-3 0,-1 6-3 15,0 7-6-15,-2 2-5 16,3-1-16-16,-5-5-25 16,5 1-24-16,-2-13-4 15,4-3 38-15</inkml:trace>
  <inkml:trace contextRef="#ctx0" brushRef="#br2" timeOffset="178024.3836">29189 2171 69 0,'0'0'93'0,"10"-21"-2"16,-10 21-3-16,0 0-64 16,0 0-12-16,6 14-8 15,-3 2-3-15,1 1-3 16,2 4-2-16,2 10-1 16,1 1-1-16,0 0 2 0,1-3-1 15,0 1 3 1,-1-3 2-16,1-1 3 15,0-5-4-15,-10-21 5 0,21 18-3 16,-8-15 1-16,0-3 1 16,0-7-1-16,-1-12-3 15,1-1 3-15,-3-4-1 16,-1-8 0-16,-4 0 3 16,0-1-2-16,-2-2 1 15,-2 5-1-15,2 7 3 16,-3-6-3-16,1 9 3 15,-1 7-3-15,0 13 0 0,0-13-3 16,0 13 1 0,0 0 0-16,0 19-1 15,-1 2 1-15,0 8-2 16,2 3-3-16,-1 2-7 0,4 7 0 16,2-5-7-16,7 1-9 15,2-13-27-15,9 2-33 16,3-12-3-16,8-4 8 15</inkml:trace>
  <inkml:trace contextRef="#ctx0" brushRef="#br2" timeOffset="178522.7016">29773 2535 80 0,'-18'4'92'15,"3"1"-1"-15,1-12-9 0,14 7-77 16,-18-16-10-16,18 16 1 16,-4-19 2-16,5 6 1 15,-1 13 1-15,11-19 3 16,-11 19 2-16,17-6 1 16,-4 5-2-16,1 5-6 15,1 6-3-15,-4 5-2 16,-1 2 2-16,-4 5-2 15,-4 7 1-15,-7-3 3 16,-5 8 2-16,-3-2 5 16,-3-8 0-16,0 2 1 15,2-4-1-15,4-6 2 0,10-16-1 16,0 0 1-16,0 0-3 16,0 0 0-16,22-4 0 15,-2-8-1-15,6 3 3 16,3 2 0-16,1 6-1 15,3 1-1-15,-3 10-2 16,-1 6-1-16,-6-2 3 16,-4 16-2-16,-7 1-3 15,-7 5 0-15,-8-2-3 16,-7 3 5-16,-5-4-9 16,-10-6-5-16,-2 1-18 15,-8-15-17-15,2-2-44 16,-3-18 1-16,5-8 4 0</inkml:trace>
  <inkml:trace contextRef="#ctx0" brushRef="#br2" timeOffset="179489.8123">30185 1594 59 0,'-9'-29'84'16,"6"5"2"-16,3 24-13 15,10-58-64-15,-10 58-4 16,16-81 1-16,-16 81-1 0,24-63-1 16,-24 63 0-16,0 0-3 15,60-49 4-15,-60 49-6 16,0 0 4 0,70 16-3-16,-49 23 1 0,-3 4 2 15,-2 21-1-15,-3 0 1 16,-3 9-2-16,-3-6 4 15,-2 8-1-15,-1-2 1 16,2-14-1-16,-2-3-1 16,2-13 0-16,3-2-1 15,1-7-1-15,8-2 4 16,4-12-1-16,3-5 0 16,4-8 0-16,4-6-3 0,1-12 2 15,0-4 1 1,-1-3 1-16,-9-1-7 15,-4 2 2-15,-5 2 1 16,-8-2 1-16,-7 17 1 0,-3-19-2 16,3 19-1-16,-23 6 0 15,4 2 1-15,2 8-5 16,-2 6 0-16,-2 4-8 16,9 3 5-16,1 5 1 15,5 0 2-15,7 2 3 16,6-3 0-16,9 0 5 0,6-3-1 15,7-2 3-15,-3-1-1 16,4 1-2 0,-1-2 0-16,-2-5-6 15,-5 5 2-15,-10-7-18 16,-12 16-19-16,-24 2-47 0,-15 12-4 16,-25-1-7-16,-20 7 27 15</inkml:trace>
  <inkml:trace contextRef="#ctx0" brushRef="#br2" timeOffset="191396.7216">26540 3701 1 0,'0'0'25'15,"0"0"-5"-15,0 0-7 16,1-13 1-16,-1 13 1 15,0 0 5-15,-10-16 2 16,10 16 2-16,0 0 1 16,0 0 2-16,0 0-3 15,0 0-5-15,-13-14-4 16,13 14-3-16,0 0-2 16,0 0-2-16,0 0-1 15,0 0-2-15,0 0-3 0,-7 14-1 16,7-14 0-16,-9 16-1 15,4-3-1-15,-4 6 0 16,-1 1 0 0,-5 6-2-16,-3 3 2 0,-7 4 0 15,-4 3 4-15,-4 4-1 16,-4-1 2-16,0-1-2 16,0-1 2-16,1-2-2 15,3-5 2-15,5-1-2 16,4-7-3-16,6-5 0 15,4-4 0-15,14-13 2 16,-19 15-2-16,19-15 2 0,0 0-1 16,0 0 1-16,0 0 0 15,0 0-1-15,0 0 1 16,0 0-1 0,0 0 1-16,15 4-1 0,-15-4 0 15,0 0-1-15,0 0 3 16,0 0-3-16,13 6 1 15,-13-6 0-15,0 0-1 16,0 0 2-16,16 15-2 16,-16-15-1-16,17 18 0 15,-4-8 3-15,6 3-2 16,2 4 0-16,7 2-1 16,2 4-1-16,5 3 0 0,2 3 2 15,3 4 0 1,1 0-1-16,-4 2 1 15,2-5-2-15,-5-2 3 16,-4-2 0-16,-3-6-1 0,-4-1 2 16,-2-8-2-16,-4 1 1 15,-4-7 0-15,-13-5 3 16,17 12-3-16,-17-12 2 16,0 0-3-16,0 0-10 15,0 0-14-15,0 0-55 16,0 0-7-16,9-20-6 15,-9 0 82-15</inkml:trace>
  <inkml:trace contextRef="#ctx0" brushRef="#br2" timeOffset="192278.5723">26693 3953 7 0,'0'0'102'0,"0"0"-11"16,0 0-4-16,0 0-71 15,0 0-17-15,0 0 0 16,11 13-4-16,-6 2 4 15,2 1-2-15,0 4 3 16,5 6 1-16,-2 1 1 16,3 9 3-16,0-2-1 15,3 5 1-15,-2 4-3 16,0 0 1-16,2-3-2 16,-1-3 0-16,2-7 0 15,-1-6 0-15,0-6-2 16,-2-10 3-16,1-15 1 0,-1-9 0 15,-4-10 3-15,-1-5-3 16,-1-8 1-16,0-3-1 16,-4-4 2-16,0-2-2 15,-4 5-2-15,2 4 2 16,-2 4-5-16,1 5 4 16,-4 5-3-16,2 8 5 15,-1 4-6-15,2 13 1 16,0 0 2-16,0 0 0 15,0 0 2-15,-2 26-5 16,2-4 3-16,1 4-4 16,-1 5 5-16,-1 4-2 0,3 5-3 15,3 1 0-15,2 2-2 16,3 0 1-16,5-1-5 16,-1-6-4-16,8-1-9 15,1-9-15-15,6-2-29 16,-2-16-23-16,5-6 1 15,-6-12 72-15</inkml:trace>
  <inkml:trace contextRef="#ctx0" brushRef="#br2" timeOffset="192704.4628">27189 4653 1 0,'10'18'60'15,"-10"-18"19"-15,25 11-4 16,-11-11-72-16,2 0 1 16,0-3 2-16,-2-3-2 15,-1-5 3-15,2 1-1 16,-4-6 2-16,2 0 0 15,-3-3-1-15,3 1 0 16,-3-1-2-16,-1 3 0 0,0 3-2 16,-9 13 2-16,11-19-2 15,-11 19 1 1,0 0-1-16,0 0-1 16,0 0-1-16,6 17 1 0,-7-2-1 15,-2 4 0-15,0 4-1 16,0 0-2-16,0 4 2 15,-1-2 5-15,1 2-6 16,-1-4-11-16,2 2-9 16,-1-9-26-16,9 0-37 15,-6-16-6-15,0 0 33 16</inkml:trace>
  <inkml:trace contextRef="#ctx0" brushRef="#br2" timeOffset="192971.3315">27639 4480 6 0,'16'17'94'16,"-16"-17"-8"-16,16 8-6 15,-16-8-74-15,0 0-14 16,16 13 0-16,-16-13 2 15,7 27 4-15,-4-8 1 0,-4 7 3 16,2 0 4 0,-4 1 6-16,0 3-9 15,2 4-15-15,-5-13-57 16,5 8-12-16,-5-9-3 0,6-20 61 16</inkml:trace>
  <inkml:trace contextRef="#ctx0" brushRef="#br2" timeOffset="193446.1301">27776 3922 23 0,'0'0'103'0,"0"0"-14"15,3 18-1-15,-3-2-77 0,0 3-9 16,3 6 0-16,-1 3-3 16,3 6 2-16,0-1-3 15,6 1 2-15,1 1-1 16,2-3 1-16,2-6-1 16,3-3 0-16,1-7-1 15,3-9-1-15,-3-7-1 16,2-6 0-16,-2-5 3 15,-1-14-2-15,-2-4 1 16,-1-5 2-16,0-4-1 16,-4-1 5-16,-2 3 3 15,-2 1 1-15,-1 7 2 0,-4 6-2 16,0 5 0-16,-3 17-2 16,0 0 5-16,0 0-5 15,0 0-1-15,3 30-4 16,-4-6-7-16,2 10-3 15,-1-3-8-15,4 11-12 16,-4-1-20-16,11 9-42 16,-9-8-6-16,9 1 29 15</inkml:trace>
  <inkml:trace contextRef="#ctx0" brushRef="#br2" timeOffset="193847.1566">28224 4575 44 0,'0'0'92'15,"-15"3"-5"-15,17-17-23 16,-1-1-59-16,1-1-3 16,2-1-1-16,0 4-1 15,3 0 0-15,4 0-2 16,3 9 1-16,2 2 2 15,0 7-1-15,0 3 2 16,-3 8-1-16,-2 3 1 16,-4 4 2-16,-5 2-2 0,-8 1 1 15,-3 2-1-15,-1 1-1 16,-4 0-4-16,1-3 8 16,-2 0-4-16,4-3 2 15,2-1-1-15,5-5 0 16,4-1-1-16,4-3 1 15,8 0-1-15,5-7-4 16,6-2-3-16,7-2-1 16,4-8-7-16,7 0-12 15,0-13-29-15,12-1-28 16,-4-13-3-16,3 0 43 16</inkml:trace>
  <inkml:trace contextRef="#ctx0" brushRef="#br2" timeOffset="194513.0575">28680 3597 2 0,'0'0'93'0,"-13"-14"-2"15,13 14-1-15,-15-2-52 16,15 2-25-16,0 0-5 15,0 0-1-15,-13 0-4 16,13 0 0-16,0 0-2 16,0 0-1-16,0 0 2 15,19 17 0-15,-19-17-3 16,19 25 3-16,-5-8-2 16,2 2-1-16,6 4 1 0,1 2-2 15,4-1 1 1,2-1 0-16,4 3 1 15,-1 0-1-15,3-1 1 16,-1-1-2-16,-1-1 1 0,-2-2 2 16,-4 0 1-16,-1-2-3 15,-4-3 2-15,-5 0-1 16,-5-2 2-16,-8 1-1 16,-4-1-1-16,-4 3 0 15,-8-1-1-15,-4 4 1 16,-3 2 1-16,-4 0-2 15,-1 4 0-15,-1 0 1 0,-1 2 1 16,-1 0-1-16,-1 2 0 16,2 1 0-1,1-4-2-15,0 0 1 16,2-4-3-16,3 1-3 0,4-4-12 16,0-9-12-16,9 7-35 15,7-18-25-15,-15 11 2 16,15-11 50-16</inkml:trace>
  <inkml:trace contextRef="#ctx0" brushRef="#br2" timeOffset="194932.0795">29364 4098 75 0,'0'0'102'0,"0"0"-5"16,0 0-6-16,0 0-82 15,0 0-7-15,0 0 0 16,0 0-3-16,0 0 1 15,0 0-1-15,13-13 2 16,-13 13 0-16,17-6 1 16,-4 2 0-16,3-1 0 15,2 2 0-15,4 1-2 0,3 3 1 16,-1-2-2-16,-2 1 1 16,-1 0-1-16,-3 2-4 15,-2-2-1-15,-3 5-3 16,-13-5-6-16,18 4-9 15,-18-4-12-15,0 0-24 16,2 14-32-16,-2-14 2 16,-13 18 43-16</inkml:trace>
  <inkml:trace contextRef="#ctx0" brushRef="#br2" timeOffset="195147.1019">29366 4298 31 0,'0'0'94'0,"0"0"-3"16,0 0-2-16,0 0-69 16,2-13-10-16,-2 13-1 15,27-18-7-15,-8 9 0 16,3-1-4-16,2 1-2 16,5 8-9-16,0-4-13 15,8 11-36-15,-2-6-29 16,7 6 2-16,-6-6 29 15</inkml:trace>
  <inkml:trace contextRef="#ctx0" brushRef="#br2" timeOffset="196013.6368">30261 3486 86 0,'13'0'86'16,"-13"0"-2"-16,0 0-33 15,0 0-49-15,3 17-4 16,-3-17 0-16,-4 32-2 16,-4-7 1-16,-2 6-1 15,-1 5 0-15,-5 3 2 16,0 6 1-16,-4 0-1 15,1 1 4-15,-1-3-2 16,2-1-1-16,1-9 3 0,3-2-1 16,4-4 0-16,4-4 1 15,3-3 1-15,4-5-4 16,7-2 2-16,5 0 1 16,2 0-2-16,6 0 1 15,2 1 0-15,3 0 0 16,4 1-1-16,-1 4 0 15,3-2 1-15,-2 2-1 16,2-3 0-16,-3 1 0 16,-4-3 0-16,-3-1 0 15,-5-1 1-15,-2-3 0 16,-15-9-3-16,13 14-2 0,-13-14-10 16,0 0-11-16,-6 17-30 15,6-17-26-15,-26-3-4 16,7-5 49-16</inkml:trace>
  <inkml:trace contextRef="#ctx0" brushRef="#br2" timeOffset="196563.8253">30353 3702 88 0,'9'-13'96'0,"-9"13"-2"16,0 0-7-16,0 0-78 16,0 16-7-16,3 0-3 15,3 4-2-15,-2 2-1 16,5 5 2-16,1 4 2 16,0 6 0-16,1 1-3 15,2-1 2-15,2-2 0 16,1-2-1-16,0-1-1 15,1-8 0-15,0-3 0 16,0-9 1-16,1-7 2 16,3-7 5-16,3-5-1 15,-6-10 2-15,-2-6-4 0,0-9 5 16,-3-4 0-16,-3-3 2 16,-1-1-1-16,-8-2-3 15,-2 6 1-15,1 4-1 16,-2 7 6-16,1 5-6 15,1 20-1-15,-4-19-3 16,4 19-2-16,0 0 0 16,2 22 0-16,0-2-1 15,1 5-2-15,1 7-1 16,0 4 3-16,4 3 0 16,-3 1-1-16,3 2 0 15,0-2-2-15,2-4-4 16,2-7-7-16,7 0-14 0,-3-10-23 15,10-2-38-15,-5-11-1 16,9-3-1-16,-5-10 74 16</inkml:trace>
  <inkml:trace contextRef="#ctx0" brushRef="#br2" timeOffset="196931.251">30907 4391 54 0,'-5'24'85'16,"-3"-9"-4"-16,8-15-2 0,0 0-79 15,0 0-1-15,0 0 3 16,0 0 3-16,-4-15 1 16,7-2 4-16,-2-6 2 15,4 1-2-15,-2-7-2 16,2 3-1-16,-2-1 0 15,0 4 1-15,3 3-1 16,-2 7-2-16,-4 13 0 16,6-15-2-16,-6 15-2 15,0 0-1-15,9 13-1 16,-9-13-1-16,1 28-2 16,2-7 0-16,-2 5 1 15,2 4 1-15,-3 7-2 0,3-3-5 16,2 5-10-1,-5-4-17-15,10 4-45 0,-7-13-8 16,5-6-1 0,-8-20 41-16</inkml:trace>
  <inkml:trace contextRef="#ctx0" brushRef="#br2" timeOffset="197149.8243">31167 4193 136 0,'0'0'97'16,"0"0"-7"-16,-1 16-35 15,1-16-60 1,-5 20-2-16,5 0-1 16,2 9-2-16,-4 3-6 0,5 8-5 15,4-2-12-15,4 8-22 16,-3-11-28-16,8-7-2 15,-3-13 31-15</inkml:trace>
  <inkml:trace contextRef="#ctx0" brushRef="#br2" timeOffset="197648.4042">31360 3583 112 0,'0'0'98'0,"0"0"-4"15,0 0-9-15,-8 14-85 16,11 3-6-16,-2 5-2 16,1 10 1-16,0 2 0 15,4 7 3-15,-3 5 3 16,6 0 2-16,-1 0-2 15,3-5 2-15,0 1-2 16,1-11 0-16,2-2-2 16,-1-7-1-16,0-8 0 15,-13-14 2-15,20 10 1 0,-20-10 0 16,19-21 0-16,-10-1 4 16,-4-7 2-16,0-3 0 15,-1-2 1-15,0-4 1 16,-1 2 0-16,0 2 2 15,-1 6 0-15,-4 7-3 16,1 6-1-16,1 15 1 16,-3-13-3-16,3 13-2 15,0 0-2-15,-12 26-2 16,11-6 0-16,-2 9-4 16,1 3-8-16,5 8-17 15,-4 1-23-15,12 9-31 16,-3-5-10-16,8-2 7 15</inkml:trace>
  <inkml:trace contextRef="#ctx0" brushRef="#br2" timeOffset="198133.1671">31668 4290 133 0,'0'0'92'15,"-18"-12"-4"-15,14-4-32 0,4 2-55 16,6-2 6 0,-5 1-6-16,2 2-1 15,-3 13 1-15,0 0 1 0,19-14 1 16,-19 14-2-16,19 6-2 16,-5 2-2-16,1 10-3 15,-4 2 1-15,-1 5 0 16,-7 5 1-16,1 0 2 15,-2 3 0-15,-4 2 3 16,-6-2 2-16,2-10 0 16,3-4 1-16,0-5 0 15,3-14 1-15,-3 13-3 16,3-13 1-16,0 0-1 16,16-8-3-16,-16 8 2 15,25-10 0-15,-25 10 0 16,26-10 1-16,-12 8 1 0,1 5 0 15,-15-3-2-15,14 20 2 16,-13-3-2-16,-3 7 2 16,-4 3-2-16,-4 2 1 15,-2 4-2-15,-8-3-3 16,1 1-2-16,0-8-8 16,1-2-7-16,-8-11-33 15,13-7-35-15,-3-13-6 16,3-13 2-16</inkml:trace>
  <inkml:trace contextRef="#ctx0" brushRef="#br2" timeOffset="198715.5759">31714 3637 120 0,'0'0'90'15,"0"0"2"-15,-10-17-32 16,10 17-37-16,-6-14-5 16,6 14-3-16,0 0-5 0,0 0-3 15,3-13 0-15,-3 13-5 16,0 0-1-16,13 4-1 16,-13-4-1-16,22 19-1 15,-7-3 2-15,3 5 0 16,5 1-3-16,6 7 2 15,4-3-2-15,-1 4 1 16,4-4 0-16,8-1 0 0,0-1-2 16,-7-5 0-16,-6-2 1 15,2-4 1-15,-3 2-3 16,-10-5 3 0,0 3-1-16,-20-13-2 0,11 23 5 15,-10-7-2-15,-4 0 3 16,-4 4 0-16,-15 3 3 15,6 7-3-15,-10 2 2 16,2 4-5-16,-4 9-11 16,-6-2-19-16,2 16-40 15,-8-6-20-15,6 4-2 16,-3-8-5-16</inkml:trace>
  <inkml:trace contextRef="#ctx0" brushRef="#br2" timeOffset="199447.6413">29472 5403 1 0,'-20'12'82'0,"20"-12"12"16,0 0-4-16,0 0-58 15,0 0-22-15,0 0-2 16,0 0-4-16,0 0-1 16,23-16-2-16,-8 12-1 15,3 1 0-15,2 0 1 0,3 0 0 16,5 0-1-16,0-1 2 16,3 4-2-16,-1-1 2 15,0 1-1-15,-2-3 0 16,1 3-1-16,-3 1-4 15,-5-2-3-15,2 5-7 16,-8-5-12-16,2 6-20 16,-17-5-41-16,14 9 3 15,-14-9 20-15</inkml:trace>
  <inkml:trace contextRef="#ctx0" brushRef="#br2" timeOffset="199716.5833">29607 5620 46 0,'-16'10'94'0,"16"-10"-2"15,-12 4-5-15,12-4-79 16,0 0-9-16,15-16-1 16,1 11 1-16,2-1 0 15,3 0 0-15,5-1 2 16,4-2 2-16,2 4-2 15,0 0 2-15,4 1 2 16,0 0-1-16,-1-2-8 0,1 6-8 16,-7-3-13-16,4 7-25 15,-12-4-32-15,3 2-4 16,-11-4 8-16</inkml:trace>
  <inkml:trace contextRef="#ctx0" brushRef="#br2" timeOffset="200368.0896">30288 5001 25 0,'0'0'91'0,"0"0"-1"16,2-13-4-16,-2 13-69 15,0-16-9-15,0 16-1 16,0 0-2-16,0 0-1 15,0 0-3-15,0 0-1 16,0 0-2-16,0 15 0 0,-4 6-2 16,-1 2-1-16,-2 12 1 15,0 1 2-15,-5 4 1 16,1 4 0 0,-5 2 1-16,0-1 1 0,1-4 1 15,0-2 0-15,0-8-1 16,2-4 1-16,5-5 0 15,-1-4 0-15,9-18 1 16,-4 22 1-16,4-22-3 16,0 0 0-16,0 0 1 15,15 10-3-15,-15-10 4 16,19 7-1-16,-6-1 1 16,3 1-6-16,1 2 7 0,2 4-4 15,4 3 2 1,3 0-3-16,2 0 0 15,3 2-3-15,1 1 2 16,-2-2 2-16,-1 2-2 0,0-6 2 16,-4-1 0-16,-4-2-1 15,-5-1-2-15,-16-9-6 16,22 11-15-16,-22-11-40 16,0 0-23-16,0 0-4 15,0 0 35-15</inkml:trace>
  <inkml:trace contextRef="#ctx0" brushRef="#br2" timeOffset="201048.4967">30486 5165 63 0,'-17'-14'102'0,"17"14"-3"16,0 0-7-16,-12-16-84 15,12 16-8-15,0 0-4 16,19 12-3-16,-10 4 1 16,1 7-2-16,3 5 3 15,1 3-1-15,2 3 3 16,1 5 1-16,1 0 4 15,3-4 8-15,2-5-1 16,2-5 2-16,-1-6-5 16,0-6 3-16,-1-5-1 15,0-8 2-15,-2-8-2 0,-8-10-9 16,2-6 2-16,-4-8-1 16,-2-6 2-16,-2-3-1 15,-3-4 0-15,1-1 0 16,-2 7 3-16,0 3 0 15,-2 8 1-15,0 8-2 16,-1 7 0-16,0 13-1 16,0 0 0-16,0 0-2 15,3 13-1-15,-3 9 1 16,0 2-2-16,0 7 0 16,2 6-1-16,1 3-5 15,-2 2-4-15,5 3-8 16,-2-6-14-16,12 6-32 0,-7-12-25 15,12 0-3-15,-2-11 4 16</inkml:trace>
  <inkml:trace contextRef="#ctx0" brushRef="#br2" timeOffset="201484.2379">31169 5618 12 0,'-3'22'89'15,"3"-22"1"-15,-13 9-4 16,13-9-45-16,-18-6-33 16,18 6-3-16,-11-13 0 0,11 13-3 15,-6-14 1-15,6 14-1 16,0 0 2-16,3-16-1 16,-3 16 1-16,13-5-2 15,-13 5-1-15,20 0-3 16,-5 2-1-16,-2-1 1 15,0 4-1-15,-13-5 2 16,17 15-2-16,-13-2 2 16,-4 3 1-16,-7 3 3 15,-2 4 1-15,-7 5 0 16,-2 0 3-16,-3 4-3 16,-2 0 4-16,-1 0-3 15,2-1 1-15,5-2-2 0,0-3-2 16,9-7-1-16,5 0-3 15,5-6-1 1,-2-13-2-16,22 16-1 16,-7-15-5-16,6-1-6 0,-1-6-9 15,1 6-27-15,1-14-35 16,1 2-2-16,-3-6 2 16</inkml:trace>
  <inkml:trace contextRef="#ctx0" brushRef="#br2" timeOffset="201766.5211">31417 5683 61 0,'0'0'103'16,"10"21"-2"-16,-10-21-6 16,0 0-73-16,0 0-21 15,7 14-3-15,-6 0-5 16,-1 2-5-16,3 6-6 16,-3-3-9-16,6 11-18 0,-4-7-45 15,3 6 1 1,-3-12-2-16,-2-17 90 15</inkml:trace>
  <inkml:trace contextRef="#ctx0" brushRef="#br2" timeOffset="202266.5884">31536 5168 45 0,'0'0'106'0,"0"0"-5"16,0 0-6 0,-8 16-65-16,8-16-29 15,6 22-7-15,-1-5 2 16,3 6-3-16,-1 8 1 0,3 5 2 16,1 8 3-16,2 2 4 15,3-1-2-15,-3 0 1 16,2-6 1-16,-1-4 2 15,2-9-1-15,1-9 0 16,-17-17-1-16,25 4-3 16,-14-17 4-16,2-11-4 15,-1-10 0-15,-3-7-1 16,-2-6 1-16,-3-3 2 16,-1-2 2-16,-4 3 1 15,2 6-2-15,-2 4 6 16,2 8 0-16,-2 8 0 15,1 7 0-15,0 16-2 0,0 0-4 16,0 0-2-16,0 0-1 16,8 26-1-16,-8 2-4 15,2 6-6-15,-1 4-4 16,6 7-9-16,2-5-7 16,1 9-16-16,0-10-24 15,7 6-23-15,-1-11 3 16,2-2 43-16</inkml:trace>
  <inkml:trace contextRef="#ctx0" brushRef="#br2" timeOffset="202733.0619">31919 5748 102 0,'0'0'96'16,"0"0"-1"-16,0 0-6 15,-5-23-84-15,5 23-5 16,12-23 2-16,-12 23-1 16,4-19-1-16,-4 19-2 15,0 0 0-15,0 0-2 16,13 0 0-16,-13 0-2 16,15 23-2-16,-14-2 0 15,4-3 2-15,-1 6 3 16,-10-1 2-16,-1 1 1 0,-2 1 4 15,-5-5 1-15,-1 0 3 16,4-7-1-16,11-13-2 16,-19 16 0-16,19-16-1 15,0 0-2-15,16-7-1 16,-16 7-2-16,29-16-1 16,-13 7 2-16,7 5 1 15,-9 1 1-15,1 3-1 16,0 4 0-16,-15-4 0 15,8 22 1-15,-8-5 0 16,-9 5 0-16,-4 1-2 16,-4-1-4-16,-2-1-2 0,0-3-9 15,2-11-16-15,17-7-57 16,-25-7-2-16,20-18-4 16,0-10 27-16</inkml:trace>
  <inkml:trace contextRef="#ctx0" brushRef="#br2" timeOffset="203284.9965">31981 5083 109 0,'0'0'95'0,"16"-10"-1"16,-16 10-30-16,0 0-50 15,0 0-3-15,0 0-3 16,0 0 1 0,0 0-3-16,0 0 2 0,0 0-4 15,0 0 0-15,-2 13-2 16,2-13-2-16,18 12 0 16,-5-1-1-16,-13-11 1 15,21 19-3-15,-6-6 1 16,1 1 0-16,-2 1 1 15,-7 1-1-15,3 2 0 16,0-3 0-16,3 4 0 16,-3-6 1-16,-2 1 0 0,3-1 0 15,-11-13 1-15,16 22-1 16,-16-22 0 0,12 17 1-16,-12-17 1 0,5 17-2 15,-5-17 1-15,2 20 0 16,-2-5 0-16,-6 2 0 15,0 2 2-15,2 7 0 16,-3 1-2-16,0 4 2 16,-4-1-1-16,3 2 1 15,1-2-1-15,1 2 1 16,-1-3-1-16,-2-3 0 16,5-3-3-16,-1-2-5 0,0-5-4 15,3 1-11 1,2-17-20-16,0 18-27 15,0-18-26-15,0 0-4 16,17-26 27-16</inkml:trace>
  <inkml:trace contextRef="#ctx0" brushRef="#br2" timeOffset="203631.5233">32399 5295 107 0,'0'0'97'0,"0"0"-3"16,0 0 0 0,0 0-84-16,0 0-3 15,0 0-4-15,0 0 1 16,0 0-2-16,0 0 0 0,0 0-2 16,0 0 0-16,0 0 0 15,0 0-1-15,0 0 2 16,0 0-3-16,74 12 2 15,-74-12-2-15,68-3 1 16,-68 3-1-16,69-3-1 16,-69 3 1-16,61-1-2 15,-61 1 0-15,0 0-6 16,0 0-5-16,62 10-10 16,-62-10-15-16,0 0-32 15,0 0-22-15,0 0 4 16,0 0 37-16</inkml:trace>
  <inkml:trace contextRef="#ctx0" brushRef="#br2" timeOffset="203832.5769">32330 5526 80 0,'0'0'94'15,"0"0"-4"-15,0 0-2 16,0 0-71-16,0 0-17 15,0 0 5-15,0 0-12 16,74 26-8-16,-74-26-11 16,0 0-18-16,75-17-30 15,-75 17-16-15,63-7-1 0,-63 7 65 16</inkml:trace>
  <inkml:trace contextRef="#ctx0" brushRef="#br2" timeOffset="204249.4801">32920 5360 108 0,'0'0'98'0,"0"0"-9"16,0 0-25-16,0 0-64 16,0 0-3-16,0 0 0 15,0 0 1-15,0 0 0 16,3 67-2-16,-3-67 7 0,0 0 1 15,0 0 0-15,13 70 0 16,-13-70-1-16,0 0 0 16,0 0 0-16,64 62 1 15,-64-62-3-15,0 0 0 16,89 15 7-16,-89-15-1 16,68-7-1-16,-68 7-1 15,76-32 2-15,-76 32-1 16,59-45 0-16,-59 45 2 15,44-58-6-15,-44 58 2 16,30-57-2-16,-30 57 3 16,0 0-3-16,4-71 0 0,-4 71-7 15,0 0-11-15,0 0-38 16,-66-39-41-16,66 39 1 16,-120 22-6-16,38-5 20 15</inkml:trace>
  <inkml:trace contextRef="#ctx0" brushRef="#br0" timeOffset="223175.8739">23397 3534 1 0,'0'0'34'0,"0"0"30"16,0 0-36-16,0 0-22 16,12-15-4-16,-12 15-1 15,0 0 1-15,0 0 0 16,0 0 3-16,-2-13 3 0,2 13 2 15,0 0 1-15,0 0-1 16,0 0-3-16,0 0-2 16,0 0-1-1,0 0 0-15,0 0 0 0,-11-14-2 16,11 14-1-16,0 0 0 16,0 0 1-16,-13-8 1 15,13 8-2-15,0 0-1 16,-17-2 2-16,17 2-3 15,-13-6 2-15,13 6-1 16,-13-4 0-16,13 4 0 16,-13-9 0-16,13 9 1 15,-13-7-2-15,13 7 2 0,-15-5-1 16,15 5 1-16,-16-11 1 16,16 11-1-16,-18-12 0 15,18 12-1-15,-24-14 3 16,24 14-3-16,-23-13 1 15,10 7-1-15,0 2 0 16,-1-2 1-16,1 0 0 16,0 2 0-16,0 0-2 15,-1-1 1-15,-1-1 1 16,1 2-1-16,-1 0 1 16,-1 2-1-16,1-2 0 15,-1 1 0-15,-2 2-1 0,3-4 1 16,-3 4-1-1,1-1 0-15,1 4-2 16,0-2 1-16,0 3-2 16,2-2 3-16,-1 2 0 0,0 1-2 15,0 1 1-15,1-2 0 16,-2 2 2-16,1 0-1 16,1 1 1-16,-2 1-1 15,2 3 2-15,-1 0-2 16,-1 3 1-16,2 3 0 15,0 0 0-15,-4 1-1 16,1 6-1-16,0-1 1 16,-1 1-1-16,1 3 1 0,1 0 0 15,0 1 1 1,2 1-3-16,2-2 2 16,4-2-1-16,0 2 0 15,1 0 0-15,3-1-1 0,2-1 2 16,1 1-2-16,2-1 4 15,1 4-1-15,-1 0 2 16,2 1-3-16,1-1 5 16,1 1-4-16,1-1 2 15,-1 1-4-15,1 0 3 16,3 1-2-16,2-5 0 16,4 7 0-16,-1-2-3 15,3-1 3-15,1 4 0 16,2 0 1-16,-1 0-2 15,2 2 0-15,0-3-1 16,0-2 2-16,1 2-2 16,0-3 3-16,2-3-1 0,1-3 0 15,1-3 0-15,2-4 2 16,3 0 0-16,2-5 0 16,2-1 0-16,2-1 0 15,2-5 0-15,0 1-1 16,3-4 1-16,-3-1 0 15,-3-3-1-15,-2 0 1 16,-2-1-1-16,-3-3 0 16,-3-2 2-16,-4-2 0 0,2-4 1 15,-2-1 0 1,-3-4 2-16,-1-2-2 0,-2-4 4 16,0-1-2-16,-4-2 0 15,-1-3 0-15,-4 2 0 16,1 3-1-16,-3-2 0 15,3 3 0-15,-1-3-2 16,-1 4 2-16,1-2-1 16,0 3-1-16,-1-1 1 15,0-5-1-15,-2 4 1 16,-3-5-7-16,-1 3 2 16,-1-3 2-16,-2 1-1 15,-3 0 1-15,-4-1-1 16,0 5-1-16,-4-1-10 15,-7-8-32-15,3 4-32 0,-5-8-6 16,1 0 52-16</inkml:trace>
  <inkml:trace contextRef="#ctx0" brushRef="#br0" timeOffset="225292.2217">23201 931 1 0,'0'0'83'0,"0"0"1"15,0 0-4-15,0 0-62 16,0 0-18-16,0 0-2 16,0 0-5-16,0 0-5 15,0 0 1-15,0 0 4 16,0 0 6-16,0 0 2 15,0 0 9-15,0 0-1 16,0 0 2-16,0 0 0 0,0 0 2 16,0 0-5-1,0 0 0-15,0 0-2 16,0 0-5-16,0 0 0 16,0 0 1-16,-29-64 1 0,29 64-2 15,0 0 0-15,0 0-1 16,0 0 0-16,0 0 2 15,0 0-2-15,-63-62 6 16,63 62-1-16,0 0-3 16,0 0-2-16,-58-23 5 15,58 23-2-15,0 0 1 16,0 0-2-16,-74-32-1 16,74 32-1-16,0 0 4 15,0 0 1-15,-62-34-6 16,62 34 4-16,0 0 0 15,0 0 1-15,0 0-3 16,-65-18-3-16,65 18 0 0,0 0 2 16,0 0 2-16,-59-13-2 15,59 13-2-15,0 0 0 16,-57-1 4-16,57 1-1 16,0 0 1-16,-68 4-3 15,68-4 1-15,0 0 0 16,-65 10 2-16,65-10 0 15,0 0-2-15,0 0 0 16,-74 18-1-16,74-18 2 16,0 0-3-16,-59 27-3 15,59-27 2-15,0 0 0 16,-66 17 0-16,66-17 2 0,0 0 1 16,-58 39 0-16,58-39 0 15,0 0 4-15,0 0-3 16,0 0 1-1,0 0-5-15,-45 67 2 0,45-67-2 16,0 0-2-16,0 0 3 16,8 68-5-16,-8-68 3 15,0 0 1-15,8 62 1 16,-8-62 1-16,0 0 0 16,9 76 1-16,-9-76 4 15,0 0 1-15,19 77-8 16,-19-77 2-16,0 0-2 15,49 80 5-15,-49-80-7 0,47 71 5 16,-18-26-8-16,1 8 7 16,2 3 1-1,0 1-3-15,1-10 4 0,0 1-2 16,-2-2 1-16,0-16-1 16,-2-7 0-16,-1-2 1 15,-2-14 2-15,-2 2 2 16,-1-2-2-16,-1-6-2 15,-1 2 0-15,1-3 1 16,0-4-1-16,1-5 0 16,0 3 0-16,0-5-1 15,2-4 2-15,-2 2-2 0,1-8 2 16,-1-11 0-16,0 3-4 16,-23 29 1-16,46-88-3 15,-46 88-2 1,47-91-20-16,-47 91-52 0,46-107-1 15,-46 107-10-15,46-89 68 16</inkml:trace>
  <inkml:trace contextRef="#ctx0" brushRef="#br0" timeOffset="226859.684">23285 5952 1 0,'20'6'0'0,"-4"-5"68"15,-16-1 5-15,21 1-59 16,-21-1-14-16,15-2 0 16,-15 2 2-16,0 0 0 15,16-3 2-15,-16 3 1 16,0 0 5-16,0 0 3 0,0 0 3 16,1-16-3-16,-1 16-1 15,0 0-2-15,-4-20-2 16,4 20 0-1,-9-16-4-15,9 16 0 0,-13-18-3 16,13 18 3-16,-16-18-2 16,16 18 1-16,-20-23-2 15,20 23 0-15,-24-25 1 16,11 12-1-16,-2 2 0 16,-2-1-1-16,-2 5 2 15,-1 0-2-15,-2 1 0 16,-1-1 0-16,-3 2 0 0,2 2 0 15,-2-1 1 1,0 0 0-16,-2 1-2 16,4 3 2-16,1-2-1 0,1 4 0 15,3-2 0-15,-1 3 1 16,4 0-1-16,2 1-2 16,1 3 1-16,13-7-2 15,-25 17 1-15,25-17-2 16,-23 29 1-16,12-11-2 15,-1 0 0-15,1 4 3 16,-1 1-1-16,2 3-1 16,1-1 2-16,2 3 1 15,1-2-1-15,5 2 2 0,-1 2-1 16,4-1 0 0,2 1 0-16,1 1 1 15,-1-1 0-15,3 0 0 16,2 2 1-16,1 3 0 0,0-4 6 15,4 2-4-15,1-1 1 16,2-1-1-16,0-4-1 16,-1-5 1-16,2-2-1 15,-1-7-1-15,0 0-3 16,1-5 4-16,0-3-1 16,3-2 1-16,0-3-1 15,2-2 1-15,2 1-2 16,-1-4 0-16,-1 0 1 15,-1-4-2-15,-2-1 4 16,-1-3-2-16,-5-3 2 16,1-4-7-16,-2-5 1 0,0-2-6 15,-2-11-7-15,5 1-23 16,-3-9-48-16,5-6-2 16,-1 0 51-16</inkml:trace>
  <inkml:trace contextRef="#ctx0" brushRef="#br0" timeOffset="233365.0634">23152 7484 1 0,'0'0'0'16,"0"0"48"-16,0 0 21 15,0 0-52-15,0 0-11 16,0 0-3-16,0 0-1 15,0 0 1-15,0 0 1 0,0 0 0 16,0 0 3-16,0 0 2 16,0 0 2-16,0 0 3 15,0 0-1-15,0 0-2 16,0 0 0-16,0 0-2 16,0 0-2-16,0 0-2 15,0 0-1-15,0 0 0 16,0-13-2-16,0 13-1 15,0 0 0-15,0 0 2 16,0 0-2-16,0 0 1 16,0 0-1-16,0 0-1 15,0 0 2-15,0 0-1 16,0 0 3-16,0 0-5 0,0 0 3 16,0 0 1-16,0 0 0 15,0 0-1-15,0 0 0 16,0 0-1-16,0 0-1 15,0 0 1-15,0 0-1 16,0 0 0-16,0 0 1 16,0 0 0-16,0 0-1 15,0 0 0-15,0 0 0 16,0 0 0-16,0 0-1 16,0 0-2-16,0 0 0 15,-6 17-1-15,6-17 1 16,6 26-2-16,0-1 0 0,1 5 2 15,0 5-1-15,3 10 1 16,2 9 1-16,2 7 2 16,1 10-1-16,1 1 3 15,4 4-1-15,0 7 1 16,0 0-2-16,0 2 2 16,-1 5 0-16,1-4 1 15,-1 2 0-15,0 2 1 16,0 1-1-16,-1-3 1 15,0 1 1-15,0-4 1 16,0-5-2-16,-2-4-1 16,0-4 0-16,-2-4-1 15,-1-9 0-15,-2-2 2 0,1-11 0 16,-2-4 0-16,-1-3 0 16,-1-5 4-16,1-8-3 15,-2-1 3 1,-1-8-3-16,-2-1 2 0,-4-16-4 15,6 22 3-15,-6-22-3 16,0 0 0-16,0 0-2 16,0 0-2-16,0 0-4 15,0 0-11-15,0 0-28 16,0 0-49-16,-7-13 0 16,-3-11-5-16,-2-7 75 15</inkml:trace>
  <inkml:trace contextRef="#ctx0" brushRef="#br0" timeOffset="234760.1884">23546 7640 47 0,'0'0'35'15,"-3"-16"-3"-15,3 16 0 16,-4-16-2-16,4 16-5 15,0 0-1-15,0 0-4 16,-3-13-2-16,3 13-3 16,0 0-4-16,0 0-3 15,0 0-2-15,0 0-2 16,0 0-1-16,-3 13-1 0,3-13 1 16,0 0-3-16,0 0 0 15,0 0-2-15,0 20 0 16,0-20 1-16,3 31-1 15,-2-11 0-15,2 10-1 16,1 2 1-16,1 11 1 16,1 6 0-16,-1 5 2 15,1 3-1-15,0 5 1 16,3 3 1-16,-2 5-1 16,1 3 1-16,3 2 0 15,-3 3-2-15,5 1 5 16,-1 4 0-16,1-1-2 0,0 0 3 15,1-5-2-15,-1-2 0 16,3-7 0-16,-2-5 4 16,1-4-6-16,-1-4 1 15,1-5-2 1,-1-2 2-16,1-5-1 0,-2-1 1 16,0-3-2-16,0-1 0 15,-3-7-1-15,0 0 0 16,0-4 2-16,-3-2-2 15,-1-1 4-15,0-1-3 16,-2-7 3-16,0 0 1 16,-1-2-1-16,-3-14 1 15,3 19-2-15,-3-19-2 0,0 0-5 16,0 0-2-16,0 0-16 16,0 0-24-16,0 0-46 15,12-14-4 1,-12 14-2-16,0 0 71 0</inkml:trace>
  <inkml:trace contextRef="#ctx0" brushRef="#br0" timeOffset="235532.058">23312 9615 42 0,'-17'22'94'16,"17"-22"-2"-16,-13 8-3 15,13-8-64-15,0 0-14 0,0 0 0 16,0 0-3-16,0 0 1 15,0 0-4-15,0 0-1 16,0 0-1-16,14 3 0 16,-14-3-1-16,18 12-1 15,-5-2 1-15,4 3-2 16,3 1 0-16,6 7-1 16,3 2 1-16,3 1 0 15,1 2 0-15,3 0-1 16,1 3-1-16,1-2 2 15,0 2-2-15,-2-1 1 16,0 1 0-16,0-5-1 0,-3 4 1 16,-1-4 0-16,-3-1 2 15,-5-4-1-15,-2-3 2 16,-5-6-1-16,-4-1 2 16,-13-9-1-16,16 5 2 15,-16-5-1-15,0 0 0 16,7-14-1-16,-3 1-1 15,1-7 2-15,3-5-3 16,1-2 1-16,3-6-1 0,5-9-1 16,2-2 0-1,5-3 0-15,4-1-1 16,2-1 1-16,-1-3-4 16,7 0-1-16,-2 3-4 0,0 3-3 15,-4 3-10-15,-4 5-10 16,-7-1-23-16,-2 3-37 15,-13 4-2-15,-9 5 21 16</inkml:trace>
  <inkml:trace contextRef="#ctx0" brushRef="#br0" timeOffset="239682.691">23722 10543 48 0,'14'-10'90'0,"-14"10"-2"16,0 0-3-16,0 0-67 0,-2-15-10 15,2 15-5 1,0 0 2-16,0 0-2 16,0 0 0-16,0 0 1 0,-5-13 0 15,5 13 0-15,0 0-1 16,0 0-3-16,0 0 1 15,0 0 0-15,0 0-2 16,0 0-1-16,-4 18-1 16,4-18 1-16,3 23-1 15,-2-7 5-15,2 5-4 16,1 4 1-16,2 5 0 16,-2 0 2-16,2 8 0 0,3 2 0 15,1 7 1 1,0 4 1-16,2 3-2 15,-1 5 2-15,2 5-2 16,0 5 0-16,2 1-1 0,-4 1 1 16,1-3-2-16,1 7 0 15,-2 0 2-15,1 2-2 16,-1 3 1-16,2 0 0 16,-1 5-3-16,1 0 1 15,0 3 0-15,1-4 0 16,1-4 0-16,-2 0-1 15,0-1 2-15,1-2-2 16,-1-5 4-16,0-2 3 16,-1 1-2-16,1-3 3 15,-3-2-2-15,1-1-1 16,1-4-2-16,-4-5 2 16,0-4 0-16,0-4-4 0,-2-8 2 15,1-2-3-15,-1-5 5 16,-2-6-2-16,1-2 4 15,-1-5-2-15,0 0 0 16,1-5-1-16,-2 0 3 16,-3-15-2-16,7 24-1 15,-7-24 2-15,6 17-1 16,-6-17 2-16,5 13-1 16,-5-13 1-16,0 0-1 15,0 0 1-15,0 0-1 16,9 14 0-16,-9-14-2 15,0 0 0-15,0 0-1 0,0 0 1 16,4 13-1-16,-4-13-2 16,0 0 1-16,0 0 1 15,0 0 1-15,0 0-3 16,0 0 0-16,8 13 1 16,-8-13-3-16,0 0 3 15,0 0-2-15,0 0 0 16,5 16 1-16,-5-16 1 15,0 0 0-15,8 13 1 16,-8-13-1-16,0 0 1 16,10 17 1-16,-10-17-1 15,0 0 0-15,0 0 0 16,11 16 0-16,-11-16-1 0,0 0 3 16,6 15-3-16,-6-15 1 15,0 0 0-15,9 14 1 16,-9-14 0-16,0 0-1 15,7 19 1-15,-7-19-1 16,0 0 1-16,4 19-2 16,-4-19 1-16,3 14 0 15,-3-14 0-15,3 16 1 16,-3-16-2-16,1 14 2 16,-1-14-2-16,2 13 2 15,-2-13 0-15,0 0 0 16,1 16-1-16,-1-16 0 15,0 0 3-15,2 18-2 0,-2-18 1 16,0 0-1-16,0 13 1 16,0-13-3-1,0 0 2-15,0 0-1 0,-2 15 1 16,2-15-2-16,0 0 0 16,3 13 1-16,-3-13-1 15,0 0 3-15,0 0-6 16,0 0 5-16,0 0 0 15,0 0 0-15,0 0 3 16,6-13-3-16,-6 13 0 16,0 0-1-16,0 0 5 15,0 0-6-15,0 0-1 0,13-10 3 16,-13 10-2-16,23-3-2 16,-6 1 0-16,5-1 1 15,2 0-1-15,5 0 2 16,3-1-1-16,4 1 1 15,5-2-2-15,6 2 4 16,5 1-1-16,6-3 1 16,5 1-2-16,9-2 4 15,5-1-5-15,4-2 1 16,4-1 1-16,4-6-1 16,5 0 0-16,6-1 2 15,1 0-2-15,2 1-1 0,1-1 3 16,2 2-3-16,-2 1 2 15,1 2 0-15,-3-1 0 16,2 5 0 0,-3-4 1-16,0 2 1 0,-1 3-1 15,1-2 2-15,-2 3-2 16,-3 2 1-16,-1 1-1 16,-4 0-1-16,0 3 1 15,-2 2-3-15,1-2 1 16,-4 1 1-16,-1 2 1 15,-1 0-2-15,-8 1 2 16,-2 0 0-16,-5-2-1 16,-8-1 1-16,-6 2 0 0,-5-3 0 15,-5 0 0 1,-6 0 1-16,-6-1-3 0,-6-2 2 16,-3 1 0-1,-7 1 1-15,-4 0-3 0,-13 1-5 16,16-3-9-16,-16 3-16 15,0 0-28-15,0 0-35 16,-33-2-3-16,-1 7-3 16</inkml:trace>
  <inkml:trace contextRef="#ctx0" brushRef="#br0" timeOffset="240216.158">24442 13481 1 0,'0'0'39'15,"0"0"9"-15,0 0-12 16,0 0-52-16,0 0 5 15,0 0 5-15,0 0 3 16,0 0 4-16,0 0 5 0,0 0-8 16,0 0-24-16,0 0-25 15,-14 0 36-15</inkml:trace>
  <inkml:trace contextRef="#ctx0" brushRef="#br0" timeOffset="241023.3786">24351 13489 1 0,'0'0'29'16,"0"0"39"-16,-13 18-11 16,13-18-25-16,0 0-8 15,0 0 0-15,0 0-1 16,0 0-1-16,0 0-4 0,0 0 1 16,0 0-5-16,0 0-5 15,0 0 0-15,0 0-2 16,0 0-2-16,0 0-1 15,0 0 1-15,0 0-3 16,0 0 1-16,0 0 1 16,0 0-2-16,0 0 2 15,0 0-2-15,0 0 1 16,0 0-1-16,0 0 4 16,0 0-6-16,0 0-1 15,0 0 2-15,0 0 0 16,0 0-1-16,0 0-3 0,0 0 1 15,-1 13-3-15,1-13 4 16,-6 14-1-16,6-14-2 16,-10 20 1-16,3-3-1 15,-1 2 3-15,-5 4-1 16,-3 5 1-16,-4 3-1 16,-1 3 2-16,-7 5 1 15,-2 4-3-15,-6 3 1 16,-6 10 0-16,-3 6 0 15,-7 9 1-15,-3 7 0 16,-2 7-2-16,-4 6 0 16,-1 1 2-16,-4 5-2 15,2 0 1-15,-1-3 0 0,2-2 0 16,-1 0-1-16,-1-4 0 16,-1-3-2-16,0 0 1 15,1-1-2 1,1-3 4-16,1-3-2 0,2-3 2 15,3-7-2-15,4-5 5 16,5-2 2-16,4-3-1 16,2-8 1-16,2-5-1 15,5-3 1-15,3-2-1 16,1 0 5-16,5-8-5 16,-1 3 3-16,4-6-3 15,2-1-6-15,2-2 5 0,3 5-6 16,-1-7 5-16,2-2-10 15,2 0 11 1,1-5-11-16,2 3 9 0,2-3 0 16,0-2 1-16,2-2 0 15,7-13 0-15,-10 20-1 16,7-6-3-16,3-14 1 16,0 0-3-16,-4 13-8 15,4-13-15-15,0 0-35 16,0 0-34-16,0 0 1 15,-5-34 46-15</inkml:trace>
  <inkml:trace contextRef="#ctx0" brushRef="#br0" timeOffset="242183.6583">23679 10491 1 0,'0'0'70'15,"0"0"14"-15,8-13-2 16,-8 13-45-16,0 0-12 16,0 0-3-16,0 0-8 15,0 0 1-15,0 0-5 0,0 0-5 16,0 0-1-16,-13 9-3 16,13-9 2-16,-8 24-4 15,3-4 4-15,1 5-7 16,-2 2 6-16,0 4-2 15,1-1 0-15,-1 2-1 16,0-5 4-16,-1-4-2 16,3-6-2-16,-1-4 2 15,5-13-1-15,0 0-2 16,0 0 0-16,-8-14 1 16,9-5-3-16,-1-5 2 15,3-4 0-15,0-5 0 16,-2-3-2-16,4 0 3 15,2-3-1-15,2-3 1 0,2 3 3 16,2 2-2-16,1 1 2 16,2 2 0-16,3 11 5 15,-3 3-3-15,3 7 1 16,-5 9 0-16,2 7-3 16,-3 8-1-16,-1 4 0 15,2 8-3-15,-1-3-5 16,6 7 0-16,1-2-17 15,10 2-16-15,-1-4-46 16,16-1-3-16,-2-5-1 16,8-6 52-16</inkml:trace>
  <inkml:trace contextRef="#ctx0" brushRef="#br0" timeOffset="243400.781">27948 12971 59 0,'0'0'88'16,"0"0"-2"-16,0 0-42 15,0 0-20-15,0 0-9 16,0 0-3-16,0 0-2 16,0 0-1-16,0 0-2 15,0 0 0-15,0 0 1 16,0 0-1-16,-6 13-1 16,6-13 1-16,0 0 0 15,0 0-3-15,0 0-1 16,16 7 0-16,-16-7-1 15,0 0-1-15,20 11-1 16,-20-11 0-16,19 15 0 0,-4-6-1 16,-1 3-1-16,2 1 1 15,3 0 1-15,1 0 0 16,1 0 1 0,4 0-1-16,-2-3 1 0,-1 1 1 15,2-1-2-15,-4-1 3 16,-1 0 0-16,-1-2 0 15,-5-1-2-15,-13-6 1 16,12 13 1-16,-12-13-1 16,0 0 3-16,0 0-5 15,0 0 1-15,0 0-2 16,-17 15 0-16,17-15-5 0,-16 13-4 16,0 3-4-16,-4 13-11 15,-13 6-17-15,0 20-53 16,-19 7-1-16,-4 10 0 15,-9-1 51-15</inkml:trace>
  <inkml:trace contextRef="#ctx0" brushRef="#br0" timeOffset="244567.6377">22187 16085 1 0,'19'4'0'0,"-19"-4"76"0,0 0 1 15,0 0-46-15,0 0-6 16,14 5 0-16,-14-5-3 15,0 0-2-15,0 0-4 16,0 0 0-16,0 0-1 16,0 0-4-16,0 0-3 15,0 0-3-15,0 0 1 16,6-13-1-16,-6 13 1 16,0 0-2-16,0 0 2 15,0 0-11-15,0 0 8 0,0 0-8 16,10 15 6-1,-10-15 0-15,0 0 0 16,0 18-9-16,0-18 8 16,0 23 1-16,-2-7 0 0,1 1-1 15,-1 0 0-15,0 4-8 16,-4 5 9 0,-1 4-1-16,-3-4 2 0,-2 1 0 15,2 2-2-15,-2-1 3 16,2-5 0-16,2-2-2 15,-1-8 2-15,5 0 1 16,4-13-1-16,-5 15-1 16,5-15 0-16,0 0 0 15,0 0 0-15,0 0 0 16,0 0-2-16,0 0 0 16,13-3 0-16,-13 3 0 0,19 3-1 15,-5-2-1-15,7 9-3 16,2-3-2-16,7 3-4 15,9 5-7-15,9 7-14 16,4-8-18-16,20 9-49 16,1-10 7-16,11-9 21 15</inkml:trace>
  <inkml:trace contextRef="#ctx0" brushRef="#br0" timeOffset="245851.7925">25523 13131 1 0,'17'5'69'0,"-17"-5"14"16,0 0-1-16,0 0-48 15,0 0-16-15,0 0-3 16,0 0-2-16,0 0-2 0,0 0 1 15,0 0 0-15,0 0 0 16,0 0 1-16,0 0-3 16,0 0 1-1,0 0-2-15,0 0-2 0,0 0-1 16,0 0-1-16,0 0 0 16,0 0-1-16,0 0-1 15,0 0 0-15,0 0 0 16,0 0-2-16,0 0 0 15,0 0 3-15,0 0-2 16,0 0 0-16,0 0 1 16,0 0 0-16,0 0 1 0,0 0 1 15,0 0 0-15,0 0-2 16,0 0 1 0,0 0 1-16,0 0-1 15,0 0 0-15,0 0-1 0,0 0 0 16,0 0 0-16,0 0 1 15,0 0-3-15,-9 14 1 16,9-14 0-16,0 0 0 16,0 0-1-16,0 0 0 15,0 0 0-15,0 0 0 16,0 0 0-16,0 0-1 16,-1 16-1-16,1-16-1 0,0 17 1 15,0-1-1 1,0 6 0-16,0 4-1 15,1 4 0-15,1 3 1 16,-2 1-2-16,3 2-7 16,-3-5-11-16,1 7-28 0,-12-4-51 15,2 7-7-15,-17-9-2 16,-6-5 17-16</inkml:trace>
  <inkml:trace contextRef="#ctx0" brushRef="#br0" timeOffset="247452.8737">25520 13127 6 0,'0'0'79'0,"0"0"-4"16,0 0-2-16,0 0-63 16,13 6-4-16,-13-6-1 15,0 0 3 1,14-16 2-16,-14 16 1 0,0 0 1 15,13-3 1-15,-13 3 1 16,0 0-4-16,0 0 0 16,0 0-2-16,0 0-2 15,0 0-1-15,0 0 0 16,0 0-1-16,0 0-1 16,0 0 0-16,0 0-1 15,0 0 0-15,0 0 0 16,0 0 2-16,0 0-1 0,0 0 1 15,0 0-1-15,0 0-1 16,0 0 4 0,0 0-2-16,0 0 0 15,0 0 0-15,0 0 0 0,0 0 1 16,0 0 0-16,0 0-1 16,0 0 0-16,0 0-3 15,0 0 2-15,0 0-1 16,0 0 0-16,0 0 1 15,0 0-1-15,0 0 2 16,0 0 1-16,0 0 1 16,0 0 0-16,0 0 0 0,0 0-1 15,0 0-1-15,0 0 0 16,0 0 0-16,0 0-1 16,0 0-1-16,0 0-2 15,0 0 0-15,-6 13 1 16,6-13-1-16,0 0 0 15,0 0-1-15,-1 16 0 16,1-16 1-16,-3 24-1 16,5-6 0-16,-1 3-1 15,0 5 1-15,4 8-2 16,0 0 1-16,3 4 0 16,0 2 1-16,1 1-1 15,-2 2 4-15,3-3-3 16,0 1 1-16,-2-7 0 15,-3-2 0-15,1-5-1 16,-1-4 1-16,-1-4 0 16,2-4-2-16,-6-15 1 0,2 18 3 15,-2-18-1-15,0 0 1 16,0 0-1-16,0 0-1 16,0 0 1-16,0 0 0 15,0 0 1-15,0 0-4 16,0 0-2-16,0 0-2 15,0 0-7-15,0 0-7 16,0 0-15-16,0 0-25 16,16 6-43-16,-16-6 2 15,0 0-4-15,-8-16 64 16</inkml:trace>
  <inkml:trace contextRef="#ctx0" brushRef="#br0" timeOffset="248808.3217">25306 12674 93 0,'0'0'87'15,"6"14"-1"-15,-6-14-50 0,0 0-31 16,0 0-4-16,0 0 1 16,0 0-2-16,0 0 2 15,0 0 1-15,0 0 2 16,14-13 0-16,-14 13 1 15,6-13-2-15,-6 13-1 16,9-25-1-16,-5 6-1 16,1-4 0-16,0-6 0 0,0 0 1 15,-1-3-2 1,2 0 2-16,-3 1-1 16,2 2 1-16,1 3 1 15,-3 3 1-15,1 7 2 0,-1 2 0 16,-3 14 1-16,5-13 0 15,-5 13 1-15,0 0-1 16,0 0-2-16,0 0-2 16,0 0-3-16,0 15 0 15,0-15-1-15,4 22-2 16,-1-6 2-16,4 4-3 16,-1 6 1-16,1 6 0 15,3 4 5-15,2 0-5 0,-1 3-2 16,2-3-7-1,0 0-10-15,2 0-16 16,-7-7-44-16,4 1-7 16,-6-14-9-16,-6-16 55 0</inkml:trace>
  <inkml:trace contextRef="#ctx0" brushRef="#br0" timeOffset="249748.3535">23859 12170 36 0,'0'0'81'0,"0"0"-3"16,0 0-37-16,0 0-18 15,0 0-3-15,0 0-1 16,0 0-3-16,0 0 0 16,0 0-3-16,0 0-1 15,0 0-1-15,0 0 0 16,0 0-2-16,0 0-2 16,0 0-1-16,0 0 0 15,0 0-1-15,0 0-2 16,0 0 1-16,0 0-3 15,17-7-1-15,-17 7 2 0,29-4-1 16,-9 1-1-16,5-1-1 16,4 2 0-1,1-2 1-15,2 1 1 0,0-1-1 16,-1 1-1-16,0 1 2 16,-3 0 0-16,-2 0 1 15,-1-1 2-15,-2 2-5 16,-4-1 1-16,-3 2 0 15,-3 0 1-15,-13 0-1 16,18 0 0-16,-18 0-2 16,0 0 1-16,13 0 2 15,-13 0-4-15,0 0-6 0,0 0-14 16,0 0-27-16,0 0-43 16,0 0-3-16,-13-5-6 15,13 5 54 1</inkml:trace>
  <inkml:trace contextRef="#ctx0" brushRef="#br0" timeOffset="250519.7621">23016 12126 79 0,'2'17'86'0,"-2"-17"0"16,0 0-43-16,16-3-32 15,-16 3-4-15,13-8 2 16,-13 8 0-16,11-13 1 16,-11 13 0-16,9-19-1 15,-6 3-1-15,-2-1-4 16,-1-5 5-16,2-1-4 15,-1-6-1-15,1-1 0 16,2-2-1-16,0-1 0 16,1 4 1-16,2 2 1 0,0 3-5 15,-1 3 3-15,1 5-2 16,-7 16 2-16,10-16 0 16,-10 16 1-16,0 0-1 15,0 0-2-15,0 0 1 16,0 0-1-16,2 14 1 15,-2-14-3-15,-2 24 2 16,2-9-3-16,2 4 0 16,-2 4 1-16,0 3 2 15,-2 6-4-15,2 3 0 16,-1-1 2-16,1 2-3 16,1 0-3-16,-1 0-10 0,6 3-22 15,-5-4-53-15,9 3-2 16,-7-5-4-16,2 0 30 15</inkml:trace>
  <inkml:trace contextRef="#ctx0" brushRef="#br0" timeOffset="251671.6091">23433 14326 21 0,'15'19'84'0,"-15"-19"1"0,0 0-7 15,0 0-67-15,0 0-2 16,0 0 1-16,0 0 1 16,0 0 2-16,0 0 1 15,0 0-1-15,0 0 1 16,0 0 0-16,0 0-4 15,0 0-2-15,0 0 0 16,0 0-2-16,13 10-1 16,-13-10-2-16,0 0 3 15,0 0-3-15,0 0 2 16,0 0-1-16,0 0-1 16,0 0-1-16,0 0-1 15,0 0 4-15,0 0-5 16,0 0-2-16,0 0 0 0,17 10 3 15,-17-10-2-15,17 22-2 16,-5-9 3 0,2 4-3-16,4 2 2 15,0 2 1-15,0 4 0 0,2 1-4 16,2 0 4-16,-1 1 2 16,-1 1-4-16,2-2 4 15,-2 0-2-15,-2-6 2 16,-2-1-1-16,-2-4 1 15,0-3-1-15,-14-12 0 16,21 17 2-16,-21-17-3 0,14 9 3 16,-14-9-2-16,0 0 1 15,13 4 0 1,-13-4-2-16,0 0 1 0,0 0 0 16,0 0-3-1,0 0-4-15,0 0-3 0,13 0-8 16,-13 0-12-16,0 0-26 15,0 0-45-15,-12-14-3 16,4-5-1-16,-1-3 77 16</inkml:trace>
  <inkml:trace contextRef="#ctx0" brushRef="#br0" timeOffset="252552.2504">22947 13928 52 0,'0'0'93'15,"0"0"-1"-15,0 0-5 16,0 0-68-16,0 0-10 16,0 0-4-16,0 0-1 15,15-2-2-15,-15 2 2 16,4-13 1-16,-4 13 1 16,4-26-3-16,-1 11 0 15,0-7-1-15,0-1 0 16,1-5-2-16,1 1 0 15,0-5-1-15,0 3 0 16,0 1 0-16,1-1 0 0,1 4 1 16,-1 2-1-16,0 6 3 15,-2 2 0-15,-4 15 0 16,7-14 1-16,-7 14 0 16,0 0 0-16,0 0 0 15,0 0 0-15,0 0-3 16,0 0 0-16,2 14-2 15,-2-14 1-15,1 13 2 16,2 0-3-16,2 5 0 16,0 0 2-16,1 4 2 15,-2 1 1-15,5 3 0 16,-2 0 0-16,2 0-2 0,-2-3 2 16,-1-3 0-16,0 1-3 15,0-4 2-15,-2-1-2 16,2-3 1-16,-3 0 0 15,-3-13-1-15,7 17 1 16,-7-17-1-16,7 13 2 16,-7-13-1-16,0 0-1 15,10 13 0-15,-10-13 0 16,0 0 0-16,0 0-2 16,0 0 0-16,9 14-5 15,-9-14-2-15,0 0-7 16,0 0-7-16,4 13-10 15,-4-13-13-15,0 0-14 0,0 0-16 16,1 15-11-16,-1-15 25 16</inkml:trace>
  <inkml:trace contextRef="#ctx0" brushRef="#br0" timeOffset="252854.0267">23153 14045 1 0,'0'0'73'0,"-15"21"8"15,15-21-14-15,-13 15-19 16,13-15-12-16,0 0-10 15,-15 3-5-15,15-3-3 16,0 0-5-16,0 0-3 16,-11-15-5-16,11 15-2 15,0 0-2-15,0 0-1 0,-15-10 0 16,15 10-1-16,0 0 0 16,0 0 3-16,0 0-1 15,0 0 0-15,0 0 0 16,6-13 0-16,-6 13 2 15,25-14-1-15,-7 2 0 16,4 4-3-16,2-3 0 16,2 1-8-16,6 3-20 15,-6-7-62-15,7 2-5 16,-5-1-4-16,-4-1 14 16</inkml:trace>
  <inkml:trace contextRef="#ctx0" brushRef="#br0" timeOffset="260558.8023">25306 14003 1 0,'-14'-2'81'16,"14"2"12"-16,0 0 1 15,-16-5-47-15,16 5-24 16,0 0-5-16,0 0-4 0,0 0-3 15,0 0-4-15,0 0-5 16,0 0-2-16,0 0-2 16,-7 21-1-16,5-6-3 15,1-2 1-15,1 7 1 16,1-1 2-16,1 2 3 16,-1 7 0-16,1-2 0 15,0 1-1-15,1-1 2 16,2 0 0-16,-2-1 1 15,1-2-1-15,-1-2 1 16,0-5 0-16,1 0 0 16,-1-1-3-16,-3-15 1 0,6 18 0 15,-6-18-3-15,0 0 0 16,10 15 1-16,-10-15-3 16,0 0 1-16,0 0 2 15,13-8 1-15,-13 8 0 16,0 0 0-16,0 0 1 15,0 0 0-15,0 0 0 16,13-5 1-16,-13 5 1 16,0 0-2-16,0 0-4 15,0 0 4-15,0 0 3 16,0 0-3-16,0 0 0 16,0 0-1-16,0 0 2 15,0 0 0-15,0 0 0 0,-5 13-1 16,5-13-4-16,0 0 3 15,0 0 1-15,-1 13-1 16,1-13-1 0,0 0 1-16,0 0 2 0,0 0-1 15,0 0 2-15,0 0-1 16,0 0-1-16,0 0 0 16,0 0-2-16,0 0 2 15,0 0-3-15,0 0 2 16,0 0-3-16,0 0-7 15,0 0-9-15,0 0-15 16,-17 0-40-16,17 0-23 16,0 0-3-16,-13-12 34 0</inkml:trace>
  <inkml:trace contextRef="#ctx0" brushRef="#br0" timeOffset="262742.9717">25176 14237 4 0,'0'0'77'16,"0"0"2"-16,0 0-32 16,-5 13-23-16,5-13-4 15,0 0-3-15,0 0 1 0,0 0-2 16,0 0-3-16,0 0-3 16,-2 13-5-16,2-13-3 15,0 0-2-15,0 0 0 16,0 0-1-16,0 0 1 15,15-5 0-15,-15 5 1 16,13 0 0-16,-13 0 0 16,17 0 1-16,-17 0-1 15,19-1 1-15,-19 1-1 16,24-6 1-16,-24 6-2 16,25-14 1-16,-11 6 1 15,1 0-1-15,-1-2 0 16,0 0 1-16,-1-1-1 0,-13 11 1 15,21-20 1-15,-21 20 0 16,14-20-1-16,-14 20 0 16,12-20 1-16,-7 7-1 15,-5 13 0-15,10-20 1 16,-10 20-3-16,11-19 1 16,-11 19 0-16,10-20 1 15,-10 20 1-15,7-18-2 16,-7 18 1-16,3-20 0 15,-3 20 0-15,0-19-1 16,0 19 0-16,-5-17 0 16,5 17-2-16,-8-23 0 0,8 23 1 15,-7-16 0-15,7 16 1 16,0 0 2-16,-19-16-3 16,19 16 2-16,-15-7-1 15,15 7 1 1,-14 3 1-16,14-3-2 0,-15 1-1 15,15-1 0-15,-14 3 1 16,14-3-1-16,-14 3 1 16,14-3 0-16,-13 2-2 15,13-2 2-15,0 0 0 16,-16 7-1-16,16-7 0 16,0 0 0-16,-9 14 1 15,9-14-2-15,-6 19-1 0,3-3 1 16,1-2 0-16,-1 2 1 15,-2 2 0-15,4 0 0 16,-1 1 1 0,1 0-2-16,1-2 1 0,0 0 1 15,0 2-1-15,0 0-1 16,1 0-1-16,1-1 0 16,-1 3 1-16,1 0-1 15,2 1 2-15,0 1-1 16,1-3-4-16,1 0 7 15,-1 1-2-15,3 0 0 16,-3-5-2-16,1-1 4 0,1-1-3 16,-7-14 2-1,12 22 1-15,-12-22-1 0,11 16-2 16,-11-16 2 0,15 14 0-16,-15-14 0 0,13 10-1 15,-13-10-1-15,17 10 3 16,-17-10-2-16,16 6 1 15,-16-6-1-15,17 0 1 16,-17 0-2-16,20-3 2 16,-20 3 0-16,19-9-1 15,-19 9 1-15,19-13-3 16,-19 13 3-16,17-11-1 16,-17 11 0-16,13-13 0 0,-13 13 0 15,0 0 1-15,15-15-1 16,-15 15 3-1,0 0 0-15,0 0-3 16,0 0-1-16,0 0 2 0,10-13 0 16,-10 13-2-16,0 0 1 15,0 0-2-15,7-14 0 16,-7 14 0-16,0 0 4 16,0 0-3-16,6-14 2 15,-6 14-1-15,0 0 2 16,0 0-1-16,0 0 0 15,0 0 1-15,0 0 0 0,0 0 3 16,1 13-2 0,-1-13-2-16,0 0 0 15,0 0 4-15,0 0-3 16,0 0 2-16,0 0-2 0,0 0-5 16,0 0 2-16,-1 13 1 15,1-13-1-15,0 0-4 16,1 14 3-16,-1-14-1 15,3 16 0-15,-1-3 3 16,0 1-1-16,3 1 1 16,-4 2 0-16,4 2 2 15,-1 0-2-15,0 4 0 16,1-3 2-16,-1 1-3 16,0-2 2-16,1 0 1 15,-1-3-1-15,-1 1 2 16,0-4-1-16,-3-13-1 15,3 20 1-15,-3-20-1 0,0 0 1 16,1 15 0-16,-1-15 0 16,0 0-3-16,0 0-3 15,0 0-9-15,0 0-24 16,0 0-59-16,7-19-6 16,-10-1-2-16,-5-2 27 15</inkml:trace>
  <inkml:trace contextRef="#ctx0" brushRef="#br0" timeOffset="263730.7743">25667 14004 12 0,'-10'16'85'0,"10"-16"1"16,0 0-5-16,0 0-58 15,0 0-5-15,0 0-2 16,0 0-2-16,0 0-3 15,0 0-2-15,0 0 0 16,14-1-4-16,-14 1-3 16,18 0-2-16,-5-2 1 0,2 1-1 15,4-5 1-15,4 3 1 16,0-1-1 0,6 1-2-16,0-3 3 0,0 3 0 15,-3-2-1-15,-2 0 0 16,-2 2 0-16,-2 0 0 15,-2 2 0-15,-18 1 1 16,17-1-1-16,-17 1-2 16,0 0-3-16,13 4-6 15,-13-4-11-15,0 0-19 16,0 0-49-16,0 0-2 0,4 16-2 16,-4-16 56-16</inkml:trace>
  <inkml:trace contextRef="#ctx0" brushRef="#br0" timeOffset="264167.9195">25872 14162 75 0,'-9'17'97'15,"8"-4"-3"-15,1-13-4 16,-16-3-80-16,16 3-6 15,0 0 0-15,0 0 2 0,0 0 1 16,0 0-1 0,0 0 1-16,0 0-2 15,0 0-2-15,0 0-3 16,14-7-1-16,-14 7 1 0,19-2-1 16,-6-1 1-16,3 3-1 15,3-4 0-15,1 1 0 16,1 0 1-16,1-1-1 15,-2 0 2-15,1-1-2 16,-1 1 1-16,-2 0 1 16,0 1 0-16,-1-1 2 15,-2 4-3-15,-1-2 3 16,-14 2-1-16,20-1 0 16,-20 1-2-16,0 0 1 15,15 4-5-15,-15-4-6 16,0 0-9-16,0 0-13 15,0 0-31-15,0 0-32 0,-6 13 1 16,6-13-3-16</inkml:trace>
  <inkml:trace contextRef="#ctx0" brushRef="#br0" timeOffset="264726.7854">26494 13649 1 0,'-13'2'56'0,"13"-2"31"15,-21 7-1-15,21-7-50 16,-14 1-12-16,14-1-1 15,0 0-6-15,-16 6-1 16,16-6-5-16,0 0-5 16,-16 9-3-16,16-9-1 15,-13 14 0-15,13-14 0 16,-20 23-1-16,10-7-1 16,-2 5 2-16,1 3-1 15,-2 3 2-15,1 2-1 16,1 3-2-16,2 4 0 0,1 2 1 15,2 3 0-15,4 0-3 16,1 2 3-16,5-1-2 16,2 0 0-16,3 0-1 15,2-5 2-15,4 1-2 16,2-4-5-16,2-3 5 16,-1-4 0-16,1-4 1 15,1-1-1-15,-2-6 2 16,-2-3 0-16,-3-6 2 15,-13-7 4-15,20 9-4 16,-20-9 0-16,0 0-2 16,0 0-4-16,0 0-8 0,0 0-11 15,0 0-26-15,0 0-45 16,0 0 1 0,1-24-5-16</inkml:trace>
  <inkml:trace contextRef="#ctx0" brushRef="#br0" timeOffset="265360.3557">26605 14164 71 0,'0'0'86'0,"8"16"-2"15,-8-16-8-15,0 0-75 0,0 0 0 16,0 0-2-16,0-13 4 15,0 13 4-15,0 0 1 16,0 0 0 0,12-15-3-16,-12 15-4 0,10-25-1 15,-4 8 1-15,0-5-1 16,-1-1 3-16,1-6 0 16,-2 0-1-16,2 0-1 15,-1 2 2-15,0-2 0 16,0 5 1-16,-2-1 1 15,1 5 0-15,0 4 1 16,1 3 2-16,-4 0 1 0,-1 13-1 16,0 0 0-16,4-13-2 15,-4 13 0-15,0 0-2 16,0 0 1 0,0 0-4-16,0 0-2 0,0 0-2 15,0 0 0-15,0 14-1 16,0-14 0-16,6 16 0 15,-2-3 1-15,1 2-1 16,1 6 1-16,-2 1 1 16,2 4 0-16,-1 1 1 15,-2 5-1-15,3 1 1 16,-3 2-1-16,1-3 2 16,1-1 0-16,-1 0 0 0,0-2 0 15,1-5 0 1,-1-2 0-16,-1-6 2 15,0-3-1-15,-3-13-1 0,4 18 0 16,-4-18-2-16,0 0-4 16,0 0-7-16,0 0-13 15,0 0-21-15,0 0-44 16,0 0-4-16,0 0 1 16,3-26 64-16</inkml:trace>
  <inkml:trace contextRef="#ctx0" brushRef="#br0" timeOffset="265743.6162">26934 14172 22 0,'7'16'86'0,"-7"-16"1"16,7 13-1-16,-7-13-67 15,0 0-10-15,0 0-1 16,0 0 4-16,0 0 2 16,0 0-4-16,0 0-2 15,0 0-3-15,2 14-4 16,-2-14-2-16,0 19-1 16,0-6 1-16,1 1-1 15,1 3 2-15,0 2 0 16,3 6 0-16,-1 1 1 15,0-5-1-15,1 4 1 0,-1-2 1 16,0-4-2-16,1 0 2 16,-2-4-3-16,-3-15-5 15,5 16-9-15,-5-16-13 16,0 0-25-16,0 0-38 16,0 0-2-16,21-33 14 15</inkml:trace>
  <inkml:trace contextRef="#ctx0" brushRef="#br0" timeOffset="266312.2753">27176 13887 48 0,'0'0'88'0,"-6"18"0"15,6-18-3-15,0 0-73 16,-13 0-4-16,13 0-2 16,0 0-1-16,0 0 0 15,2 20 0-15,-2-20-2 16,6 29-2-16,-2-10-1 16,2 2 1-16,-1 5 0 15,3 3-1-15,0 0 2 0,2-5-1 16,2 2 0-16,1-2-1 15,1-6 1-15,-1-3-1 16,3-5 1-16,0-3 1 16,1-3 1-16,-2-2 0 15,1-5 0-15,-3-6 1 16,0 1 0-16,-13 8 2 16,17-24-2-16,-11 10 1 15,-2 0-2-15,-4-5 0 16,0-1 0-16,-3-5-1 15,0-1-1-15,0-4-2 16,1 0 1-16,-3-2-2 16,-1 2 1-16,1 2 0 15,-2 5 1-15,-2 7 0 0,-1 3 1 16,-3 5 2-16,13 8 0 16,-26-12 2-16,13 12-1 15,-3-3-2-15,2 5-5 16,14-2-4-16,-24-2-6 15,24 2-14-15,-20 3-25 16,20-3-44-16,0 0-1 16,-10 20-2-16,10-20 73 15</inkml:trace>
  <inkml:trace contextRef="#ctx0" brushRef="#br0" timeOffset="266695.9472">27514 14085 73 0,'-5'25'95'0,"3"-5"-1"16,2-20-6-1,0 0-77-15,0 0-13 0,0 0-2 16,0 0 0-16,-2 16-2 16,2-16 3-16,3 27 0 15,-3-4-1-15,1-1-1 16,1 5-1-16,2 2 3 15,-1 3-3-15,1 0-6 16,4-1-13-16,-3-8-29 16,4 2-27-16,0-11-6 15,-9-14 32-15</inkml:trace>
  <inkml:trace contextRef="#ctx0" brushRef="#br0" timeOffset="267210.8197">27746 13817 78 0,'4'13'89'0,"-4"-13"-1"16,-1 14-5-16,1-14-81 15,0 0-7-15,0 0 3 16,-14 10 3-16,14-10 6 15,-6 18 3-15,4-5-1 16,2 5-3-16,2 7-4 16,1 2-3-16,2 6 0 0,1 2 2 15,3 1-1 1,0-3 1-16,2 1 0 0,1-8-1 16,2-6 1-16,-1-6-2 15,0-5 1-15,1-6 1 16,-1-6 1-16,2-4 1 15,-15 7 1-15,21-28-1 16,-13 9 1-16,-1-4 1 16,-4-1-1-16,-3-2 0 15,-3 0 0-15,-1-2 0 16,-4 4-1-16,-3 4 1 16,-2 1 1-16,3 3-1 15,-5 3-1-15,2 2 0 16,-1 0 0-16,-2 3-2 15,0-2-1-15,0 2-2 0,2 1-8 16,-2-1-10-16,16 8-24 16,-30-13-49-16,30 13-5 15,-21-13 0-15,21 13 31 16</inkml:trace>
  <inkml:trace contextRef="#ctx0" brushRef="#br0" timeOffset="267544.2332">28241 13582 90 0,'16'14'99'0,"-3"-1"0"16,-13-13-9-16,0 0-79 15,0 0-11-15,0 0 1 16,-4 13-2-16,4-13 5 15,14 22-5-15,-4-7-1 16,7 3 1-16,6 5-1 16,5 0 0-16,4 3-6 15,1 4 3-15,0 2-7 16,4 3 5-16,-3 4-1 16,-4 7 0-16,-6 1-1 15,-5 8 1-15,-6 4 3 16,-8 9-2-16,-13 0-11 0,-8 14-62 15,-17-8-2-15,-9-9-4 16,-9-16 45-16</inkml:trace>
  <inkml:trace contextRef="#ctx0" brushRef="#br0" timeOffset="271445.7171">24357 11631 4 0,'0'0'84'0,"7"13"-3"15,-7-13-1-15,0 0-56 16,0 0-10-16,0 0-3 16,0 0-4-16,0 0-3 15,0 0-2-15,0 0 0 16,0 0-1-16,12 16-1 16,-12-16 0-16,18 18 0 15,-5-9 0-15,3 0 0 16,2-1 2-16,-1 1 0 15,3-6 1-15,0 0 0 0,-1-3 2 16,-2-3-2 0,2-1 2-16,-3-5 0 0,0 0-1 15,1-2 0 1,-2-1 1-16,-2-4-2 0,-2-4 0 16,1 1 0-16,-5-1 0 15,-1 0-1-15,-4 3 1 16,-4 1-1-16,-1 1-2 15,-5 2 2-15,8 13-1 16,-21-13 0-16,8 11 1 16,0-1 0-16,-2 1-1 15,2 2 0-15,-2 6 1 16,2-2 0-16,0 4-1 16,-2 3-2-16,2 6 1 0,0 4-1 15,0 5 2 1,0 1-3-16,3 5 1 15,1 4 1-15,2 0 0 16,0 3 0-16,4-5 0 0,3 1 1 16,3-3-1-16,3-3 0 15,4-8 0-15,3-2 0 16,3-3 2-16,3-9-1 16,4-1 0-16,1-6-2 15,2-3 2-15,2-1-4 16,-2-3-3-16,1 1-7 15,-5-6-10-15,4 6-15 0,-11-7-28 16,3 9-21 0,-5-5-2-16,0 4 25 15</inkml:trace>
  <inkml:trace contextRef="#ctx0" brushRef="#br0" timeOffset="272043.8239">24817 11865 81 0,'0'0'84'0,"-14"11"1"16,14-11-24-16,0 0-50 15,-5-14-5-15,5 14-2 16,0 0-1-16,9-16 0 16,-9 16-1-16,0 0 1 15,17-10 1-15,-17 10-2 16,16-2-2-16,-16 2 0 15,20-1 0-15,-20 1-3 0,16 6 2 16,-16-6-2-16,13 10-2 16,-13-10 0-16,6 14 0 15,-6-14 1-15,-1 19-1 16,1-19 3-16,-9 22-1 16,9-22 2-16,-20 26 0 15,5-12 0-15,-3 3 1 16,-3 1 0-16,0-1 2 0,-4 2 0 15,1-1 2 1,-1 1-1-16,2-4 2 16,3 0 0-16,2-3 0 15,4 0 0-15,14-12-3 0,-14 14 2 16,14-14-2-16,0 0-2 16,0 0 2-16,21 10 0 15,-2-8-1-15,1-1 1 16,5-1-1-16,2 0-1 15,2 1 1-15,3-2 1 16,1 0-1-16,-1-1 0 16,-3 2-1-16,-2-3 1 15,-1 3 0-15,-3 0 0 16,-3 0 0-16,-2 3-1 16,-18-3 0-16,23 4-3 15,-23-4-3-15,13 6-2 16,-13-6-9-16,0 0-12 0,0 0-21 15,0 0-35-15,0 0-3 16,0 0 9-16</inkml:trace>
  <inkml:trace contextRef="#ctx0" brushRef="#br0" timeOffset="272627.6022">25246 11285 27 0,'0'0'85'16,"0"0"0"-16,0 0-2 16,-13-2-62-16,13 2-7 15,0 0-3-15,-13 0 1 16,13 0-3-16,0 0-1 16,-16 13-1-16,16-13-3 15,-12 23-1-15,5-5-2 0,3 2 0 16,-1 7-1-16,0 1 0 15,0 3 0-15,2 5 0 16,-1 3 1 0,0 3-1-16,2-1 2 0,1-1-2 15,2-4 0-15,-1 0 0 16,3-1 0-16,3-6-1 16,1-5 1-16,3-5 1 15,2-2 1-15,1-4-1 16,1-3 1-16,4-3 1 15,-3-4-1-15,1-1 1 16,-1-1 0-16,-2-1 0 0,-13 0-3 16,20-1-1-16,-20 1-2 15,0 0-6 1,0 0-4-16,14 7-13 16,-14-7-23-16,0 0-39 0,0 0-3 15,0 0 1-15,0 0 68 16</inkml:trace>
  <inkml:trace contextRef="#ctx0" brushRef="#br0" timeOffset="273195.5535">25534 11549 1 0,'18'-6'85'0,"-18"6"-2"16,0 0-1-16,0 0-51 0,0 0-21 16,0 0 0-16,-18 1 1 15,18-1-1-15,-17 15-1 16,17-15-1-16,-17 23-1 16,11-7-2-16,1 1-2 15,3 3-1-15,3 3-2 16,2 0 1-16,3 5 0 15,-1-4 0-15,6 4-1 16,0-4 0-16,2-2 0 16,0-2 1-16,3-3-1 15,0-1 1-15,1-4 0 16,3-5 0-16,1-3 1 0,2-2 0 16,-2-5 1-16,2-3 1 15,-2-4 0-15,-1-2-1 16,-2-3 1-16,-2-3-1 15,-3-2 0-15,-3-2 1 16,-2-2-1-16,-4-1 0 16,-3 2 0-16,-1 0 1 15,-4-1-1-15,-3 2 2 16,-3 3-2-16,-3 2 0 16,-5 3 1-16,1-1-1 15,-4 2 1-15,-1 3-3 16,-1 1-1-16,-2 2-1 15,2 0-2-15,-1 1-4 0,3 3-8 16,0 3-13-16,21 0-36 16,-25 16-29-16,20 1-2 15,2-2 0-15</inkml:trace>
  <inkml:trace contextRef="#ctx0" brushRef="#br0" timeOffset="273683.2395">26009 11879 3 0,'-16'19'81'0,"16"-19"-1"16,-17 4-2-16,17-4-48 16,0 0-21-16,0 0 1 15,-16-13 2-15,16 13 3 16,0 0 0-16,0 0 0 0,0 0-1 15,0 0-2-15,0 0-4 16,0 0-4-16,0 0-1 16,0 0-3-16,3 17 0 15,-3-17-1-15,-2 26 2 16,2-7-3-16,-1 4 2 16,-1 2-1-16,-2 1 2 15,1 0-1-15,-3 0-1 16,2 0-4-16,0-5-8 15,-3-3-6-15,5 2-18 16,2-20-20-16,-3 21-34 0,3-21 0 16,0 0 19-16</inkml:trace>
  <inkml:trace contextRef="#ctx0" brushRef="#br0" timeOffset="274396.2675">26170 11826 60 0,'0'0'85'15,"0"0"-4"-15,0 0-21 0,0 0-55 16,0 0-2-1,0 0 2-15,0 0 0 0,0 0 0 16,0 0 2 0,0 0-2-16,13 5 2 0,-13-5-3 15,0 0 0-15,0 0-3 16,8-15 2-16,-8 15-1 16,1-22 1-16,-1 9-1 15,2-6-2-15,-1-2 3 16,2-4-1-16,1-1 0 15,1-1-1-15,0 1 2 16,3 0-2-16,0 1 2 0,-2 8 1 16,0-1-1-16,-6 18 1 15,8-21 0 1,-8 21-1-16,3-15 0 0,-3 15-1 16,0 0-1-16,0 0 0 15,5-15-2-15,-5 15 1 16,0 0-1-16,0 0 1 15,0 0 1-15,0 0-1 16,0 0 2-16,0 0 0 16,0 0 0-16,0 0-1 15,2 15 0-15,-2-15-1 16,3 22-1-16,2-6 1 16,-4 1-1-16,3 5-2 0,1 4 2 15,1 4 0-15,-2 0 1 16,2 2 0-1,-1 0-3-15,0 0 3 16,2-2-3-16,-3-3 2 0,4-2 0 16,-3-3 0-16,1-5-1 15,0-4 0-15,-6-13 2 16,11 17-3-16,-11-17-3 16,0 0-6-16,15 7-12 15,-15-7-19-15,0 0-46 16,0 0-1-16,11-20-1 15,-11 7 76-15</inkml:trace>
  <inkml:trace contextRef="#ctx0" brushRef="#br0" timeOffset="274746.5447">26613 11821 1 0,'0'0'75'0,"8"15"14"15,-8-15-1-15,0 0-50 16,0 0-14-16,0 0-2 16,0 0 1-16,0 0-4 15,-13 8-5-15,13-8-5 16,0 0-3-16,0 0-5 0,-5 21-1 15,5-21-3-15,-3 23-1 16,1-7-2-16,2 4-6 16,-3 0-3-16,4 4-3 15,-2-3-4-15,4 0-10 16,-5-6-14-16,9 2-42 16,-7-17 2-16,0 0 10 15,15 0 76-15</inkml:trace>
  <inkml:trace contextRef="#ctx0" brushRef="#br0" timeOffset="275296.4692">26775 11511 52 0,'0'0'89'15,"0"0"-3"-15,0 0-5 16,0 0-70-16,-16 7-7 16,16-7-1-16,0 0-1 15,-6 15-1-15,6-15-1 16,3 18-1-16,2-3 1 16,0 4-2-16,3 2 0 15,2 1 0-15,1-2 0 16,1 2 0-16,1-3 2 0,0-1 1 15,1-5 0-15,2-4 2 16,0-3-1-16,-2-5 2 16,-1-4 0-16,2-2 1 15,-2-3 0-15,0-3 2 16,-13 11-2-16,18-26 2 16,-12 11 1-16,0-1-1 15,-3 4-1-15,-5-6 0 16,2 2-1-16,-4-1-2 15,-2 1 1-15,1 0-2 16,5 16-2-16,-21-24 1 16,21 24-1-16,-23-19 1 0,9 10-1 15,-1 4 2-15,2 0-1 16,-1 2-1-16,14 3 0 16,-20-8-1-16,20 8 0 15,-17-5-2-15,17 5-6 16,-13 3-13-16,13-3-18 15,0 0-48-15,-16 3-2 16,16-3-3-16,0 0 33 16</inkml:trace>
  <inkml:trace contextRef="#ctx0" brushRef="#br0" timeOffset="275680.8321">27186 11107 72 0,'10'15'95'0,"-10"-15"-10"16,13 14-4-16,-13-14-70 15,0 0-17-15,13 9-1 16,-13-9 3-16,19 11 4 15,-6 2 1-15,3-1 7 16,4 4 2-16,0 1-2 0,5 3-1 16,1 2-4-16,-2 4-1 15,1-2-2 1,-2 4 5-16,-3 0-5 16,-3 4 1-16,1 0-3 0,-8 3 2 15,-3 4 0-15,-4 1-1 16,-6 8-7-16,-11 1-19 15,-4 17-41-15,-13 0-21 16,-13 8-1-16,-10-2 4 16</inkml:trace>
  <inkml:trace contextRef="#ctx0" brushRef="#br0" timeOffset="277714.864">23523 15454 1 0,'-2'16'30'0,"2"-16"51"15,0 0-2-15,-2 13-59 16,2-13-12-16,0 0-5 16,0 0 0-16,0 0-3 0,18 12 0 15,-18-12 1 1,20 6 2-16,-5-4 0 15,-1-6 0-15,4 1 0 16,-1 0 0-16,3-2 2 0,-1-6 0 16,0-1-1-16,-1-4 0 15,1 0-1-15,-3-3 0 16,-2 0 2-16,-2 2 0 16,-3 0-2-16,-5-2 2 15,2 4-1-15,-6 1-2 16,0 1 3-16,0 13-2 15,-6-23-2-15,2 9-1 0,-4-2 1 16,3 3-2 0,-4-3 1-16,0 0 2 15,-1-1 2-15,0 4-3 16,2 0 3-16,8 13-1 0,-18-8 3 16,18 8-2-16,-20-1 2 15,20 1-3-15,-20 17 0 16,20-17-1-16,-22 26-1 15,22-26 3-15,-23 28-5 16,13-12 0-16,0 2-3 16,1 5 2-16,3-1-2 15,1 1 3-15,2 0-2 16,3 6 0-16,3-2 0 0,2 5 3 16,4 0 1-1,0-2-1-15,2-2 0 16,2-4 1-16,2-4-1 15,2-2-2-15,0-8-1 0,4-4-7 16,-1-8-11-16,7 2-18 16,-4-11-33-16,9 0-18 15,-2-4 7-15,6-6 83 16</inkml:trace>
  <inkml:trace contextRef="#ctx0" brushRef="#br0" timeOffset="278366.7221">24028 15594 4 0,'-15'9'80'0,"15"-9"1"15,-17 6-37-15,17-6-29 16,0 0 0-16,0 0 2 15,-7-18-1-15,7 18 2 16,0 0-4-16,0 0-4 16,9-15-3-16,-9 15-5 15,0 0-1-15,11-15 0 16,-11 15-3-16,13-1 0 16,-13 1-1-16,17-5-2 15,-17 5-1-15,21 9 1 16,-21-9-1-16,15 13 0 0,-15-13 0 15,9 20 1-15,-7-7 1 16,-2 3 2-16,-5-3 1 16,1 3 1-1,4-16 2-15,-13 26 1 0,7-13 1 16,6-13-2-16,-13 17 2 16,13-17-1-16,0 0 0 15,0 0-1-15,0 0 0 16,0 0-1-16,0 0-1 15,17-7 1-15,-4 1-2 16,3 3 2-16,2 0 0 0,0 3-1 16,3 0 0-16,-3 3 0 15,1 0 1-15,-3 3-2 16,0 3 2-16,-5 5-2 16,0 1 1-16,-7 2 0 15,-1 3 0-15,-5-1 2 16,-2 1 0-16,-2 5 2 15,-5-4-2-15,-1-1 1 16,-4 2-1-16,2-3 1 16,-4 2-3-16,1-3-2 15,1 0-8-15,-2-13-11 16,18-5-27-16,-31 0-40 16,20-16-1-16,-1-9 30 15</inkml:trace>
  <inkml:trace contextRef="#ctx0" brushRef="#br0" timeOffset="279038.3312">24451 14896 38 0,'0'0'89'16,"1"17"0"-16,-1-17-4 0,0 0-75 15,-13 0-9-15,13 0-2 16,0 0 2-16,-17 12 3 15,17-12 2-15,-13 11 0 16,13-11 1-16,-13 19-4 16,6-4 0-16,-1-2-2 15,1 2 1-15,0 6-2 16,0-1 1-16,-1 4 0 16,1 5-1-16,0 2-3 15,1-1 2-15,1 7-3 0,-1 1 1 16,1-1 0-16,3 5 2 15,-1-3-2 1,3-3 2-16,1-1 2 0,3-2 0 16,4-6-1-16,-1-2 1 15,4-3 0-15,1-6-1 16,2 1 1-16,1-6-1 16,1 1 2-16,-2-3-2 15,1-4 2-15,-1 0 0 16,-14-5 2-16,23 8-1 15,-23-8 0-15,14 0 1 0,-14 0-1 16,0 0 2 0,0 0-2-16,0 0-1 15,0 0-1-15,0 0 0 16,0 0 1-16,0 0-3 0,0 0-2 16,0 0-1-16,0 0-3 15,0 0-5-15,0 0-6 16,0 0-20-16,0 0-52 15,0 0-2-15,0 0-1 16,0 0 83-16</inkml:trace>
  <inkml:trace contextRef="#ctx0" brushRef="#br0" timeOffset="279535.677">23930 15209 10 0,'0'15'88'0,"0"-15"-1"15,0 0 0-15,0 0-75 0,0 0-2 16,0 0-1-16,0 0 2 16,0 0-2-16,14-2 0 15,-14 2-2-15,0 0-4 16,22-1-1-16,-8-4 0 15,2 2 0-15,4-2-3 16,3-3 2-16,3-2 0 16,3-1-1-16,-1 1 2 15,2 1-2-15,-1 2 2 16,-2-2-2-16,-1 2 2 16,-4 1-4-16,-3 2-3 15,-5 4-4-15,-14 0-5 16,19 1-13-16,-19-1-25 0,0 0-35 15,0 0-7-15,-2 16 30 16</inkml:trace>
  <inkml:trace contextRef="#ctx0" brushRef="#br0" timeOffset="279975.8713">24031 15271 1 0,'-5'13'46'15,"5"-13"40"-15,0 0-40 16,0 0-21-16,0 0 1 16,0 0 2-16,0 0 0 15,0 0-4-15,0 0-10 16,0 0-6-16,0 0-5 15,0 0-1-15,0 0-3 16,0 0 1-16,0 0 1 16,0 0-1-16,0 0 0 15,16 4 0-15,-16-4 1 16,19-2-1-16,-6 3-1 16,0-1 0-16,1-1 1 15,4-1 1-15,-2 2-1 0,1-1 1 16,-1 1-1-1,1-3 0-15,-2 1 0 16,-1 1 0-16,-14 1-3 16,25 0-1-16,-25 0-5 0,18 3-10 15,-18-3-18-15,15 4-51 16,-15-4 0-16,0 0-1 16,0 0 89-16</inkml:trace>
  <inkml:trace contextRef="#ctx0" brushRef="#br0" timeOffset="280585.2945">24643 15069 44 0,'-13'22'92'0,"4"-6"-4"16,9-16-5-16,-23 8-80 0,23-8-7 15,-7 13 1 1,7-13 1-16,-6 16 2 15,3-1 0-15,1 2 1 16,1 2 3-16,2 2-2 0,1 1 2 16,1 0-2-16,1-2 1 15,3-1 0-15,3-4 1 16,2 0 0-16,4-2-3 16,0-4 1-16,2-2-1 15,3-3 1-15,0-1 0 16,1-3 0-16,0-6 1 15,-4 0-2-15,0-5 2 0,-2 1 1 16,-5-3-1-16,-2-2 1 16,-3 1-1-1,-5-2 0-15,-4 2 1 16,-1-5-1-16,-5 0 0 0,-2-1 1 16,-2 1-1-16,-3 0 0 15,-2 2-3-15,1 0 1 16,0 4-4-16,-2 4-1 15,2 5-3-15,-4 2-6 16,4 5-3-16,0-1-9 16,17-2-17-16,-30 14-51 15,30-14 3-15,-18 13 1 16,18-13 89-16</inkml:trace>
  <inkml:trace contextRef="#ctx0" brushRef="#br0" timeOffset="280931.2851">25059 15287 40 0,'0'0'94'16,"0"20"1"-16,0-20-4 16,0 0-81-16,0 0-9 15,0 0 1-15,-5 19-2 0,5-19-1 16,-2 23 1-16,2-7-1 16,0 6 0-16,-1 2 0 15,-1 5 0-15,2-2-4 16,0 5-5-16,-1-3-5 15,7 6-9-15,-5-9-18 16,8 0-43-16,-3-11-3 16,-6-15 30-16</inkml:trace>
  <inkml:trace contextRef="#ctx0" brushRef="#br0" timeOffset="281483.6081">25293 15163 6 0,'0'0'86'15,"0"0"2"-15,3-17-5 16,-3 17-68-16,0 0-8 16,-13-6 1-16,13 6-3 15,0 0-3-15,-7 16 0 16,7-16-2-16,-3 21-1 15,2-6 1-15,1 1 0 16,1-2-2-16,0 2 4 16,2 9-2-16,2-7 4 0,2 2-1 15,2 1 1-15,2-1-2 16,2 0-1 0,2 2-1-16,0-6 1 0,3-6 0 15,0 3-1-15,3-5 0 16,-1-3 2-16,-1-5-1 15,-2-2 1-15,2-4 1 16,-5-2-1-16,-1-1 1 16,-3-7 1-16,-4 0-1 15,-3-4 0-15,-5-1-1 16,0-3-1-16,-4 3 1 16,-4-2 0-16,1 3 2 15,-3 2-3-15,-2 1 2 0,1 4-3 16,-1 3 5-16,-1 3-3 15,1 2 2-15,-1 4-5 16,1-1-2 0,1 1-2-16,0-2-5 0,13 3-8 15,-20 1-17-15,20-1-33 16,-16 3-26-16,16-3 2 16,0 0 53-16</inkml:trace>
  <inkml:trace contextRef="#ctx0" brushRef="#br0" timeOffset="281772.9235">25749 15434 32 0,'0'0'83'0,"12"19"-1"16,-12-19-44-16,0 0-31 16,-7 20 0-16,7-20-2 15,-8 28 1-15,1-7 1 16,-2 4-2-16,-1 4-3 16,-1 2-7-16,-5 3-8 0,3 0-15 15,-4-5-28-15,2-3-25 16,-1-7-3-1,16-19 78-15</inkml:trace>
  <inkml:trace contextRef="#ctx0" brushRef="#br0" timeOffset="282399.5543">25905 15407 5 0,'20'11'84'0,"-20"-11"1"16,0 0-26-16,0 0-37 0,0 0-6 16,0 0-3-16,0 0-3 15,13-14-4-15,-13 14-1 16,3-20-2-16,-1 4-1 15,0-1-2-15,0-2 1 16,1 0-2-16,0-4 2 16,0 1 0-16,-1 4 1 15,1 2 0-15,2 3 0 16,-5 13 1-16,5-21-1 16,-5 21-1-16,3-13 0 15,-3 13-1-15,5-15-1 16,-5 15-2-16,0-18 3 15,0 18-2-15,1-13 0 0,-1 13 2 16,0 0 2-16,0 0 0 16,0 0 3-16,0 0-1 15,0 0-3-15,0 16 3 16,0-16-2-16,-1 23 0 16,1-7-3-16,0-1 3 15,1 0-3-15,0 1 2 16,-1 3-1-16,2 0-1 15,-2 1 2-15,1-1 1 16,-1 2-3-16,3 3 0 16,0-4 2-16,0 0-2 15,0 0 2-15,0-4 2 0,0-3-2 16,0 0-1-16,-3-13-3 16,4 16-2-16,-4-16-8 15,0 0-9-15,0 0-22 16,0 0-46-16,0 0-1 15,0 0 15-15</inkml:trace>
  <inkml:trace contextRef="#ctx0" brushRef="#br0" timeOffset="282851.4033">26149 14913 1 0,'0'0'17'0,"14"-4"63"15,-14 4 4-15,0 0-64 16,16 1 0-16,-16-1 6 16,0 0 2-16,0 0 1 15,10 19-5-15,-10-19-10 16,5 13-6-16,-5-13-4 15,14 12-3-15,-14-12 0 16,25 18 0-16,-11-6 0 16,3 4-2-16,3 1 0 0,2 2 0 15,-2 7-1-15,1 1-3 16,-1 4 4-16,-2 2-3 16,-2-1 1-16,-3 1 0 15,-3 1 4-15,-4 4-3 16,-3-3 1-16,-6 2 3 15,-4 2-2-15,-6 1 0 16,-4 4-1-16,-8-1-3 16,-1 0-9-16,-7-5-13 15,3 7-47-15,-9-17-17 16,1-3-4-16,-1-16 58 16</inkml:trace>
  <inkml:trace contextRef="#ctx0" brushRef="#br0" timeOffset="289036.6331">26254 9643 1 0,'-16'-23'70'16,"-4"-2"7"-16,7 2-31 15,-6-2-12-15,8 4-8 16,-5-1-2-16,6 5-3 15,-3 2 0-15,13 15-6 16,-19-11-4-16,19 11-4 16,-13 11-2-16,9 8-3 15,5 7 1-15,1 4 0 16,3 8-3-16,3 4 2 0,-1 2 0 16,4 3 4-16,1-3-3 15,-1 3 3-15,1-1-5 16,-3 3 1-16,-2 7-1 15,-1 0 0-15,-2 6 0 16,-3 0-1-16,1 5 1 16,-2-4 1-16,0-4 4 15,-2-4-4-15,1-10 4 16,0-6-4-16,2-9 0 16,-2-5-5-16,2-9-5 15,-1-16-14-15,0 0-20 16,0 0-52-16,4-28-1 0,-2-9 0 15,6-8 43-15</inkml:trace>
  <inkml:trace contextRef="#ctx0" brushRef="#br0" timeOffset="289387.8082">26468 9494 91 0,'0'-16'102'15,"-8"2"-4"-15,8 14-3 16,0 0-82-16,-18-6-11 16,18 6-6-16,-13 6 1 0,13-6-4 15,-7 24 3-15,7 2 0 16,1 3 4-16,2 10 2 16,3 9 4-1,-2 5 0-15,2 12 2 16,-2 6-3-16,0 4 1 0,-1-2-5 15,-3 1 0-15,0-1-3 16,-1-2 1-16,-2-2-1 16,0-7 6-16,3-11 1 15,0-6-3-15,2-8-1 16,-1-8-6-16,2-6-5 16,-3-23-9-16,8 19-10 15,-8-32-37-15,6-7-28 0,-7-18-2 16,1-11 3-16</inkml:trace>
  <inkml:trace contextRef="#ctx0" brushRef="#br0" timeOffset="290070.9861">26341 9641 79 0,'-22'-34'90'0,"6"5"-3"15,-3-5-1-15,4 1-72 16,7-4-8-16,4-4-2 15,7 5-1-15,7 0-1 16,9 4 0-16,7 2-1 0,8 6 2 16,8 5-2-16,4 10 1 15,6 5 0-15,5 5-3 16,-1 8-1 0,2 5-2-16,-2 8 0 15,-6 7-5-15,-3 3 1 0,-7 5-4 16,-7 6-1-16,-11 7 5 15,-9 0 3-15,-10 3 2 16,-9 1 2-16,-10-1 2 16,-7-1 5-16,-12-1 3 15,-2-4 3-15,-7-5-3 16,-5-3 0-16,-1-7 0 16,-3-3 0-16,1-8-2 0,1 0 1 15,6-9-5-15,5-4 1 16,8-4-2-1,8-5 0-15,8-1-2 16,16 2-2-16,0 0 1 0,0 0-2 16,13-9 2-16,8 12-2 15,7 6 0-15,2 3 0 16,8 2 1-16,1 5 0 16,8 5 1-16,1 4 0 15,1 1 1-15,0 4 0 16,0 0-1-16,-1 4 4 15,1 0-2-15,-2-3 0 16,-3-2 5-16,-4-2 1 16,-1-4 0-16,-4-3-2 15,-5-4 3-15,-4-5-3 16,-4-1 2-16,-8-2 0 16,-14-11-4-16,20 15-2 0,-20-15 1 15,0 0-2-15,7 13 0 16,-7-13-7-16,0 0-5 15,0 0-8-15,0 0-18 16,-17-10-56-16,10-3-2 16,-5-11-3-16,2-8 24 15</inkml:trace>
  <inkml:trace contextRef="#ctx0" brushRef="#br0" timeOffset="290887.788">26994 9011 55 0,'-13'11'94'0,"13"-11"-5"16,0 0-6-16,0 0-69 16,0 0-19-16,0 0-1 15,0 0 2-15,0 0 0 0,9 15 4 16,-9-15 1-16,0 0 4 16,0 0 0-16,-1 13 0 15,1-13 1-15,0 0-2 16,0 0 1-16,-13-5 1 15,13 5 0-15,-11-17 0 16,11 17 1-16,-8-26 0 16,6 9-2-16,2 1-1 15,3-3-1-15,4 3-2 16,4 2 1-16,3-1-1 16,0 4-1-16,4 4-2 15,-1 1 0-15,2 6-1 16,-2 4 1-16,-1 5-1 0,-3 2 0 15,-4 5 0-15,-2 1 1 16,-4 7 0-16,-6-3 3 16,-1 4 1-16,-5-2 1 15,-6-3 1-15,0 0-1 16,-1-1 2-16,-2-3-1 16,1-6 2-16,3 0-2 15,14-10-1-15,-19 7 0 16,19-7 0-16,0 0 0 15,0 0-2-15,17-13 1 16,1 8-2-16,5-1 1 16,3 1-1-16,4 5 0 15,2 5 0-15,5 1-2 0,1 6 0 16,-2 6-1-16,-2 5-2 16,-5 3 1-16,-3 6 0 15,-7-2 0 1,-6 0 1-16,-7 1 3 0,-8-6 0 15,-6 0 3-15,-7-6 2 16,-6-2 2-16,-5-7-1 16,-5-4 1-16,0-5-2 15,-3-2-1-15,1 0-1 16,3-4-1-16,2-1-5 16,7-1-14-16,8 6-24 15,13 1-53-15,0 0 0 0,0 0-7 16,14 14 16-16</inkml:trace>
  <inkml:trace contextRef="#ctx0" brushRef="#br0" timeOffset="291370.1481">27445 10028 91 0,'-22'7'96'15,"22"-7"-3"-15,-13-6-7 16,13 6-78-16,-7-14-5 16,7 14-2-16,0 0 3 15,7-15-1-15,-7 15 1 16,17-5-1-16,1 0 2 16,3 2 0-16,5 1-3 0,4-4 0 15,1 3-2 1,2-1 1-16,0 1 0 15,0 0-1-15,-4 1 0 16,-4 1 1-16,-5 2-1 0,-4 2-2 16,-3-1-3-16,-13-2-4 15,17 7-7-15,-17-7-9 16,0 0-19-16,0 0-45 16,-13 13 0-16,0-12 0 15,0 7 49-15</inkml:trace>
  <inkml:trace contextRef="#ctx0" brushRef="#br0" timeOffset="291692.423">27463 10224 58 0,'0'0'94'0,"-16"22"1"0,16-22-3 15,0 0-58-15,0 0-22 16,0 0-5-16,9-16-2 15,-9 16-2-15,17-7-1 16,-4 2-2-16,3 2 1 16,2 1 1-16,0-1-1 15,7 1 1-15,-2-1 0 16,4 2-2-16,-2-1 0 16,-2 1 1-16,0-2 0 15,-3 3-1-15,0 2-1 16,-7-2-6-16,0 2-5 15,-13-2-5-15,16 6-9 0,-16-6-18 16,0 0-43-16,0 0-5 16,0 0 2-16,0 0 55 15</inkml:trace>
  <inkml:trace contextRef="#ctx0" brushRef="#br0" timeOffset="292521.557">28379 9253 126 0,'0'0'94'16,"-18"-16"0"-16,-4 13-40 15,-4-1-47-15,-1 7-6 16,-5 1-3-16,-3 5 2 16,-1 2-3-16,0 4 1 15,3 5 0-15,3 3 2 16,4 3 2-16,7-1-1 16,5 1 0-16,8 1-2 15,6 0 4-15,8 2-3 0,7-1 0 16,7-4 5-16,3 2 1 15,6-4 0-15,5 1 2 16,0-3 0-16,3 2-2 16,-2-6 2-16,-1 1-4 15,-4 3-5-15,-4-1-3 16,-7 4 0-16,-8 0-1 16,-6 2 1-16,-7 1-1 15,-7 1 1-15,-3-4 4 16,-6 2 1-16,-2-5 3 15,-6-3-1-15,1-3 2 16,0-5-1-16,2-3 1 16,-1-3-1-16,5-2 1 15,4-5-2-15,13 4 0 0,0 0 1 16,-10-15-2-16,10 15-1 16,11-12-2-16,4 4 1 15,0 0-2-15,3 6 0 16,0 1-3-16,1 2-1 15,3 8-2-15,-2 2 0 16,2 8 0-16,-8 4 1 16,1 6 1-16,-5 3 1 15,-2 4 5-15,-2 1 0 16,0 1 2-16,-5 1 2 16,-1 0 1-16,-1-3 1 15,1 0-1-15,0 0 3 0,0 0-4 16,1-6 4-16,4 1-4 15,0-7 2-15,6-1-2 16,2-2 0 0,1-3 1-16,5-6-5 0,2-2 0 15,4-1-4-15,-1-4-5 16,5 3-9-16,-3-8-9 16,6 4-19-16,-6-13-41 15,4 3-7-15,-4-9-3 16,3-3 32-16</inkml:trace>
  <inkml:trace contextRef="#ctx0" brushRef="#br0" timeOffset="293204.753">28711 10110 99 0,'0'0'97'0,"0"0"-6"15,0 0-1-15,15-6-82 16,-15 6-7-16,23-7-1 16,-10 9 0-16,1-1-2 0,5 2 3 15,1 1 0-15,3 1 0 16,2 0-1-1,2 0 3-15,2-4-1 16,1-4 0-16,4 0 2 0,-1-5-3 16,-1-1 3-16,-4-3 0 15,-5-3 2-15,-2-3-2 16,-5-1 1-16,-5-1-3 16,-5 0 1-16,-5-2-1 15,-4 1-1-15,-5 1-2 16,-1 1 0-16,-4 4-1 15,-1 1-2-15,-2 4 3 16,-3 0-2-16,0 7 3 16,1 1-1-16,2 4 3 0,-3 1-2 15,4 4 2 1,1 5 0-16,1 1 0 16,2 2-1-16,0 3 0 0,6 0-1 15,0 3-1-15,4 2 1 16,4 0 0-16,3 1-1 15,2 2 2-15,4 0-1 16,2 2-1-16,3-2 1 16,2 0 1-16,6-5 1 15,-2-2 0-15,3-4 0 16,0-5-1-16,-2-3 3 16,1-4-1-16,-2-3 3 15,0-3-4-15,-3-3 1 16,-1 0-2-16,-2-2 2 15,-1-1-4-15,-1 0-1 0,-2-1-6 16,-13 10-13-16,20-16-16 16,-7 15-55-16,-13 1-3 15,14-7-1-15,-14 7-3 16</inkml:trace>
  <inkml:trace contextRef="#ctx0" brushRef="#br0" timeOffset="293819.5017">29274 10604 95 0,'2'14'92'0,"-2"-14"-4"16,0 0-4-16,0 0-74 16,17 3-10-16,-17-3 1 15,13-15 0-15,-13 15 3 16,13-23 0-16,-6 7 3 16,2-4-1-16,-1-3-4 15,1 0 2-15,-2-3-4 0,2-4 1 16,-2 1 0-16,-1 3 1 15,0 1 0-15,-2 7 3 16,-1 0 1-16,-3 18 0 16,3-21 1-16,-3 21-2 15,0 0-2-15,0 0-1 16,0 0-1-16,0 0-4 16,0 0 2-16,-3 14-2 15,4 1-1-15,2-1 2 16,-1 3 1-16,0 4 1 15,1-1 2-15,3 4 1 16,-2-1 0-16,1 3 1 16,1-5 1-16,-1 0-2 15,1-1-1-15,1-1 0 0,-1-3 1 16,-2 0 0-16,-4-16-1 16,9 22 0-16,-9-22 1 15,0 0-2-15,9 14 1 16,-9-14 0-16,0 0-3 15,0 0-6-15,0 0-12 16,0 0-23-16,0 0-53 16,0 0-1-16,0 0-4 15,0 0-2-15</inkml:trace>
  <inkml:trace contextRef="#ctx0" brushRef="#br0" timeOffset="294339.2581">29711 10365 114 0,'0'0'95'0,"0"0"-5"16,0 0-21-16,3-15-54 15,-3 15-7-15,0 0-3 16,0 0-2-16,0 0-2 16,13-3 0-16,-13 3 0 15,13 18-3-15,-7-5 4 16,1 5-1-16,0-1 1 16,-1 2 0-16,0 4-1 0,-3-3 1 15,-3-1 1 1,-3 3 1-16,-4-1-5 15,-1-2-3-15,0-2-4 16,-2-1-6-16,0-3-10 0,-5-9-20 16,15-4-45-16,-16-8-3 15,13-11 0-15,0-17 44 16</inkml:trace>
  <inkml:trace contextRef="#ctx0" brushRef="#br0" timeOffset="294889.9915">29838 9935 113 0,'15'3'102'16,"-15"-3"-6"-16,0 0-7 16,0 0-75-16,0 0-19 0,0 0-1 15,0 0-1-15,13 18 0 16,-13-18 1-16,16 17 6 15,-1-5 3-15,4 1 1 16,6-2 1-16,4-1 0 16,5-3-1-16,2-5 2 15,5-5-1-15,-2-6-1 16,0-5 0-16,-2-3-1 16,1-4 0-16,-8-2 1 15,-4-1-1-15,-6 1 0 16,-6 0-1-16,-6 1 2 0,-7 5-3 15,-7 1 2-15,6 16-2 16,-20-20-1-16,4 15 2 16,-1 1-2-16,0 5 0 15,-4 4 0-15,3 2 0 16,-1 3-2-16,0 3 1 16,2 3 1-16,1 4-1 15,0 6 1-15,2 3-1 16,1 3 2-16,3 1-1 15,2 0 2-15,3 0-1 16,3-1 1-16,4-3-1 16,2-5-1-16,5-2 0 15,5-5-3-15,2-5-3 16,4-4-10-16,0-5-12 0,9 2-21 16,-4-13-43-16,8 7-2 15,-4-6-3-15,1 4 29 16</inkml:trace>
  <inkml:trace contextRef="#ctx0" brushRef="#br0" timeOffset="295454.6596">30493 10370 61 0,'-5'13'72'0,"5"-13"-5"16,-15 1-21-16,15-1-36 0,-17-7 3 15,4 1 2-15,13 6 3 16,-15-17 1-16,15 17 4 16,-7-16-1-16,7 16-4 15,3-19-5-15,-3 19-6 16,14-14-1-16,-14 14-4 16,28-12 0-16,-12 7-3 15,2 0-2-15,1 2-2 16,3 5-5-16,-6-1-2 15,0 8 0-15,-3 4 1 16,-5 4-1-16,-3 2 7 16,-7 1 1-16,-2 5 2 15,-5-2 4-15,-1 3 4 0,-4-5 3 16,-1 1 0-16,-2-3 2 16,0-3-5-16,-1-2 2 15,2-1 0 1,2-4 0-16,1-1-2 0,13-8-3 15,-17 9 1-15,17-9-2 16,0 0 0-16,0 0-4 16,0 0 2-16,0 0-1 15,21 1 0-15,-2-1 0 16,1-1 0-16,3 1 1 16,3 0-1-16,6-1 8 15,-3-1 0-15,0 2-1 0,-2 2 2 16,-2-4-2-16,-4 2-4 15,-2 2-8 1,-4-2-6-16,-15 0-22 16,14 2-24-16,-14-2-34 0,0 0 0 15,0 0-2-15,0 0 33 16</inkml:trace>
  <inkml:trace contextRef="#ctx0" brushRef="#br0" timeOffset="295767.2506">30987 10201 144 0,'21'16'103'0,"-21"-16"-6"16,0 0-5-16,8 14-84 15,-8-14-11-15,1 13-1 16,-1-13 0-16,1 28-1 16,1-8 1-16,2 4 3 15,-2 4 3-15,2 2-2 16,-3 0-3-16,2 2-7 16,-3-4-7-16,5-1-17 0,-8-13-40 15,4 7-16-15,-1-21 0 16,0 0-3-1</inkml:trace>
  <inkml:trace contextRef="#ctx0" brushRef="#br0" timeOffset="296305.886">31101 9897 154 0,'13'7'86'0,"-13"-7"-15"16,0 0-8-16,0 0-83 16,16 7 0-16,-16-7 5 0,21 10 3 15,-8-3 6 1,2 0 11-16,2 4 11 16,0-7 1-16,9 2-5 0,-1-6-1 15,2-2-5-15,-1-6 1 16,0-3-3-16,-1-3 0 15,1-3 1-15,-9-3-2 16,-3-2 1-16,-5-4-1 16,-3 4 1-16,-5-1-2 15,-4 3-1-15,-2 0-1 16,-6 1-1-16,4 6 1 16,7 13 0-16,-21-16 1 15,21 16-2-15,-23-4 2 16,23 4-2-16,-22 13 3 15,12 0-1-15,-5 4 0 0,5 5 0 16,-3 4-1-16,2 1 0 16,4 5 1-16,1 1 1 15,3-1 1-15,4 0 0 16,5-1-2-16,4-3 0 16,5-5-1-16,6-2 0 15,4-3-6-15,2-8-5 16,8-1-5-16,-2-9-27 15,7-2-39-15,-4-5-4 16,1-2 0-16,-7-4-2 16</inkml:trace>
  <inkml:trace contextRef="#ctx0" brushRef="#br0" timeOffset="296890.248">31649 10192 130 0,'0'0'85'16,"-13"10"-9"-16,13-10 8 15,-13-20-73-15,9 7-5 16,4 0 2-16,1-1 3 16,-1 14 3-16,9-26 1 15,4 14 7-15,1-2-12 0,-1 4-4 16,2 3-4-16,3-1-3 15,-2 5-5-15,3 3-6 16,-2 8-2-16,-2 2-2 16,-5 10 2-16,-4 2-1 15,-3 5 3-15,-8 3 2 16,-1 2 6 0,-7 4 4-16,-1-3 4 0,0 2 2 15,-4-6 1-15,4-3 3 16,1-6-3-16,1-3 2 15,12-17-3-15,-14 19-1 16,14-19-2-16,0 0-2 16,0 0 0-16,0 0-3 15,20-17 3-15,-7 11-4 0,1-1 2 16,5 2 0-16,-1 3 2 16,5 2-1-16,-3 1 1 15,4 3 1 1,1 6-5-16,-5 1 2 0,2 3-3 15,-5 3 4-15,-5 2-3 16,-2 4 5-16,-7 0-2 16,-9 5 2-16,-7-2 2 15,-2 2 1-15,-6-2-1 16,-5-1-2-16,-2-2-7 16,-5-6-12-16,12 4-29 15,-7-13-41-15,6-8-3 0,1-13-4 16,8-10-2-16</inkml:trace>
  <inkml:trace contextRef="#ctx0" brushRef="#br0" timeOffset="297873.0112">31868 9140 128 0,'0'0'105'0,"15"-17"-5"0,-15 17-6 15,10-14-76 1,-10 14-17-16,10-23-1 15,-10 23-2-15,26-21-1 16,-12 13-2-16,5 1 2 0,-3 4-2 16,3 4-1-16,2 3-1 15,2 7 1-15,-5 3 2 16,-5 6 1-16,7 3 1 16,-8 6 0-16,-2 1 4 15,-5 4-1-15,0 2 3 16,-1-2-2-16,2 2 0 15,-6 2 0-15,-5-1 1 16,7 4-1-16,-1 2 5 0,1-1-1 16,-1-2 0-1,-7 2 0-15,8-1-2 16,5-5 1-16,2-5-1 16,-3-5-1-16,4-7-4 0,-5-3 0 15,-5-16 1-15,26 16-2 16,-13-16 2-16,-13 0-2 15,0 0 11-15,0 0-2 16,0 0 2-16,0 0-1 16,65-51-1-16,-65 51 1 15,0 0 0-15,0 0 1 16,0 0-11-16,0 0 1 16,0 0-2-16,23-26-9 15,-23 26 9-15,-11 15-7 16,1-2-1-16,10-13 8 15,-10 30-7-15,5-11-1 0,-6 1 2 16,6 5 7-16,0 1-7 16,6 0 6-16,2 0 1 15,-6 1-7-15,2 2 8 16,4 0 0-16,1 0 1 16,-4-29 10-16,22 59 0 15,-22-59-1-15,0 0-1 16,50 80 0-16,-50-80-1 15,0 0 0-15,58 68 0 16,-58-68-9-16,0 0 2 16,6 72 1-16,-6-72 3 15,-24 60-15-15,1-30-6 16,0 6-24-16,-11 1-52 0,0 1-6 16,-7-6 0-16,-3-6-7 15</inkml:trace>
  <inkml:trace contextRef="#ctx0" brushRef="#br2" timeOffset="309280.6229">30143 8322 49 0,'0'-13'38'0,"-6"-2"0"15,6 15-1 1,-9-21-1-16,9 21-1 16,-8-16-1-16,8 16-5 15,-9-13-6-15,9 13-4 0,0 0-3 16,-7-17-4-16,7 17 0 15,0 0-2-15,-5-16-2 16,5 16-1-16,0 0-1 16,0 0-1-16,0 0-2 15,0 0 0-15,0 0-1 16,0 0 1-16,0 0-1 16,0 0-2-16,0 0 1 15,0 0-2-15,0 0 0 16,0 0 0-16,-7 15 1 15,7-15-4-15,3 16 2 16,-3-16 0-16,4 26 1 16,-1-8 1-16,2 5 0 0,-3 3 3 15,3 3-4 1,-2 4 4-16,2 1-2 0,0 0 0 16,-1 2-1-16,0 0 1 15,-1 2-2-15,0-2 2 16,0 1 1-16,-1-2-1 15,-1 3 2-15,0-2-2 16,-1-3 2-16,2 1-2 0,-2-3 2 16,1-1-3-1,1-1 1-15,1 0 1 16,0-3-2-16,-1-2 1 16,3-3-2-16,-2-3 2 0,1-2-1 15,0-1 1-15,-4-15 0 16,5 20 0-16,-5-20 0 15,4 17 1-15,-4-17 0 16,1 13-1-16,-1-13 1 16,0 0 0-16,2 13-1 15,-2-13 1-15,0 0 0 16,0 0-1-16,0 0 2 16,0 0-1-16,0 0 0 15,0 0 0-15,0 0 0 16,0 0 0-16,0 0-1 15,0 0 1-15,0 0-2 16,0 0 2-16,0 0-2 0,0 0 0 16,0 0 0-16,0 0-1 15,0 0 0-15,0 0-3 16,0 0-1 0,0 0-4-16,0 0-4 0,0 0-7 15,0 0-10-15,0 0-14 16,0 0-42-16,0 0-6 15,0 0-2-15,0 0 15 16</inkml:trace>
  <inkml:trace contextRef="#ctx0" brushRef="#br2" timeOffset="310078.7799">30118 9102 90 0,'0'0'94'0,"0"0"-2"16,0 0-5-16,0 0-73 15,0 0-6-15,0 0 0 0,0 0-4 16,0 0 3-16,0 0-1 16,0 0 1-16,0 0 1 15,0 0 1 1,0 0 0-16,0 0-1 0,0 0 0 16,0 0-2-16,0 0 0 15,0 0-1-15,0 0-1 16,0 0-1-16,0 0 0 15,0 0 1-15,0 0-3 16,0 0 1-16,0 0-1 16,0 0 0-16,0 0-1 0,0 0 0 15,0 0-1-15,0 0 0 16,3 13 2-16,-3-13-2 16,0 0 1-1,6 12-1-15,-6-12 0 16,8 15 0-16,-8-15 2 0,15 22-1 15,-8-9-1-15,2 1 1 16,1 0 0-16,-3 1 0 16,0-2-1-1,-7-13 2-15,15 21-1 0,-15-21-1 16,13 16 2-16,-13-16-1 16,0 0-2-16,13 13 3 15,-13-13 1-15,0 0-2 16,0 0 2-16,0 0-1 0,0 0 0 15,0 0 1-15,0 0 1 16,0 0-3 0,14-7 1-16,-14 7 0 15,0 0-1-15,13-19 1 0,-13 19-1 16,16-20 0-16,-7 7 1 16,1 0-1-16,0-1 1 15,0 1 1-15,0 0-1 16,0 0-1-16,-10 13-2 15,19-19-1-15,-19 19-8 16,14-13-8-16,-14 13-13 16,0 0-35-16,12-19-32 0,-12 19-6 15,4-21-1-15</inkml:trace>
  <inkml:trace contextRef="#ctx0" brushRef="#br2" timeOffset="312012.0352">29362 7125 1 0,'0'0'19'16,"2"-18"37"-16,-2 18-19 15,1-21-30-15,-1 21-10 16,-1-22 2-16,1 22 2 16,-2-21 4-16,2 21 5 15,0-18 8-15,0 18 4 16,0 0 2-16,-1-14-1 15,1 14-4-15,0 0-4 16,0 0-3-16,0 0-2 16,0 0-2-16,0 0-3 15,0 0-2-15,0 0-1 0,0 0 0 16,0 0-3-16,0 0 3 16,0 0 0-16,0 0-2 15,0 0 1 1,0 0 0-16,0 0 2 0,0 0 0 15,0 0 3-15,0 0-2 16,0 0 1-16,0 0 0 16,0 0 1-16,0 0-2 15,0 0-1-15,0 0 0 16,0 0 0-16,0 0-2 16,0 0 0-16,0 0 0 15,0 0-1-15,0 0 1 16,0 0 1-16,0 0 1 0,0 0 0 15,0 0 0-15,0 0-1 16,0 0 1 0,0 0 0-16,0 0 0 15,0 0-1-15,0 0-3 0,0 0 1 16,0 0 0-16,0 0 0 16,0 0 2-16,0 0 0 15,0 0-2-15,0 0 2 16,0 0-1-16,0 0 1 15,0 0-1-15,0 0 1 16,0 0-3-16,0 0 0 16,0 0 0-16,0 0 2 0,0 0-1 15,0 0 0 1,0 0 0-16,0 0-1 0,0 0 1 16,0 0 0-1,-8 14-1-15,8-14 0 0,3 18 0 16,-3-18 0-16,3 26 0 15,0-9 0-15,0 4-1 16,-2 1 6-16,4 4 0 16,-1 0 1-16,0 3 0 15,1 1-2-15,-2 2 2 16,-1 1 0-16,1-3 0 16,0 2-5-16,2 1 0 15,-1 1 0-15,0 3 0 16,-1-2 0-16,4-1 2 15,1 0-2-15,0 2 1 16,-2-2-1-16,1-1 0 16,-2-2-1-16,2-5 0 0,-3 0 2 15,0-2-3-15,1-1 5 16,-2-4-3-16,0-2 2 16,-1-1-2-16,0-3 5 15,-2-13-4-15,1 19 3 16,-1-19-2-16,0 0 0 15,3 14-1-15,-3-14 2 16,0 0-2-16,0 0-1 16,0 0 1-16,0 0-6 15,0 0 1-15,0 0-2 16,0 0-7-16,0 0-13 16,0 0-28-16,3-20-38 0,-3 20-2 15,6-32-1-15,-5 8 51 16</inkml:trace>
  <inkml:trace contextRef="#ctx0" brushRef="#br2" timeOffset="312287.5727">29472 7190 1 0,'1'-18'15'15,"-1"18"-11"-15,17-27-8 16,-6 10-11-16</inkml:trace>
  <inkml:trace contextRef="#ctx0" brushRef="#br2" timeOffset="313280.1438">29531 7054 1 0,'0'0'50'0,"0"0"29"16,0 0 0-16,0 0-41 15,0 0-17-15,0 0-5 16,0 0-4-16,0 0-2 15,0 0-1-15,0 0-4 16,0 0 2-16,0 0-2 16,0 0-1-16,0 0-1 15,0 0 0-15,0 0 0 16,0 0 1-16,0 0-1 16,0 0 1-16,0 0 1 15,0 0-1-15,0 0 2 16,-4-13-2-16,4 13 0 15,0 0-1-15,0 0 0 0,0 0-2 16,0 0 0-16,0-14 1 16,0 14-1-16,0 0 1 15,0 0 0 1,0 0 1-16,0 0 0 0,0 0 0 16,0 0 1-16,0 0-1 15,0 0 0-15,0 0-1 16,0 0 0-16,0 0 0 15,0 0 0-15,0 0-1 16,0 0 1-16,0 0-2 16,0 0 0-16,0 0-1 15,0 0 0-15,0 0-1 0,0 0 1 16,-5 14 0-16,5-14-1 16,2 15 1-16,-2-15 1 15,3 20-1-15,-2-7 1 16,0 1 1-16,4 2-1 15,-4 3 4-15,2-3 0 16,-1 2 1-16,-2 0-2 16,2-2 1-16,-2-1 0 15,2 3 0-15,-4-2 2 16,4 0-7-16,-4 1 2 16,4-1-1-16,-1 2 1 15,-1 1-1-15,3 1 0 16,0-1-1-16,0-1-1 0,3 0 3 15,1 0-2 1,-1 2 1-16,1 1-1 0,0 0 1 16,-1-1 0-1,0 0 1-15,-2 3-1 0,0 0 0 16,1 2 0-16,-2-4 0 16,-1 0 1-16,1 0 0 15,2-1 0-15,-2 1 0 16,1-1-2-16,-3-1 2 15,2-4-1-15,2 1 0 16,-3-1 0-16,-2-15 0 16,5 21 0-16,-5-21-1 0,3 25 1 15,-3-25-1 1,4 14 1-16,-4-14 0 16,3 15 0-16,-3-15-1 15,4 13 2-15,-4-13-1 0,0 0 1 16,5 14 3-16,-5-14-3 15,0 0 3-15,4 13-4 16,-4-13 4-16,0 0-5 16,3 13 3-16,-3-13-3 15,0 0 2-15,0 0-3 16,0 0 1-16,0 0-3 16,0 0-3-16,0 0-6 15,0 0-6-15,0 0-15 16,0 0-35-16,0 0-24 15,-3-20-4-15,3 20 2 16</inkml:trace>
  <inkml:trace contextRef="#ctx0" brushRef="#br2" timeOffset="315414.4436">29861 7464 25 0,'0'0'96'0,"0"0"-5"16,0 0 1-16,0 0-52 15,0 0-31-15,0 0-2 16,0 0-4-16,0 0-3 16,0 0 0-16,0 0 0 15,0 0-1-15,-7 16 1 16,7-16 1-16,0 0-1 16,7 14 1-16,-7-14 1 15,12 15 0-15,-12-15 2 16,26 17 0-16,-9-10-1 15,2 0 0-15,1-2 0 16,2-2 0-16,-1-5 1 16,4 1-1-16,-3-5-3 0,-1 2 1 15,2-5 0-15,-3 2-1 16,2-3 1-16,-3 0 0 16,-2 1-1-16,-1 0 2 15,-3 2 0-15,-13 7 1 16,19-17-1-16,-19 17 1 15,11-18-1-15,-11 18 2 16,8-16-1-16,-8 16-2 16,1-21 1-16,-1 21-2 15,-4-20 3-15,4 20-3 16,-6-19 2-16,6 19-2 0,-10-16 0 16,10 16 2-16,-13-7-2 15,13 7 1-15,-15-3-1 16,15 3 1-16,-20 1-1 15,20-1 0-15,-20 0 1 16,20 0-1-16,-20 2-1 16,20-2 1-16,-18 6 0 15,18-6 0-15,-17 7 0 16,17-7 1-16,-17 17-1 16,17-17 1-16,-17 23 1 15,8-10-2-15,-3 0 1 16,2 2 1-16,0 0-1 15,1 0 0-15,-1-1 1 0,3 4-1 16,-1-4 0-16,0 0 1 16,4 4-2-16,-2-1 1 15,2 0-1-15,1 2 1 16,2-3 0-16,-2-2-1 16,3 1 1-16,0 1-2 15,1-3 1-15,1 0-1 16,-2-13 2-16,5 20-1 15,-5-20-1-15,9 22 1 16,-9-22 0-16,12 18-1 16,-12-18 2-16,11 21 0 15,-11-21-1-15,13 18-1 0,-13-18 2 16,14 15 0-16,-14-15-1 16,16 13 1-16,-16-13-1 15,16 10 0 1,-16-10 0-16,20 6 1 0,-20-6-1 15,21 5-1-15,-21-5 0 16,24 3 2-16,-11-1-2 16,2-1 1-16,-15-1 0 15,26 3 0-15,-12-4 0 16,-1 1 1-16,1 0 0 16,-1-3-1-16,0 0 1 15,-13 3-2-15,28-6 1 16,-28 6 0-16,26-10 0 0,-13 6 0 15,-13 4 0 1,24-10-1-16,-24 10 1 16,22-11 1-16,-22 11-1 15,17-10 1-15,-17 10-1 0,15-7 0 16,-15 7 0-16,0 0 0 16,13-7 1-16,-13 7-1 15,0 0 1-15,0 0 0 16,7-13-1-16,-7 13 2 15,0 0-2-15,0 0 1 16,0 0-2-16,0 0 3 16,0 0-2-16,0 0-1 0,0 0 2 15,0 0-2 1,0 0 2-16,0 0-1 16,0 0 1-16,0 0-2 15,0 0 1-15,0 0 1 0,0 0-1 16,0 0 1-16,0 0-1 15,0 0 1-15,0 0-1 16,0 0 1-16,0 0-1 16,0 0 0-16,0 0 1 15,0 0-1-15,0 0 1 16,0 0-1-16,0 0 0 16,0 0 1-16,0 0 0 15,0 0 0-15,0 0 1 0,0 0-1 16,0 0 0-1,0 0 0-15,0 0 0 16,0 0-1-16,0 0 0 16,0 0 0-16,0 0-1 0,0 0 1 15,-13 6-2-15,13-6 2 16,0 0 0-16,-9 13 1 16,9-13-1-16,0 0 0 15,-10 16-1-15,10-16 2 16,-6 14 0-16,6-14-2 15,-3 14 0-15,3-14 1 16,-2 18 0-16,2-18-1 16,-2 20 2-16,2-20-3 15,0 19 2-15,0-19 1 16,2 20 0-16,-2-20 3 16,1 21-5-16,-1-21 4 0,6 21-4 15,-6-21 6-15,6 18-5 16,-6-18 2-16,5 15-1 15,-5-15-1-15,0 0 4 16,8 14-4-16,-8-14 6 16,0 0-8-16,0 0 7 15,12 12-5-15,-12-12 0 16,0 0 0-16,0 0 1 16,15 0 0-16,-15 0-1 15,0 0 1-15,13-6-1 16,-13 6 1-16,0 0 3 15,17-6-3-15,-17 6-5 16,13-5 3-16,-13 5 1 0,0 0 0 16,18-8-3-16,-18 8 1 15,0 0-3-15,17-7 5 16,-17 7-1-16,0 0 0 16,16-7-3-16,-16 7 3 15,0 0 0-15,13-9 2 16,-13 9-1-16,0 0-1 15,0 0-1-15,0 0 0 16,13-11-1-16,-13 11 1 16,0 0-2-16,0 0 0 15,0 0 0-15,0 0-3 16,0 0-2-16,5-15-2 0,-5 15 0 16,0 0-9-16,0 0-3 15,0 0-13-15,0 0-15 16,-5-17-40-16,5 17 1 15,0-22-3-15,1 4 72 16</inkml:trace>
  <inkml:trace contextRef="#ctx0" brushRef="#br2" timeOffset="316205.6492">30567 7441 46 0,'0'13'91'16,"0"-13"-3"-16,0 0-5 15,0 0-69-15,0 0-11 16,0 0-2-16,0 0-1 15,0 0 3-15,0 0-1 16,0 0 1-16,0 0 3 16,0 0-1-16,0 0 4 15,0 0-2-15,0 0-1 0,0 0-4 16,0 0 2-16,0 0-1 16,0 0 0-16,0 0-1 15,0 0-1 1,0 0 2-16,0 0 0 0,0 0 2 15,0 0-2-15,0 0 2 16,0 0-2-16,-13 7 2 16,13-7-1-16,0 0-1 15,0 0-2-15,0 0 1 16,0 0-2-16,0 0 2 16,0 0 2-16,0 0-2 15,0 0 0-15,0 0 1 16,0 0 0-16,0 0-2 0,0 0 1 15,0 0-1-15,0 0-1 16,0 0 1 0,0 0-1-16,0 0 0 15,0 0 0-15,0 0 1 0,0 0 0 16,0 0 1-16,0 0-2 16,0 0 1-16,0 0 0 15,0 0 0-15,0 0 0 16,0 0 0-16,0 0 2 15,0 0-2-15,0 0 2 16,0 0-2-16,0 0 1 16,-4-13 1-16,4 13-1 0,-13-3 1 15,13 3-3-15,-13-1 1 16,13 1 0 0,-15-2-1-16,15 2 1 15,0 0-2-15,-14 0 0 0,14 0-3 16,0 0 0-16,0 0-3 15,0 0-4-15,0 0-5 16,0 0-12-16,0 0-14 16,0 0-22-16,16 19-32 15,-16-19-1-15,23 4 0 16</inkml:trace>
  <inkml:trace contextRef="#ctx0" brushRef="#br2" timeOffset="316981.0894">30904 7022 41 0,'0'0'78'0,"0"0"-3"16,-14 3-8-16,14-3-61 15,0 0-2-15,-7-14 5 16,7 14 2-16,0 0 4 16,0 0 1-16,0 0 2 0,0 0-2 15,0 0-2-15,0 0-3 16,0 0-5-16,0 0-2 15,0 0-2-15,0 0 0 16,0 0-2-16,0 0 2 16,0 0-1-16,-10 16-1 15,10-16 1-15,3 26-2 16,-2-9 0-16,3 9 3 16,1 0-1-16,-2 6 1 15,2 2-2-15,-2 1 1 16,4 4 0-16,-1-2 2 15,-1 4-2-15,0-4-1 0,4 1 0 16,-2 1 0-16,-1-3 1 16,0 0 1-16,1-3-3 15,-1 2 2-15,-2-6-2 16,0-2 1-16,-1 0 1 16,-1-5-1-16,2-2 1 15,-2-1-2-15,-2-5 3 16,2-1-1-16,-2-13-2 15,3 21 1-15,-3-21 1 16,0 0-1-16,2 16 2 16,-2-16-1-16,0 0-1 15,0 0 0-15,0 0 3 16,0 0-2-16,6 12-1 0,-6-12 3 16,0 0-3-16,0 0 0 15,0 0 1-15,-3 13-1 16,3-13 0-16,0 0-1 15,0 0-2-15,0 0-3 16,0 0-3-16,14-5-6 16,-14 5-7-16,7-13-11 15,-7-3-16-15,0 16-32 16,9-39-9-16,-2 10 1 16,-4-10 63-16</inkml:trace>
  <inkml:trace contextRef="#ctx0" brushRef="#br2" timeOffset="317781.9055">31140 7077 49 0,'0'0'84'0,"0"0"0"16,-19-16-7-16,19 16-67 15,0 0-10-15,-7-17-3 16,7 17-2-16,0 0-1 16,0-16 1-16,0 16 2 15,0 0 4-15,0 0 3 0,-6-13 3 16,6 13 1-16,0 0 1 16,0 0 2-16,-14-4 0 15,14 4 0 1,0 0 0-16,0 0-2 0,-15-3 0 15,15 3 1-15,0 0-1 16,0 0 0-16,-13-4-2 16,13 4-2-16,0 0 0 15,0 0-2-15,0 0 0 16,-13 0-3-16,13 0 0 16,0 0-1-16,0 0 0 15,-10 15 1-15,10-15-1 0,1 26 0 16,-3-7 0-16,0 4 0 15,-1 5 2-15,6 2 0 16,-3 2 1 0,0 4-2-16,2-2 3 15,0 5-3-15,0-3 3 0,2 1-2 16,3-3 0-16,-4 5 0 16,5-3-1-16,0 0 0 15,-3-1-2-15,2-2 3 16,-4-1-3-16,1-2 2 15,-1-2-1-15,4-4 1 16,-6-2 1-16,4-2-1 16,-1-3 0-16,-4-1 0 0,4-1 1 15,2-2 0-15,-6-13 1 16,2 18-2-16,-2-18 1 16,0 18 0-1,0-18-1-15,0 0 1 0,7 14 0 16,-7-14 0-16,0 0-1 15,0 0 1-15,0 0-2 16,0 0 3-16,0 0-1 16,0 0-1-16,0 0 0 15,0 0 0-15,0 0 0 16,0 0-3-16,0 0-2 16,0 0-7-16,0 0-9 15,0 0-12-15,0 0-21 16,0 0-40-16,17-7 0 15,-12-11-2-15,5-2 69 16</inkml:trace>
  <inkml:trace contextRef="#ctx0" brushRef="#br2" timeOffset="318251.7245">31435 7357 59 0,'0'0'96'0,"15"9"-6"0,-15-9-1 15,0 0-76 1,0 0-7-16,0 0-3 16,0 0-1-16,0 0 0 0,0 0-1 15,0 0 0-15,0 0 1 16,0 0 0-16,0 0 0 15,0 0-2-15,0 0 2 16,16-5-2-16,-3 8-1 16,0-1 1-16,-13-2-1 15,26 6 0-15,-6-4 6 16,2-2 1-16,-1 3-1 16,2-3 1-16,-1 2-1 15,-2-2 1-15,0 1-2 16,-1-1 2-16,-6 2-6 15,1 1-2-15,-14-3 1 16,18 2 0-16,-18-2 0 0,0 0 1 16,0 0-3-16,0 0-2 15,11 13-4-15,-11-13-6 16,0 0-13-16,0 0-20 16,0 0-41-16,0 0 1 15,-7 13-2-15,7-13 61 16</inkml:trace>
  <inkml:trace contextRef="#ctx0" brushRef="#br2" timeOffset="318717.7251">31470 7576 34 0,'0'0'75'15,"0"0"4"-15,0 0-40 16,0 0-18-16,0 0-1 16,0 0 1-16,0 0-2 15,0 0 0-15,0 0 0 16,0 0-5-16,0 0-4 16,0 0-4-16,0 0-1 15,16-8-5-15,-16 8 1 16,14 0-2-16,-14 0-1 15,19 0 1-15,-6 0 0 0,2-2 1 16,3 2 4-16,-3-1 2 16,2-1-2-16,2 1 3 15,-2 0-1 1,2 1 1-16,-3-5 0 0,-2 5 1 16,-14 0-7-16,25-3 0 15,-25 3 1-15,0 0-1 16,20-4 1-16,-20 4-2 15,0 0 2-15,0 0-1 16,0 0-3-16,0 0-2 16,0 0-8-16,0 0-14 15,9 19-36-15,-9-19-32 0,0 0-3 16,0 0-1-16</inkml:trace>
  <inkml:trace contextRef="#ctx0" brushRef="#br2" timeOffset="319398.7653">31965 7675 49 0,'0'0'89'0,"9"15"-3"15,-9-15-3-15,0 0-75 16,0 0-4 0,0 0 0-16,0 0 2 0,0 0 0 15,0-13 2-15,0 13 1 16,0 0-1-16,-6-13-1 16,6 13-2-16,6-15-1 15,-6 15-3-15,0-26 0 16,0 7-1-16,3-4 1 15,1-2 0-15,-8-1 0 16,5-3 1-16,2 2 2 16,3-2 2-16,-3 6-1 15,-2 1 2-15,2 4-2 16,-2 3 2-16,-1 15-2 16,2-19 1-16,-2 19-2 15,0 0-1-15,0 0 0 0,0 0-2 16,0 0 1-16,0 0-2 15,0 0 0-15,0 0 0 16,0 0-2-16,0 0 0 16,-7 16-1-16,7-16 2 15,1 25-1-15,0-9 0 16,4 4 2-16,-5 4-1 16,5 1 1-16,-2 2-1 15,-3-1 2-15,0 2-1 16,2-4 0-16,-1 2 1 15,-2-1-1-15,2-4 0 16,-1 0 1-16,2-4 0 16,3 0 0-16,-3-1-1 0,-2-1-1 15,0-15-1-15,3 17-2 16,-3-17 0-16,0 0-3 16,0 0-4-16,0 0-8 15,0 0-11-15,0 0-24 16,21 3-39-16,-21-3-1 15,0 0 1-15</inkml:trace>
  <inkml:trace contextRef="#ctx0" brushRef="#br2" timeOffset="319766.5892">31798 7904 103 0,'-9'19'98'15,"2"-6"-1"-15,7-13-9 16,0 0-70-16,8-19-21 16,5 10-4-16,-13 9 2 15,18-20 1-15,-18 20 4 16,27-19 0-16,-10 11 5 16,-1 2-3-16,6 2 2 15,-3 1-1-15,5-2-1 16,-1 4-3-16,2-2 0 15,2 2 0-15,-2-4 0 16,-1 4-1-16,-6-2 0 0,3 1 0 16,-1 2 1-16,-2-1 0 15,-18 1 0-15,19-1 0 16,-19 1 1-16,13 0-3 16,-13 0-4-16,0 0-13 15,14 8-41-15,-14-8-31 16,0 0-4-16,0 0-5 15</inkml:trace>
  <inkml:trace contextRef="#ctx0" brushRef="#br2" timeOffset="322316.2547">30887 8661 1 0,'0'0'51'16,"13"-8"20"-16,-13 8-2 16,0 0-33-16,0 0-13 15,0 0-5-15,0-16-5 16,0 16-2-16,0 0 0 15,0 0 0-15,-16-15-2 16,16 15 2-16,-14-4-2 16,14 4-2-16,-19 2 1 15,6-1 1-15,13-1-2 0,-23 7-1 16,23-7 0-16,-23 10-3 16,23-10-1-1,-20 15-1-15,20-15-1 16,-18 23 2-16,11-9 2 0,0 4-2 15,1 0-1-15,-1 5 0 16,3-1 0-16,-1 1-1 16,4 2 1-16,2-7-3 15,2 1-2-15,0-1 2 16,1-5 0-16,-4-13 0 16,18 18 1-16,-18-18 1 15,21 3-2-15,-21-3 0 16,24-11 0-16,-9-4-1 0,1-4 0 15,2-5-7-15,-4-11 3 16,3-4-6-16,-4-7 0 16,3-1 1-1,-1-5 2-15,0 0 0 0,-3 1 2 16,-2 1 9-16,2 8-1 16,-4 0 7-16,1 10 1 15,-3 2 1-15,0 7 2 16,-4 1-1-16,1 5 2 15,-1 4-2-15,-2 13-2 16,5-16 2-16,-5 16-2 16,0 0-2-16,0 0-2 0,0 0-3 15,0 0-2 1,0 0 0-16,0 0-3 16,-4 17-1-16,4-17 1 15,2 23 0-15,-1-7 2 0,-1 5 1 16,3 2 3-16,-3 3-1 15,3 5 1-15,-2 0 1 16,2 3-2-16,-3 2 0 16,3 2 0-16,1 2 1 15,1-1 2-15,0 2-2 16,0-5-1-16,2-3 0 16,0-3 0-16,-1-4 1 15,-5-4-3-15,2-8-3 16,-3-14-4-16,3 22-1 15,-3-22-2-15,0 0-7 16,0 0-11-16,0 0-23 16,0 0-30-16,0 0-4 0,-14-30 4 15</inkml:trace>
  <inkml:trace contextRef="#ctx0" brushRef="#br2" timeOffset="323167.4121">30717 8419 118 0,'0'0'92'0,"0"0"-7"16,0 0-7-16,0 0-76 0,14 4-11 15,-14-4 2-15,22-4 1 16,-22 4 2-16,26 0 5 15,-9 1 4-15,2-1 2 16,4 2-1-16,0-1-2 16,2 1 0-16,5-2-4 15,3 0 0-15,5 0-3 16,-2-3 0-16,6 0 1 16,1-3 0-16,3 1 1 15,0-1-2-15,0-3 2 16,-4 2-1-16,-3 0 2 15,0-1 1-15,-8 3 0 16,-3 0 1-16,-9 1 1 0,-3 1 1 16,-16 3 1-16,17-4 1 15,-17 4 1-15,0 0-2 16,0 0 1-16,0 0 0 16,0 0-2-16,0 0 1 15,0 0-3-15,0 0 1 16,0 0-3-16,0 0 3 15,0 0-3-15,0 0-1 16,-5 13 0-16,5-13-3 16,0 0 2-16,0 0-1 15,-9 13 1-15,9-13 0 16,-3 17 0-16,3-17 0 0,-7 27 2 16,0-8-2-16,-1 3 2 15,1 2 0-15,-2 2-1 16,1 3 2-16,-8 2-1 15,0 3 1-15,5 1 2 16,-2 1 1-16,-3-1 0 16,-2 2-1-16,0 1 2 15,-4-1-3-15,5-1 4 16,-1-1-2-16,-5-4-1 16,4-2-2-16,1 0 2 15,0-6-1-15,4-5 1 16,2-3-1-16,12-15 0 15,-18 22 0-15,18-22-2 0,-10 15 1 16,10-15 0-16,0 0 0 16,0 0-1-16,0 0 1 15,0 0-1-15,0 0 2 16,0 0-2-16,0 0-1 16,0 0-1-16,0 0-4 15,0 0-7-15,0 0-13 16,0 0-25-16,0 0-43 15,0 0-1-15,1-13-1 16,5-5 24-16</inkml:trace>
  <inkml:trace contextRef="#ctx0" brushRef="#br2" timeOffset="324667.2405">31453 8666 68 0,'6'13'88'0,"-6"-13"0"16,0 0-7-16,0 0-76 0,0 0 0 15,0 0-1-15,0 0-1 16,5-16 0 0,-5 16-1-16,0 0 2 15,0 0-3-15,-3-17 1 0,3 17-1 16,0 0-1-16,8-19 1 15,-8 19 0-15,10-16 0 16,-10 16-1-16,10-14 2 16,-10 14-2-16,0 0 0 15,10-13 2-15,-10 13 0 16,0 0-1-16,0 0 0 16,0 0 0-16,0 0 0 15,-1 14 0-15,1-14 1 16,4 13-2-16,-4-13 0 15,1 19 1-15,-1-19-1 16,3 23 5-16,0-9-5 16,1 2 6-16,-2 0-5 0,5 0 1 15,-1 0-2-15,-2 0 1 16,3-3 2-16,1 2-4 16,-8-15 6-16,11 24-9 15,-11-24 7-15,15 17 2 16,-15-17 6-16,24 11-5 15,-11-9 2-15,-13-2-2 16,22 0-1-16,-8-2 2 16,-1-3 0-16,-13 5-7 15,19-18-5-15,-15 5 10 16,2-7-9-16,-5-2 2 16,4-1-2-16,-8-1 2 0,0-1-1 15,0 1 2-15,-1-1 3 16,2 5-8-16,-3 6 7 15,5 1 0-15,0 13-1 16,-6-19 0-16,6 19 0 16,0 0 0-16,-13-9-2 15,13 9 3-15,0 0-1 16,-15 0-4-16,15 0-2 16,0 0 2-16,-13 6 4 15,13-6-3-15,0 0 1 16,0 0-1-16,2 16-1 15,-2-16 7-15,8 14 2 16,-8-14-3-16,13 21-3 0,-13-21 1 16,12 18 2-16,-12-18-2 15,17 16 0-15,-17-16 0 16,23 12-1-16,-23-12 1 16,21 3-1-16,-6-5 0 15,-2-2-1-15,2-2 1 16,-1-1-1-16,-14 7 1 15,26-19 0-15,-13 10-1 16,-13 9 3-16,19-13-2 16,-19 13 2-16,0 0 1 15,0 0 1-15,13-8-1 16,-13 8 0-16,0 0 0 0,0 0-2 16,0 0-1-16,0 0 1 15,-9 13 0-15,9-13-2 16,0 0 1-16,-8 17 0 15,8-17 1-15,-9 17 2 16,9-17-1-16,-9 25 1 16,8-8 5-16,2 1-2 15,-1 0-3-15,2 0 3 16,6 0-3-16,-3 0 2 16,1-2-2-16,1-3 2 15,-7-13-8-15,14 17 4 16,-14-17 1-16,16 11-1 15,-16-11 0-15,22 6 0 0,-22-6-1 16,23-1 0-16,-7-1 1 16,-16 2 0-16,27-8-1 15,-12 5 1-15,-15 3-2 16,20-10 0-16,-7 5-2 16,1 2-2-16,-14 3 0 15,0 0-12-15,16-18-12 16,-16 18-40-16,20-22-19 15,-15 3-7-15,-3-5-1 16</inkml:trace>
  <inkml:trace contextRef="#ctx0" brushRef="#br2" timeOffset="325076.5851">31881 8341 104 0,'0'0'100'16,"0"0"-2"-16,0 0-6 15,-18 3-78-15,18-3-9 16,0 0-1-16,0 0 1 16,0 0 2-16,0 0 1 15,0 0-1-15,0 0 1 0,0 0-1 16,1 13 0-16,-1-13-1 15,0 0 0-15,0 0-3 16,0 0 0-16,0 0 1 16,0 0 1-16,0 0 1 15,-13 10 0-15,13-10 0 16,0 0-2-16,0 0 1 16,0 0 0-16,0 0-3 15,0 0 0-15,0 0 0 16,0 0-1-16,0 0 0 15,0 0 0-15,0 0-5 16,0 0-8-16,0 0-16 16,0 0-41-16,16-17-37 0,-5 2-3 15,-3-13-3-15</inkml:trace>
  <inkml:trace contextRef="#ctx0" brushRef="#br2" timeOffset="348778.5903">26082 7597 1 0,'0'0'68'15,"0"0"16"-15,-14 4-2 16,14-4-59-16,0 0-20 16,0 0-1-16,0 0-3 0,17 20 1 15,-4-7-1-15,0 4 1 16,8 1 2-16,3 1 0 15,5-4-1-15,1-2 2 16,3-4 0-16,1-5-1 16,2-2 0-16,1-11-1 15,-2-2-1-15,-5-7 0 16,-2-2 2-16,-5-3 0 16,-5-2-1-16,-3 1 3 15,-8-5 0-15,-1 5 1 16,-8 0 0-16,-2 4-1 15,-3 3-2-15,-3 3-1 16,-2 1 1-16,-2 5-2 0,-4 4 0 16,1 4-2-16,-2 4 2 15,1 4-1 1,0 3 1-16,2 4 0 16,1 5-1-16,2 3 0 0,4 6 0 15,2-2 0-15,2 6 0 16,4-1 2-16,2 1-1 15,5 0 1-15,4-1 0 16,3-2 2-16,3-2-2 16,1-4 2-16,2-2-2 15,1-2 1-15,-2-5-1 16,0-5 0-16,1 0-1 0,-4-6 4 16,0-2-9-16,0-7-15 15,5 4-20-15,-3-12-43 16,6 3-1-1,-2-5-3-15,3-5 87 0</inkml:trace>
  <inkml:trace contextRef="#ctx0" brushRef="#br2" timeOffset="349310.2731">26618 8214 44 0,'0'0'93'16,"-3"19"-4"-16,3-19-6 15,0 0-74-15,0 0-6 16,1-15 1-16,-1 15-1 15,8-14-3-15,-8 14 1 16,8-22-1-16,-2 7 3 16,-2-1-3-16,-1 0 0 15,0-2-1-15,-1 4 1 16,-1-2-1-16,0 3 1 16,-1 13 2-16,-2-19-2 15,2 19 3-15,0 0-1 0,0 0 1 16,0 0-2-16,0 0-1 15,0 0-1-15,0 0-2 16,-11 24 0-16,11-11-1 16,0 1 2-16,0 2 1 15,2 4-1-15,-2-1 2 16,1 0 1-16,1-4-1 16,1-2 3-16,-3-13-2 15,8 22 1-15,-8-22-3 16,16 9-3-16,-16-9-2 15,22-5-12-15,-22 5-12 16,27-18-38-16,-15-7-14 16,1-4-7-16,-2-7 56 15</inkml:trace>
  <inkml:trace contextRef="#ctx0" brushRef="#br2" timeOffset="349477.8974">26742 7813 65 0,'0'0'98'16,"-15"12"-1"-16,15-12-15 15,-15-3-91-15,15 3-36 16,0 0-42-16,0 0-4 16,5 13-6-16</inkml:trace>
  <inkml:trace contextRef="#ctx0" brushRef="#br2" timeOffset="350129.1598">27012 8074 54 0,'0'0'92'16,"-13"-6"1"-16,13 6-6 15,0 0-72-15,0 0-9 16,0 0-6-16,0 0-1 15,16 5-2-15,-16-5-2 16,23 16-2-16,-9-6 0 0,2 3-4 16,0 0 1-16,0 5-3 15,-5 1-1-15,-5 4-3 16,-10-4-7 0,-1 8-15-16,-11-8-33 0,1 6-3 15,-4-6 27-15,-3-6 48 16</inkml:trace>
  <inkml:trace contextRef="#ctx0" brushRef="#br2" timeOffset="350728.823">27201 7559 48 0,'0'0'95'15,"0"0"-13"-15,-8 15-9 16,8-15-79-16,0 0-6 16,0 0-1-16,16 15 3 15,-16-15 1-15,23 18 2 16,-8-11 8-16,4 0 6 15,-2-1 0-15,5-3 1 0,1-3 0 16,-2-6-1-16,-1-6-1 16,2-3-3-1,-2-6 0-15,-2-2-1 16,0-3-1-16,-2-2 0 0,-3-1 0 16,-6 1-2-16,1 4 2 15,-7 6 1-15,-5 3-2 16,4 15 2-16,-18-19 0 15,3 17-2-15,-4 2 2 16,2 3-1-16,-4 0 1 16,3 3 0-16,-3 4 1 15,3 2 0-15,-1 2-1 0,3 3 1 16,3 6-2-16,3 2 0 16,1 7-2-1,5-1 1-15,4 3 0 16,3-3-1-16,5 2 0 15,4-1 3-15,2-6-1 0,4-1 2 16,3-7-2-16,2-3-1 16,5-5-4-16,1-6-8 15,0 1-12-15,-2-8-16 16,5 7-33-16,-6-11-11 16,3 3 1-16</inkml:trace>
  <inkml:trace contextRef="#ctx0" brushRef="#br2" timeOffset="351296.5493">27729 7764 1 0,'0'0'77'0,"0"0"4"16,-2 16 1-16,2-16-48 15,0 0-22-15,0 0-6 16,0 0-3-16,0 0-1 15,0 16 1-15,0-16-3 16,3 23 0-16,2-4 0 16,-1 5 4-16,2 6-1 15,1 6 2-15,-1 3-1 16,2 8-1-16,1 0 2 16,0 5-3-16,1 0 0 15,-2 1-4-15,2 1 0 0,-2-2-1 16,0 0 0-16,-6-5 1 15,-2 0-2-15,-3-7 3 16,-6-4-2-16,-4-9 5 16,-4-2-3-16,-3-9 5 15,0-8-4-15,1-5 1 16,-3-6 1-16,3-5 1 16,1-8 2-16,5 0-3 15,1-4 3-15,6-3-5 16,2 0 4-16,5 0-1 15,2-2 0-15,6-1-2 16,4 2 1-16,4-2-2 16,3 1 1-16,2 2 1 0,4 0-2 15,4 4 1-15,2 0-2 16,0 6 1-16,0 3 0 16,-4 3 0-16,0 3-2 15,-4 1-3-15,-3 3-3 16,-8-3-6-16,-13 3-13 15,0 0-28-15,13 0-28 16,-13 0-2-16,-16-16 17 16</inkml:trace>
  <inkml:trace contextRef="#ctx0" brushRef="#br2" timeOffset="351492.7136">27730 7460 76 0,'-14'-13'103'0,"14"13"-7"15,0 0-11-15,0 0-91 16,0 0-21-16,-13-11-27 16,13 11-35-16,0 0-1 15,0 0-3-15</inkml:trace>
  <inkml:trace contextRef="#ctx0" brushRef="#br2" timeOffset="352279.7226">25880 7027 15 0,'0'0'94'16,"0"0"-5"0,0 0-11-16,0 0-80 0,0 0-8 15,0 0-2 1,-11 31-1-16,1-6 3 0,-5 11 7 16,-3 7 5-16,-8 6 5 15,-2 6 5-15,-9 3 1 16,-1 7-1-16,-7 1 4 15,1 2-6-15,-4-4-6 16,3-4-2-16,1-1 0 16,6-8-1-16,5-6 0 15,6-14 1-15,9-6-4 0,7-8 3 16,11-17-1 0,-7 20 0-16,7-20 0 15,17 9 2-15,0-3-3 16,6-1 1-16,8 6 3 0,3 2 6 15,8 1-5-15,6 3-2 16,2 2 2-16,2 3-3 16,3 2 2-16,-2 1-1 15,-2-2-1-15,-2 1-7 16,-4-1 6-16,-6-1 0 16,-3 0-4-16,-6-3-5 15,-4-4-9-15,-7 1-11 16,1 3-31-16,-20-19-24 15,26 25-3-15,-26-25 46 16</inkml:trace>
  <inkml:trace contextRef="#ctx0" brushRef="#br2" timeOffset="353358.2032">27817 6995 1 0,'-6'-13'77'16,"6"13"9"-16,-7-20-8 15,7 20-55-15,-3-20-5 16,3 20-4-16,-3-13-3 16,3 13 1-16,0 0-6 0,0 0 0 15,0 0-3-15,0 0 0 16,0 0-4-16,0 0 1 15,6 13-1 1,-6-13 0-16,23 20-1 0,-6-6 2 16,5 2 0-16,2 1-1 15,4 4 0-15,1-1 0 16,1 1 1-16,0 1-1 16,2 3 0-16,0 1 7 15,-2 1-1-15,0-1-1 16,-1-3 2-16,-3 2 1 15,-1-2-2-15,-2 1-2 16,-7-7 2-16,-2 1-8 0,-4-2 2 16,-3-2 0-16,-1-1 0 15,-3 0-2-15,-4 2 4 16,1-15-1 0,-5 20 2-16,5-20-2 0,-10 23 1 15,3-9-1-15,-3 4-1 16,-2 3-1-16,1 2-2 15,-2 6 3-15,0 4-2 16,-3 3 0-16,1 2 0 16,1-1 2-16,3 1 0 15,-2-2 1-15,1-1 0 16,0-4 5-16,4 0-4 0,-2-5 7 16,2-5-8-16,1 2 6 15,-1-5-3-15,2-2 1 16,2-3 0-1,4-13-7-15,-9 21 5 0,9-21-5 16,-4 17 6-16,4-17-10 16,-3 15-1-16,3-15-8 15,-3 16-12-15,3-16-15 16,-2 16-42-16,2-16 0 16,0 0-5-16,0 0 78 15</inkml:trace>
  <inkml:trace contextRef="#ctx0" brushRef="#br2" timeOffset="354096.2548">28554 7438 62 0,'0'0'90'0,"0"0"-2"15,0 0-22-15,-4 13-54 16,4-13-5-16,0 0-3 15,0 0 0-15,0 0 0 16,13-4 1-16,-13 4-4 16,13-5 1-16,-13 5 0 15,26-4 0-15,-8 1 0 16,4 0-2-16,1 2 0 16,2-4-3-16,2 1 4 15,2 1-2-15,-4 2 1 0,-1 1-1 16,-4 0 1-16,-2 1 0 15,-4 1-1-15,-14-2 0 16,17 7-7-16,-17-7-6 16,0 0-16-16,0 0-26 15,-1 19-29-15,1-19 0 16,-22 18 19-16</inkml:trace>
  <inkml:trace contextRef="#ctx0" brushRef="#br2" timeOffset="354423.5841">28553 7698 102 0,'0'0'94'16,"0"0"-3"-16,0 0-27 16,0 0-56-16,0 0-5 15,0 0-2-15,5-13-3 16,-5 13 1-16,18-12 0 15,-5 6-1-15,4 1 2 16,2 2-1-16,4 0 1 16,3 1 0-16,3 1 2 15,-2-1-1-15,1 4 0 16,-3-2 1-16,-1 3-1 16,-3-2 0-16,-3 2 0 0,-5 0-2 15,-13-3-6-15,17 9-3 16,-17-9-10-16,0 0-17 15,8 21-47-15,-8-21-3 16,-10 16-1-16,10-16 58 16</inkml:trace>
  <inkml:trace contextRef="#ctx0" brushRef="#br2" timeOffset="354965.5818">29058 7480 36 0,'14'6'99'16,"-14"-6"-10"-16,13 5-5 0,-13-5-52 15,0 0-38-15,0 0-1 16,-7 15 1-16,7-15 0 15,-12 17 1-15,5-3 5 16,0 4 3-16,-2-1 3 16,5 6 0-16,1 0-3 15,2-1 0-15,3-2 0 16,4 0-1-16,3-4 1 0,-9-16 0 16,23 23-1-16,-10-18 1 15,1-5 1 1,1-2 0-16,-2-4-2 15,1-5 1-15,-2-4-3 0,-2-2 1 16,0-7 0-16,-4-2 2 16,-1-2-2-16,-3-2 2 15,-2 1 0-15,0 2 2 16,-4-1-1-16,-1 2 1 16,-2 2-1-16,0 3 0 15,-2 0 0-15,1 5-1 16,-4-1 0-16,-2 2-4 0,-1 4 0 15,-2 1-5-15,0 5-5 16,-4 2-12 0,4 9-20-16,-6-3-48 15,8 14-2-15,0 1 1 16,6 5 50-16</inkml:trace>
  <inkml:trace contextRef="#ctx0" brushRef="#br2" timeOffset="355647.7949">29336 7892 1 0,'0'0'71'0,"0"0"3"16,0 0-18-16,0 0-30 15,0 0-2-15,0 0-3 16,0 0 0-16,0 0-2 16,0 0-1-16,0 0-3 15,0 0-2-15,-13 0-2 16,13 0-5-16,0 0 2 16,0 0-1-16,0 0 0 15,0 0-1-15,0 0-1 0,0 0 0 16,0 0-2-16,0 0 0 15,0 0-2-15,0 0 2 16,15 18-4-16,-15-18 6 16,14 20-5-16,-4-3 0 15,0 1 0-15,-1 6 1 16,-1 6-1-16,-2 6-5 16,-7 8-5-16,-11 3-17 15,-6 21-29-15,-20 1-38 16,-14 9-3-16,-20-4-3 15</inkml:trace>
  <inkml:trace contextRef="#ctx0" brushRef="#br2" timeOffset="358581.6825">27606 11466 88 0,'0'0'96'15,"0"0"-7"-15,0 0-4 16,0 0-78-16,0 0-10 16,0 0-1-16,19 6-2 15,-19-6-1-15,24 17 3 16,-9-5 3-16,1 5 4 16,2 2-1-16,3 4 2 0,-1 0 0 15,3 2 0-15,1 1 3 16,2 1-5-16,3 1 0 15,4-4-1 1,2 1-1-16,1-4 0 0,3-1 0 16,2-2 1-16,-1-2-1 15,-1-5 2-15,0-2 0 16,0-3-1-16,1-2 1 16,-2-5 1-16,-1-1-1 15,1-5 0-15,-1-2 1 16,1-1-3-16,1-3 2 15,-3-4 0-15,0-2 0 16,3-3 0-16,1-2 0 0,2-4 0 16,0 0 0-16,1-6 0 15,1 3-1-15,0 0 0 16,0 0 0-16,-3 0 2 16,1 1-3-16,-1 1 3 15,0 2-1-15,-2 1 0 16,0 0 1-16,0 3-1 15,0 0-4-15,-1 0 2 16,-1 1 0-16,-2 2-1 16,-2 1-2-16,5 2 2 15,-1-1-2-15,2 2 2 16,2 2 1-16,2 2 0 0,0 2-2 16,2 5 2-16,1 0-1 15,-3 4-1-15,1 2 1 16,-1 5 2-1,-1 1 0-15,-3 5-1 0,0 2-1 16,-3 2 1-16,-2 3 1 16,-1 1 0-16,-2 2 1 15,-2 2-4-15,-5 2 2 16,2 2-3-16,-4-1 4 16,-5 2-3-16,0 1 1 15,-1 2-2-15,-3 1 0 16,-1 2 0-16,-4-2-1 15,0 0 1-15,-4-1 0 0,-1 1 1 16,-3-3-2-16,-2-2 1 16,0-2 1-1,-3-3 1-15,-2-3 1 16,0-6 0-16,0 1 2 0,7-15 0 16,-15 17 0-16,15-17 1 15,0 0 0-15,-17-6 1 16,17 6-2-16,-7-20 1 15,7 6 0-15,0-5-1 16,3-3 1-16,1-1-1 16,3-3 1-16,2-4-2 15,4-2 0-15,3 2 1 0,4-2-2 16,4 1-1 0,4-1 0-16,5-1 1 15,3 2-2-15,3 1 2 16,3 1-1-16,0 2-1 0,-1 2 0 15,6 2 5-15,0 1-3 16,-2 7 2-16,-2-1-2 16,-1 4 3-16,-1 2-3 15,2 0 2-15,0 1-2 16,-4 2-1-16,0 3 1 16,3 1-1-16,3 0 0 15,1 0-1-15,-2 5 1 16,1 0-1-16,0 1 5 15,1 2-4-15,-1 2 3 16,-2 2-4-16,-1-1 3 16,-2 4-2-16,4-1 10 15,-1 1-4-15,0-1 0 0,-4 4-1 16,0-1 1-16,-1 1-1 16,2 1 2-16,2-1-2 15,-5 0-6-15,5-1-1 16,-3-1 1-16,-3-3 0 15,2-1 0-15,-6-5 0 16,-1-1 1-16,-8-4 0 16,0-2 0-16,-10-4 0 15,0-2 0-15,2-3 1 16,-2-2 0-16,1 1 1 16,-7-4-1-16,2 1 2 15,-2-1-1-15,5 2 0 16,-6-1 0-16,-3 0-1 0,1 3-3 15,2 0 2-15,-6 13-6 16,13-21-3-16,-6 8-19 16,-7 13-30-16,14-18-39 15,-14 18 12-15,0 0 0 16</inkml:trace>
  <inkml:trace contextRef="#ctx0" brushRef="#br2" timeOffset="371588.8683">29692 12707 1 0,'0'0'83'16,"-17"-1"-1"-16,17 1-9 15,0 0-42-15,0 0-13 16,0 0-8-16,0 0-5 16,0 0-3-16,2 14-4 0,-2-14-3 15,7 15 0-15,-7-15 2 16,10 15 0-16,-10-15 4 16,9 15 1-16,-9-15 3 15,0 0 0-15,0 0 4 16,13 9-1-16,-13-9 0 15,0 0 0-15,-2-15-2 16,2 15 0-16,-7-16-2 16,7 16 1-16,-15-21-3 15,7 6 0-15,-2-1-1 16,-2 3 1-16,1-1 1 16,-4 1-3-16,1 0 2 0,-1 1-1 15,-1 2 0-15,1 2-3 16,-1 2 3-16,1 0-2 15,-1 3 1-15,2 2 1 16,0 1-1-16,-2 1 1 16,1 4-2-16,2 0 2 15,-1 4-2-15,14-9 1 16,-25 22-1-16,15-9 0 16,2 1-1-16,0 2 1 15,3 3 2-15,-1 1 1 16,4 3-2-16,0 3-1 15,2 0 2-15,0 1-3 0,2 4 3 16,0 0-1-16,2 1 1 16,-1 1-3-16,0-4 3 15,3 1 1-15,-1-2 1 16,3-2 0 0,-1-5-1-16,2 1 0 0,2-2-1 15,1-1 1-15,2-3-1 16,-1 0-1-16,1-2 1 15,4-4-1-15,-1 3 0 16,0-4 1-16,2 0-1 16,0-5 1-16,1-1-2 15,3-3 1-15,2-4 0 16,1-1 1-16,0-5-2 16,3-3 1-16,-2-6 0 0,6 2 2 15,-1-7 2 1,1-1-1-16,-1-2 0 0,-2-1-1 15,-2-1 2-15,-1-1-1 16,-1 1 0-16,-6-1-3 16,-1 0 1-16,-3-2 0 15,-3 3-1-15,-2 0 4 16,-1 3-3-16,-2 2 1 16,-3 0 0-16,0 3 2 15,-2 2-4-15,-2-1 3 16,0 1-1-16,1 0-3 0,1 1 1 15,-2-1 0-15,1 3-1 16,1 0-1-16,-3 16 0 16,2-20 0-1,-2 20 3-15,0 0-1 16,0 0 2-16,0 0-2 0,0 0 0 16,0 0 0-16,-14 13 2 15,14-13-2-15,-7 16-1 16,7-16 1-16,-7 19-2 15,4-6 2-15,1 1-1 16,-1 2 1-16,2 0-2 16,0 1 1-16,1 3 1 15,0-1 2-15,1 3-1 0,2-2-3 16,0 0 4-16,1-1-3 16,0 0 4-1,4-2-3-15,-3-3 2 16,4 1-6-16,-9-15 5 15,19 18 0-15,-19-18 1 0,26 15 0 16,-12-9-1-16,3-1 0 16,2 0-1-16,1 1 2 15,2-2-2-15,-2 2 0 16,3 1-1-16,-1-1 1 16,0 2-2-16,-2 1 1 15,2 1-1-15,-4 0 0 16,1 5 0-16,0-4 0 15,-3 2 0-15,-2 2-1 16,-1-1 2-16,-3 0-1 16,-1-1 0-16,-3 2 1 15,-5-1 1-15,0 2 1 0,-2 1-1 16,-2-1 2-16,-4-1 0 16,-2 3-1-16,-2 0 0 15,-4-1 0-15,-2 0-1 16,-3 1 1-16,-2-4 0 15,-2 1 0-15,-2-1 0 16,-2-4 1-16,1-1 1 16,4-3 0-16,0-5 1 15,4-2 0-15,3-4 0 16,16 5 1-16,-19-16-1 16,19 16-1-16,-7-24 1 15,4 9-2-15,3-2 0 0,-1 3 0 16,-1-1-4-16,-1-1-2 15,2 3-2-15,1 13-6 16,-1-20-6-16,1 20-9 16,0 0-17-16,-3-22-40 15,3 22-13-15,0 0 1 16,14-11 27-16</inkml:trace>
  <inkml:trace contextRef="#ctx0" brushRef="#br2" timeOffset="374607.9152">29218 13713 89 0,'-12'-25'92'15,"12"25"-3"-15,-10-21-44 16,10 21-27-16,-9-18-4 16,9 18-4-16,0 0-5 15,-7-13-1-15,7 13-2 16,0 0 2-16,-5 15-2 16,5-15-3-16,-3 23 0 0,3-7 1 15,1 4 1-15,1 2-1 16,2 2-1-16,0 6 0 15,2 1 2-15,1 2 0 16,0 6 0-16,2 3-2 16,0 4 1-16,-1 3 1 15,1 1-1-15,1 0 1 16,-1 0-2-16,1-5 2 16,1-3-2-16,-1-8 1 15,1-3 0-15,0-8 0 16,-1-3 1-16,0-6 0 15,-10-14-1-15,19 18 1 16,-19-18-1-16,20 4 0 0,-20-4 0 16,22-6 0-16,-22 6-1 15,20-19 1-15,-7 2-2 16,-1-3 0 0,2-6-2-16,2-3 1 0,1-6 1 15,1-2 0-15,2 2 1 16,0-2-2-16,-1 5 3 15,0 2 2-15,-5 5 1 16,0 5 0-16,-14 20 1 16,19-20-1-16,-19 20 1 15,13-7 0-15,-13 7-2 16,0 0-1-16,0 0-2 0,12 15 0 16,-12-15-3-16,5 22 2 15,-2-8-3-15,0 4 4 16,3 3-1-1,-2 3 1-15,2 2 3 0,0-3-2 16,1 1 2-16,0 1-1 16,2-1 0-16,1-2-1 15,0-3 2-15,2-2-1 16,-1-3-1-16,1 1 1 16,1-7-1-16,-13-8 0 15,23 13-1-15,-23-13 2 16,21 3-3-16,-21-3 1 15,21-8-1-15,-21 8 2 0,16-22-1 16,-9 8 0 0,0-4 2-16,-1-3-2 15,0-1 2-15,-2 0-1 16,0-2 2-16,-1 1-1 0,3-2 2 16,-2-1-2-16,2 2 3 15,0 1-1-15,1 1 0 16,-1 0 0-16,-1 5 0 15,-5 17 1-15,8-20-4 16,-8 20 2-16,0 0 1 16,0 0-3-16,0 0 2 15,-13 14-4-15,13-14 3 16,-5 20-4-16,5-20 4 16,2 25 1-16,1-11-4 15,1 2 3-15,-1 2-1 16,3 2 2-16,-1-3-2 0,1 5 2 15,0-4-3-15,0 1 0 16,0 0 2-16,-1-5-1 16,3-1 0-16,-8-13 0 15,12 19-1-15,-12-19 1 16,16 9-1-16,-16-9 0 16,16-5-1-16,-16 5-1 15,13-18 1-15,-6 3-2 16,-1-1 3-16,-1-2-2 0,0-4 3 15,-2-3-1 1,2 0 1-16,-1-3 0 16,2 1 1-16,-2-2 1 15,2 0-1-15,-2 6 2 0,0 1 0 16,1 6 0-16,-2 3 0 16,-3 13 1-16,0 0-1 15,0 0 1-15,0 0-1 16,0 0-3-16,0 0-1 15,0 0-1-15,0 16-2 16,0-16 0-16,2 20 0 16,1-4 0-16,2 0 1 15,-2 6 1-15,1 1 1 16,2 0 1-16,-2 3 1 16,2 0 0-16,0 0-2 15,-1-3 3-15,1 0-2 16,3-3 2-16,-2-4-1 0,2 0-1 15,-9-16 0-15,18 19-1 16,-18-19 2-16,22 8-5 16,-9-6 1-16,-13-2-7 15,27-7-8-15,-15-8-15 16,8 4-36-16,-5-18-21 16,6-1-1-16,-5-14 13 15</inkml:trace>
  <inkml:trace contextRef="#ctx0" brushRef="#br2" timeOffset="375256.5049">30561 13843 90 0,'9'24'93'0,"-9"-24"-4"16,-2 19-5-16,2-19-80 15,-3 13-5-15,3-13-1 16,-2 13-1-16,2-13-1 15,1 14 1-15,-1-14 3 16,0 0 1-16,10 19-2 16,-10-19 2-16,0 0 0 15,20 17 1-15,-20-17 2 16,15 11-2-16,-15-11 2 16,14 10-1-16,-14-10 1 0,0 0-2 15,16 3 1-15,-16-3 0 16,0 0 1-16,0 0-1 15,7-21 0-15,-7 21 1 16,-4-20-1-16,4 20 0 16,-13-19-2-16,13 19 1 15,-16-18-1-15,16 18 1 16,-23-16-1-16,23 16-2 16,-25-9 1-16,12 6 1 15,0 2 0-15,-1 2-3 16,1 4 2-16,-3 2 0 15,2 0-1-15,1 5 0 16,1 3 1-16,1 6-1 0,2 3 0 16,2 4 2-16,2 3-2 15,7 0 1 1,1 6-2-16,3-2 2 16,4-2-1-16,3-1 2 0,3-5-2 15,-1-4 1-15,3-3 1 16,-1-2-1-16,2-5 4 15,1-5-3-15,0-5 1 16,-1-3-1-16,3-4 1 16,1-5 1-16,0-1 0 15,0-3-2-15,-2-1-6 16,-2-2-4-16,-1 3-10 0,-5-4-17 16,4 8-35-16,-13-11-20 15,5 1-2-15,-9-4 5 16</inkml:trace>
  <inkml:trace contextRef="#ctx0" brushRef="#br2" timeOffset="375676.0517">29987 13524 74 0,'0'0'98'15,"0"0"1"-15,11-19-7 16,-11 19-65-16,15-19-22 15,-15 19-3-15,17-11-2 16,-17 11-1-16,20-7 0 16,-20 7 0-16,23 7-1 15,-23-7 0-15,21 23 1 16,-14-9 0-16,0 5 0 16,0 0 0-16,-2 4 4 15,-3 0-4-15,0 0-1 16,-5 0-9-16,2 5-5 0,-7-5-20 15,3 10-49-15,-10-1-3 16,-2 1-5-16,-8-3 37 16</inkml:trace>
  <inkml:trace contextRef="#ctx0" brushRef="#br2" timeOffset="376013.8424">29858 14613 74 0,'3'20'97'16,"2"-5"-4"-16,-5-15-4 16,0 0-80-16,0 0-3 15,-15 17-1-15,15-17-3 16,0 0-6-16,-11 17-9 16,11-17-8-16,-3 13-16 15,3-13-26-15,0 0-26 0,0 0 0 16,0 0 31-16</inkml:trace>
  <inkml:trace contextRef="#ctx0" brushRef="#br2" timeOffset="376405.7901">29097 13919 141 0,'-13'2'102'16,"13"-2"-3"-16,0 0-45 15,0 0-43-15,0 0-6 16,0 0 1-16,0 0-3 16,0 0 0-16,7-15-1 15,-7 15 0-15,24-6-1 16,-8 4-1-16,2-4 2 16,5 0-6-16,4 3-4 15,3-1-8-15,5 2-16 0,-2-6-30 16,15 2-32-16,-1-8-4 15,10 1-4-15</inkml:trace>
  <inkml:trace contextRef="#ctx0" brushRef="#br2" timeOffset="383654.7529">31345 13753 42 0,'0'0'89'0,"10"15"-4"16,-10-15 1-16,0 0-67 15,0 0-11-15,0 0-2 16,0 0-1-16,0 0-1 16,0 0 0-16,-15-15 1 15,15 15-2-15,-16-4 1 16,16 4 0-16,-20-7-1 15,20 7 2-15,-16-5-1 16,16 5 0-16,-21-1-1 16,21 1 1-16,-21 1-1 0,7 2-2 15,14-3 2-15,-23 9-2 16,23-9 0-16,-23 13 0 16,23-13-1-16,-19 16-1 15,19-16 1-15,-17 21 1 16,12-6-1-16,-6 1 0 15,2 1 1-15,3 0-1 16,-1 4 2-16,3 0 0 16,4 4-1-16,-2 1-1 15,4 0 1-15,4 3 0 16,1-1 0-16,2 4-2 16,1 0 1-16,1-2-1 15,2-1 0-15,3-3 1 16,-1-3 0-16,0-1 0 0,0-2-1 15,1-6 2-15,2-1-2 16,-3-5 2-16,1-4 0 16,1-3 1-16,2-1-1 15,0-3 0-15,2-4 1 16,-2 0-2-16,0-5 2 16,1 1-1-16,2-3 0 15,-4-4-1-15,-2-2 0 16,2-3 0-16,-3-4 0 15,7-5 8-15,-2-3-2 16,-2 2 1-16,-3-5 0 16,3 1 1-16,-1 1-1 0,-3-2 1 15,2 2-2-15,-3 2-5 16,-3 3-1-16,-1 0 0 16,-5 3 0-16,4 1-1 15,-7 2 0-15,1 6 1 16,-1-1 0-16,-5 2-4 15,-2 2 4-15,3 1-4 16,-3 2 3-16,6 13-3 16,-11-19 3-16,11 19-2 15,-21-14-5-15,21 14 7 16,-21-1-6-16,21 1 4 16,-20 5-4-16,20-5 4 15,-22 9-7-15,22-9 6 0,-14 17 4 16,14-17-3-16,-9 22 3 15,5-6-3 1,1 0 3-16,-3 1-2 0,9 3 4 16,-5-1-2-16,4 3 0 15,-4-1 0-15,2 4 1 16,0-2 2-16,3 1-1 16,3 2 6-16,-3-1-6 15,0 1-1-15,4 0 6 16,2 3 0-16,2 0-1 15,1-1 0-15,1 1 2 16,-3 0-9-16,1 0 7 0,2-3 0 16,-1-4-6-16,-2-4-1 15,-3-3 3 1,-7-15-2-16,13 19-1 16,-13-19 2-16,13 8-1 0,-13-8 1 15,0 0-2-15,16-3 2 16,-16 3-2-16,13-10 1 15,-13 10-1-15,13-23 1 16,-4 6-1-16,-2-2 1 16,-1-4-1-16,1-2-1 15,3 0 2-15,-4 0 0 16,4 3 1-16,-4 2-1 16,2 3 2-16,-3 2 0 0,-5 15 1 15,8-14 1-15,-8 14-2 16,0 0 0-16,0 0 0 15,0 0 0 1,0 0-2-16,0 0-2 0,0 0 0 16,0 0-1-16,0 0 0 15,0 0 0-15,0 0 0 16,16 19 0-16,-16-19 2 16,7 20 0-16,-7-7 1 15,2 1 0-15,-1 1 1 16,5 1 0-16,-2 0 0 15,1 2-1-15,-4-3 0 0,3 2 1 16,4-3-2 0,5 1 1-16,-13-15-2 15,17 24 2-15,-17-24-2 16,17 18 2-16,-4-10-2 0,2-3 0 16,1-2 0-16,-16-3 0 15,20 1 1-15,-20-1-1 16,20-7 0-16,-20 7-1 15,14-10 1-15,-14 10 0 16,5-19 0-16,-5 19 0 16,10-29 1-16,-10 12 0 15,0-2 0-15,1-3 1 16,2 1 0-16,-1-2 1 16,-1 4 1-16,-1-1 1 15,-4 7 0-15,2 0 1 16,2 13-1-16,0-18 1 15,0 18 2-15,0 0-3 0,0 0 1 16,0 0-2-16,0 0-1 16,0 0-2-16,0 0-1 15,-14 9-2-15,14-9-2 16,1 13 3-16,-1-13-1 16,3 26 0-16,-3-10 1 15,3 1 1-15,3 2 2 16,2-2 2-16,-8 2-1 0,5-3 0 15,-2-2 0 1,-3-14-1-16,13 22 1 16,-13-22 0-16,8 13-1 15,-8-13-1-15,0 0 0 0,0 0-1 16,19 7-1-16,-19-7-3 16,0 0-1-16,20-4-2 15,-20 4-2-15,15-15 0 16,-15 15 0-16,8-23 1 15,-5 7 1-15,2-1 3 16,-1-2 2-16,-6-1 2 16,4-1 5-16,-1 0 3 15,1 4 1-15,-4 3 0 16,2 14 2-16,0-21-1 16,0 21 1-16,0 0-2 15,0 0-1-15,0 0-3 16,0 0 0-16,0-13 0 0,0 13-3 15,0 0-1-15,0 0-1 16,0 0-1-16,0 0-1 16,8 21 2-16,-8-21-1 15,1 20 2-15,-1-20 1 16,-4 26 0-16,8-10 1 16,0 1 1-16,2 3 0 15,-6 0 0-15,3-1-1 16,3 1-1-16,-2 1-1 15,-2-3 1-15,-1-2 0 16,-1 1-1-16,4-4 0 16,-4-13 1-16,16 21 0 0,-16-21 0 15,0 0 10-15,0 0-2 16,0 0 0-16,0 0-2 16,0 0 2-1,0 0-3-15,64 8 2 0,-64-8 0 16,0 0-11-16,0 0 2 15,0 0 1-15,65-67 0 16,-65 67 0-16,0 0 3 16,33-67-2-16,-33 67-1 15,0 0 1-15,31-71 1 16,-31 71 0-16,0 0-1 16,0 0 0-16,15-69 1 15,-15 69-1-15,0 0 2 0,0 0-1 16,0 0 0-16,0 0 0 15,0 0 0 1,0 0 0-16,0 0-1 0,0 0 0 16,0 0-1-16,-61-8 0 15,61 8 0-15,0 0 2 16,0 0-1-16,0 0 0 16,-59 46 1-16,48-32-8 15,2 5 0-15,-4-2 0 16,12 2 0-16,1-19 7 15,0 0 1-15,0 0 0 16,-8 66-2-16,8-53 0 0,0-13 8 16,0 0 1-1,0 0-1-15,0 0-8 0,0 0 1 16,0 0-1 0,0 0 1-16,67 57 9 0,-67-57-9 15,0 0-1-15,0 0 0 16,0 0-1-16,0 0-1 15,0 0 0-15,57-45 0 16,-57 45 1-16,0 0-1 16,0 0 2-16,0 0-2 15,39-72 2-15,-39 72 0 16,0 0 3-16,0 0-1 16,23-58 1-16,-23 58 0 0,0 0 0 15,0 0 1 1,0 0 1-16,0 0-1 15,0 0 0-15,0 0-2 16,0 0 0-16,0 0 0 0,0 0-2 16,0 0-1-16,0 0-1 15,0 0 0-15,0 0-1 16,0 0 2-16,0 0 0 16,0 0 0-16,19 59 2 15,-19-59 0-15,0 0 1 16,0 0-1-16,28 72 1 15,-28-72-2-15,0 0 1 0,0 0 0 16,34 58 0 0,-34-58-1-16,0 0 0 15,0 0 0-15,0 0 0 16,68 35-1-16,-68-35 0 0,0 0-1 16,0 0 0-16,0 0 0 15,0 0 1-15,0 0-1 16,64-54 2-16,-64 54 0 15,0 0 2-15,7-65 0 16,-7 65 0-16,0 0 1 16,11-65 0-16,-11 65 2 15,0 0-1-15,0 0-1 16,0 0-1-16,0 0 2 16,0 0-3-16,0 0 1 15,61-54-2-15,-61 54-1 16,0 0 0-16,0 0-1 15,0 0-1-15,0 0 0 0,0 0 1 16,0 0-2-16,40 57 2 16,-40-57 0-16,0 0 0 15,0 0 2-15,33 64 1 16,-33-64 0-16,0 0 0 16,0 0 1-16,31 59 1 15,-31-59-1-15,0 0-1 16,0 0 0-16,0 0 0 15,0 0 0-15,0 0 1 16,0 0 0-16,0 0-2 16,0 0 2-16,0 0 0 15,0 0-1-15,0 0 0 0,60-46 0 16,-60 46-1-16,0 0 0 16,16-65 1-16,-16 65-1 15,0 0 3-15,0 0-1 16,39-68 1-16,-39 68 0 15,0 0 0-15,0 0 0 16,0 0-1-16,0 0 0 16,0 0-1-16,0 0 0 15,0 0-1-15,58 16-1 16,-58-16 1-16,0 0-2 16,0 0 1-16,0 0 7 15,62 58 0-15,-62-58 0 16,0 0 2-16,0 0-1 0,52 65-1 15,-52-65 1-15,0 0 1 16,0 0-8-16,84 59 1 16,-84-59-1-16,0 0 0 15,80 17-1-15,-80-17 3 16,0 0-3-16,58-7 0 16,-58 7-3-16,0 0-4 15,0 0-8-15,0 0-14 16,51-71-27-16,-51 71-39 15,4-68 0-15,-4 68-1 16</inkml:trace>
  <inkml:trace contextRef="#ctx0" brushRef="#br2" timeOffset="384335.2085">32235 13729 77 0,'0'16'93'0,"3"-3"-3"15,-3-13 7-15,0 0-97 16,0 0 1-16,0 0 0 16,0 0 8-16,0 0-9 15,0 0 0-15,8-18-1 16,-8 18 0-16,5-20 0 15,-4 7-1-15,2-3 0 16,-4-1-8-16,1 17 22 0,1-39-6 16,-4 20 1-16,3 19-3 15,0-39 2-15,0 39 7 16,0 0 3 0,7-50-12-16,-7 50 1 0,0 0 5 15,3-35-8-15,-3 35-9 16,0 0 8-16,0 0-2 15,0 0-1-15,-1-14 0 16,1 14-2-16,0 0 0 16,0 0 11-16,0 0 1 15,0 0-2-15,43 66-6 16,-43-66-3-16,0 0 14 16,23 69-12-16,-23-69 3 0,0 0-3 15,41 71 2-15,-41-71-1 16,0 0 0-1,0 0 2-15,33 66-2 0,-33-66-4 16,0 0-6-16,0 0-8 16,0 0-21-16,0 0-36 15,0 0-20-15,0 0-1 16,0 0-3-16</inkml:trace>
  <inkml:trace contextRef="#ctx0" brushRef="#br2" timeOffset="384693.6399">32321 13123 131 0,'0'0'99'15,"0"0"-1"-15,-53-13-12 16,53 13-66-16,0 0 0 16,0 0-14-16,0 0-4 15,0 0-3-15,0 0 0 16,61-62-2-16,-61 62 9 16,0 0-10-16,0 0 0 15,0 0-1-15,66 13 1 16,-66-13 2-16,0 0-2 15,0 0 1-15,29 75-8 0,-29-75-11 16,0 0-32-16,8 88-38 16,-8-88-1-16,-40 66-2 15</inkml:trace>
  <inkml:trace contextRef="#ctx0" brushRef="#br0" timeOffset="391263.7794">31483 14597 1 0,'0'0'31'15,"0"0"21"-15,0 0-1 16,0 0-52-16,0 0-2 16,0 0 3-16,0 0 6 15,0 0 8-15,0 0 9 16,0 0 6-16,0 0 0 15,0 0-4-15,0 0-4 16,0 0-5-16,0 0-3 0,-13 2-1 16,13-2-1-16,0 0-2 15,0 0-1-15,0 0-1 16,0 0-1-16,0 0 0 16,0 0-1-16,0 0 0 15,0 0-1-15,0 0 0 16,0 0-1-16,16-10 1 15,-16 10-2-15,0 0 1 16,0 0 0-16,0 0-1 16,0 0 1-16,14 3-1 15,-14-3 0-15,0 0 0 16,0 0 0-16,16-3-1 16,-16 3 0-16,16-2 1 0,-16 2-1 15,23-4 7-15,-8 2 1 16,3 0-1-16,-5-1 0 15,3 0-1 1,2 1 0-16,2-1-1 0,-3 2 1 16,-4 0-7-16,2-1-1 15,2 1 1-15,0-2-1 16,3 0 1-16,2 0-1 16,-5 2 1-16,2-4-1 15,0 2 0-15,-2-1 2 16,-2 3-1-16,2-2 0 15,-1 1-1-15,-2-1 2 0,1 2-2 16,0 0 0-16,0-1 1 16,2 2-1-16,2 0 1 15,-2 0-1-15,3 2 1 16,-4-2-1-16,3 1 1 16,-2 2 0-16,2-3-1 15,-2 3 0-15,-4-2 0 16,0-1 1-16,-13 0 0 15,18 2-2-15,-18-2 0 16,23-2 2-16,-23 2-1 16,23-1 1-16,-23 1-1 15,16-3-1-15,-16 3 0 16,0 0 9-16,0 0 2 0,0 0-2 16,0 0 0-16,0 0 0 15,63-12 1 1,-63 12-1-16,0 0 1 15,0 0-9-15,0 0-1 0,64 5 0 16,-64-5 0-16,0 0 1 16,0 0 0-16,0 0-1 15,69-2 0-15,-69 2 1 16,0 0-1-16,0 0 1 16,0 0 0-16,74 10 0 15,-74-10-1-15,0 0 2 16,0 0-2-16,67 5 0 0,-67-5 1 15,0 0 1-15,0 0 0 16,70-3-1-16,-70 3-1 16,0 0 1-1,0 0 0-15,59-2 2 0,-59 2-3 16,0 0 1-16,0 0-1 16,65-3 1-16,-65 3 1 15,0 0-2-15,60-1 2 16,-60 1-1-16,0 0 1 15,0 0-1-15,61 1 1 16,-61-1-1-16,0 0 1 16,0 0-1-16,0 0 0 15,0 0 0-15,66 6 1 0,-66-6 1 16,0 0-2 0,0 0 0-16,0 0 1 15,61 2 1-15,-61-2-1 16,0 0-1-16,0 0 1 0,0 0-1 15,58-2 0-15,-58 2 8 16,0 0-1-16,0 0 1 16,0 0 1-16,0 0-1 15,0 0 1-15,0 0 0 16,0 0 0-16,0 0-15 16,62-11-11-16,-62 11-27 15,0 0-53-15,0 0-5 16,0 0 0-16,0 0-4 15</inkml:trace>
  <inkml:trace contextRef="#ctx0" brushRef="#br0" timeOffset="393529.8784">31617 14711 11 0,'0'0'74'0,"0"0"-7"15,0 0 7-15,0 0-42 16,0 0-13-16,0 0-5 16,0 0-1-16,0 0 0 15,0 0-1-15,0 0 7 0,0 0-9 16,0 0 1-16,0 0-3 16,0 0 1-16,0 0-2 15,0 0-6-15,0 0 6 16,0 0-1-1,0 0 0-15,0 0-1 0,0 0 1 16,0 0-10-16,0 0 8 16,0 0 5-16,0 0-7 15,0 0 0-15,0 0 0 16,0 0 0-16,0 0-1 16,18 5 7-16,-18-5-8 15,0 0 0-15,0 0 1 16,14-2-1-16,-14 2-1 0,0 0 1 15,17 3 0-15,-17-3-1 16,13 2 1 0,-13-2 0-16,15 1 0 15,-15-1 0-15,18 1 0 0,-18-1 0 16,15 0 0-16,-15 0-1 16,22-1 0-16,-22 1 0 15,21 0 0 1,-21 0-1-16,19-4 1 0,-6 2 1 15,-13 2 0-15,20 0 1 16,-20 0-2-16,20-1 2 16,-20 1-3-16,15 1 2 15,-15-1 0-15,19-3-1 0,-6 0 0 16,-13 3 1 0,21 0 0-16,-8-1-1 15,0-2 2-15,-13 3-2 16,19-6 0-16,0 5 0 0,-19 1 0 15,28-4-1-15,-28 4 1 16,25-6 1-16,-11 4-1 16,-1 1 1-16,8 2-2 15,-21-1 3-15,20 0-2 16,-20 0 0-16,23 0-1 16,-23 0 1-16,14 0-1 0,-1-1-1 15,-13 1 3 1,18-3-2-16,-18 3 1 0,20-4 0 15,-20 4 1 1,0 0-1-16,19-8 0 16,-19 8 2-16,13-2-2 0,-13 2 1 15,0 0-2-15,14-2 0 16,-14 2 1-16,0 0 9 16,0 0-1-16,0 0 1 15,0 0-1-15,0 0 0 16,59-6 2-16,-59 6-3 15,0 0 3-15,0 0-10 16,0 0 0-16,58-2-1 16,-58 2 2-16,0 0-2 15,0 0 1-15,0 0 1 16,0 0-2-16,0 0 1 16,60-12-1-16,-60 12 2 15,0 0-2-15,0 0 2 0,0 0-1 16,0 0 0-16,70-12 2 15,-70 12-2-15,0 0 1 16,0 0-1-16,0 0 1 16,70 0 0-16,-70 0 0 15,0 0 1-15,0 0-1 16,0 0 1-16,67 0 0 16,-67 0 0-16,0 0-1 15,0 0 0-15,0 0-1 16,60-2 0-16,-60 2 2 15,0 0-1-15,0 0 0 16,0 0-1-16,60 1 2 0,-60-1-3 16,0 0 5-16,0 0-3 15,0 0-1-15,0 0 0 16,0 0 1-16,0 0-1 16,60 1 2-16,-60-1-1 15,0 0 0-15,0 0-1 16,0 0 1-16,0 0 0 15,0 0 0-15,0 0 1 16,0 0 0-16,0 0-1 16,0 0 0-16,0 0 0 15,0 0 0-15,0 0-1 16,58 11 1-16,-58-11 0 16,0 0-1-16,0 0-1 0,0 0 0 15,0 0 0-15,0 0 0 16,0 0 0-16,0 0-1 15,0 0 0-15,59 10 1 16,-59-10 0-16,0 0 2 16,0 0-2-16,0 0-1 15,0 0-6-15,0 0-2 16,0 0-5-16,0 0-3 16,0 0-5-16,59 4-6 15,-59-4-10-15,0 0-20 16,0 0-29-16,0 0 2 15,71-14 44-15</inkml:trace>
  <inkml:trace contextRef="#ctx0" brushRef="#br0" timeOffset="402044.7862">2796 9162 29 0,'0'0'77'16,"19"15"-4"-16,-19-15-6 15,17 11-54-15,-17-11-17 16,15 6-1-16,-15-6 0 0,21 10 0 16,-21-10 0-16,21 3 5 15,-8-2 6-15,-13-1 2 16,20-5 3-16,-20 5 0 16,14-16 1-1,-14 16 1-15,3-18-1 0,-7 5 0 16,4 13-2-16,-13-21 0 15,-2 11-3-15,-2 1-1 16,0 2 0-16,-5 0-2 16,0 2-1-16,-1 4-1 15,3-1-2-15,0 4-1 16,4 2 0-16,0 2-1 16,16-6-1-16,-19 13 1 0,19-13-1 15,-7 17 1-15,7-17 0 16,0 0 1-16,5 15 2 15,-5-15 1-15,0 0 1 16,15 0 1-16,-15 0 1 16,0 0 1-16,12-13 1 15,-12 13-2-15,-3-16-1 16,3 16-1-16,-16-15-1 16,16 15-1-16,-23-13 0 15,10 9-3-15,-1-2-6 16,14 6-15-16,-20-4-21 15,20 4-38-15,0 0-3 16,0 0-2-16,0 0 24 0</inkml:trace>
  <inkml:trace contextRef="#ctx0" brushRef="#br0" timeOffset="402349.8876">3057 8905 75 0,'21'-13'94'15,"3"-4"-8"-15,-1 1-7 16,3-4-58-16,-1 10-26 0,-4-2-2 16,5 11-1-16,-7 2 6 15,0 8-4-15,-5 7 10 16,-4-2-2-16,-2 9 7 15,-3-1-5-15,0 7 3 16,-11-2 2-16,3 5-10 16,-3 10-11-16,-5 1-33 15,-2 13-30-15,-10 1-8 16,-3 3 4-16,-9-5 13 16</inkml:trace>
  <inkml:trace contextRef="#ctx0" brushRef="#br0" timeOffset="402750.0072">2515 8897 127 0,'0'0'102'0,"-19"-3"-3"15,6 0-6 1,13 3-82-16,-27 10-1 0,11 6-10 15,-1 7-1-15,-4 9 0 16,3 10-2-16,-3 4 1 16,3 11 0-16,2 5 0 15,6 3-4-15,4-1-4 16,9 2-13-16,4-11-25 16,15-3-30-16,4-14-5 15,15-15-9-15,9-19 2 16</inkml:trace>
  <inkml:trace contextRef="#ctx0" brushRef="#br0" timeOffset="411236.7502">4943 8195 65 0,'0'0'91'0,"-10"21"-8"0,10-21-7 16,0 21-81-16,0-21-5 15,3 28-2-15,1-12 3 16,1 2 2-16,2-2 6 16,-7-16 4-16,16 13 5 15,-16-13 1-15,16-6 1 16,-9-11-1-16,-3-5-1 15,-2-8-1-15,-5-2-2 16,-6-2-2-16,-10-2-1 16,-4-2 0-16,-6 5 1 15,-7 7 0-15,-1 9-1 16,-2 9 3-16,-3 10-2 16,2 9-1-16,4 14-2 0,4 11 1 15,3 7-2-15,6 9 0 16,3 9 0-16,5 2-2 15,7 4 2-15,6-1 0 16,8-2 3-16,7-2-2 16,8-6 1-16,10-3 6 15,6-7-3-15,8-7 2 16,8-1-2-16,4-5 2 16,3 0-3-16,-1 1 2 15,3 0-2-15,-2 1-4 16,-6 5-1-16,-7 2-1 0,-11 1 1 15,-13 5 0-15,-16-3 2 16,-11-1-2-16,-17 0 2 16,-16-3 1-16,-12-3 2 15,-13-6 2-15,-9-5-1 16,-8-7 0-16,-2-5 0 16,-4-5 0-16,3-6-1 15,5-7 1-15,9-4-1 16,12-3-3-16,10-4 2 15,13-2-1-15,13 1-2 16,11-1 0-16,10 2-1 16,-1 14-3-16,23-20-5 15,-1 15-10-15,-3 3-17 16,10 15-49-16,-6-6-4 0,7 6 0 16,-5-6 18-16</inkml:trace>
  <inkml:trace contextRef="#ctx0" brushRef="#br0" timeOffset="411653.8004">5659 8928 113 0,'0'0'102'0,"0"0"-8"16,0 0-8-16,0 0-87 15,-7-13-2-15,7 13 0 16,0 0 1-16,18-5 1 15,-5 3 2-15,5 2 2 16,0-1 2-16,6-2 0 16,2 0-1-16,4-1 0 15,-3-1-1-15,2-2-4 16,-3 1-3-16,-3 2-2 16,0 3-8-16,-5-1-7 15,2 6-21-15,-20-4-42 16,19 13-8-16,-19-13 4 0,1 31 31 15</inkml:trace>
  <inkml:trace contextRef="#ctx0" brushRef="#br0" timeOffset="411847.4949">5719 9204 115 0,'-13'16'101'16,"13"-16"-4"-1,0 0-6-15,-1-20-86 16,13 2-7-16,11 4-5 16,3-3-3-16,8 4-6 0,1 0-14 15,11 10-30-15,-1-3-29 16,8 7-1-16,-4-2-3 16</inkml:trace>
  <inkml:trace contextRef="#ctx0" brushRef="#br0" timeOffset="412838.8824">6688 8028 58 0,'-9'-17'97'16,"0"2"-8"-16,-5-2-6 15,-2 8-80 1,16 9-1-16,-25 9-3 0,11 10 1 16,-2 8 1-16,0 6-2 15,-1 6 2-15,3 3 0 16,2 1 1-16,5 1-2 16,5-7 6-16,4-2-5 15,8-6 1-15,4-2 1 16,9-4-2-16,3-4 1 15,5 0 1-15,2-1-1 0,0 3-1 16,3 3-1-16,-3 7-1 16,-2 5-3-16,-10 5 2 15,-5 6-1-15,-10 3-2 16,-9 3 7-16,-6-1-1 16,-9-4 3-16,-4-3 1 15,-7-9 1-15,2-6 1 16,-2-7-1-16,4-5 1 15,2-11-4-15,3-6-1 16,4-7-1-16,16 6 0 16,-17-20-1-16,14 7 1 15,3 13-1-15,13-23 0 16,0 19 1-16,3 4-2 0,4 10 0 16,2 9-1-16,-1 5 2 15,1 14 0 1,-6 5 1-16,0 8-1 15,-5 0 1-15,-1 1 0 0,-1-3 0 16,3-4-3-16,3-9-12 16,4-17-23-16,19-10-52 15,-1-22-2-15,11-15-7 16,-1-15 42-16</inkml:trace>
  <inkml:trace contextRef="#ctx0" brushRef="#br0" timeOffset="414372.707">7399 8633 1 0,'-3'-15'74'0,"-4"-6"11"16,4 2-2-16,-1-3-52 15,1 3-9-15,-2 5-6 16,5 14-6-16,-5-16-3 15,5 16-4-15,-3 13-3 0,1 3 2 16,2 7-5-16,2 4 4 16,1 7-1-16,1 2 3 15,3 1 2-15,-1 2-6 16,3-3 7-16,1-3-2 16,0-4 3-16,-2-4-4 15,1-6 3-15,0-5-2 16,-9-14-3-16,17 3 7 15,-17-3-10-15,12-30 1 16,-9 1-2-16,2-6 3 16,0-8-2-16,-4-3 0 15,2-1 0-15,-2 7 1 16,1 4 5-16,-2 6-2 0,1 12-1 16,-1 18 1-16,0 0 0 15,0 0 0-15,8 36-1 16,-7-4-1-1,3 10-2-15,2 4 5 0,1 2 1 16,2 1-1-16,1-3-3 16,0-4-1-16,5-6-3 15,-2-6-3-15,5-10-8 16,-3-7-18-16,9 0-38 16,-6-13-19-16,5-1 0 15,-6-8 15-15</inkml:trace>
  <inkml:trace contextRef="#ctx0" brushRef="#br0" timeOffset="414740.3856">7718 9273 62 0,'-3'28'85'16,"3"-12"-10"-16,0-16-9 15,13 12-80-15,-13-12 0 16,20-7 5-16,-7-3 4 16,0-6 5-16,2-5 5 15,-5-10 10-15,0 3 4 16,-5-6 0-16,3 4-3 16,-5 0-2-16,1 4-4 0,-3 4-3 15,-1 6-2-15,0 16-3 16,0 0 1-16,0 0-1 15,0 0-1-15,-3 19-2 16,2 6 0-16,0 6-1 16,-1 7-1-16,2 8-1 15,-1 0-9-15,4 10-18 16,-3-5-55-16,5 5 1 16,1-10-4-16,1-8 41 15</inkml:trace>
  <inkml:trace contextRef="#ctx0" brushRef="#br0" timeOffset="415125.9325">8169 9210 92 0,'0'0'99'15,"0"0"-5"-15,13-16-5 0,-13 16-87 16,12-22-4-16,-12 22-3 15,13-13 0-15,-13 13 0 16,0 0-1-16,16 13 1 16,-13 2 2-16,-3 5-2 15,-5 3-2-15,1 4-5 16,-9-1-6-16,3 2-17 16,-10-8-41-16,1 3-8 15,-6-7-3-15,2-5 67 16</inkml:trace>
  <inkml:trace contextRef="#ctx0" brushRef="#br0" timeOffset="415397.2142">8594 9054 55 0,'14'11'101'0,"0"1"-10"16,-14-12-12-16,0 0-83 0,18 3-29 15,-18-3-15-15,8 16-39 16,-8-16-2-16,8 16 25 15</inkml:trace>
  <inkml:trace contextRef="#ctx0" brushRef="#br0" timeOffset="415560.6731">8976 9015 39 0,'16'11'10'16,"-3"1"-7"-16,-13-12-26 16,0 0-5-16</inkml:trace>
  <inkml:trace contextRef="#ctx0" brushRef="#br0" timeOffset="415705.5133">9181 9104 16 0,'16'8'10'0,"-16"-8"-6"15,14-5-6-15,-14 5-25 16</inkml:trace>
  <inkml:trace contextRef="#ctx0" brushRef="#br0" timeOffset="415976.0832">9637 9102 33 0,'23'13'101'16,"-4"-1"-9"0,-2 1-11-16,-7 8-75 15,-4-3-40-15,0 19-26 0,-15 1-31 16,-8 19-1-16,-17 3 57 16</inkml:trace>
  <inkml:trace contextRef="#ctx0" brushRef="#br0" timeOffset="416677.8014">9947 8656 1 0,'-14'-16'76'15,"4"-7"12"-15,5-3-1 16,1-2-65-16,5-1-21 16,2 8-1-16,3 4 0 15,-6 17 1-15,17-11-2 16,-17 11 1-16,25 29 0 15,-9 2 3-15,1 6 1 16,3 5 0-16,2 6 2 16,1-1-2-16,1 1 2 15,1-5-1-15,2-5 1 16,-2-10-1-16,-1-6-1 16,0-9-1-16,0-10-2 0,-1-10 3 15,-1-9 0-15,-3-13-5 16,-1-10 0-16,-5-6-1 15,0-10 2-15,-3-2 0 16,-2-1 0-16,-4 3 1 16,-1 9-1-16,-2 7 6 15,-2 13-2-15,1 13 1 16,0 13-2-16,-3 28 0 16,1 6-1-16,1 15-2 15,0 9-1-15,1 7-5 16,1 1-6-16,5 4-9 15,0-10-17-15,12-1-51 16,1-17-4-16,8-14 0 0,5-15 93 16</inkml:trace>
  <inkml:trace contextRef="#ctx0" brushRef="#br0" timeOffset="418405.3229">10683 9091 1 0,'0'0'68'0,"0"0"9"16,0 0-37-16,0 0-28 15,0 0-7-15,0 0-1 16,0 0-2-16,0 0 1 15,11 13-1-15,-11-13 1 16,0 0-3-16,0 0 2 0,0 0 0 16,0 16 0-16,0-16 2 15,0 0 2-15,0 0 0 16,0 0 1-16,0 0 2 16,0 0 1-16,0 0-1 15,0 0 0-15,-7-14 1 16,7 14-3-16,-1-13-1 15,1 13 1-15,0-17-3 16,0 17 0-16,0-18 1 16,0 18-2-16,4-21-1 15,-4 21 0-15,6-21-1 16,-6 21 0-16,9-15-1 16,-9 15 0-16,11-15-1 15,-11 15 0-15,13-7 2 0,-13 7-2 16,14-4 1-16,-14 4 0 15,13-2-1-15,-13 2 2 16,13 4 0-16,-13-4 0 16,0 0-3-16,16 12 3 15,-16-12-2-15,9 13 1 16,-9-13 2-16,9 14-3 16,-9-14 1-16,0 0 1 15,5 16 1-15,-5-16-1 16,0 0 2-16,0 0-1 15,0 0 0-15,0 0 1 16,0 0-2-16,0 0 2 0,0 0 0 16,0 0-2-16,0 0 0 15,0 0 1-15,0 0-1 16,0 0-1-16,0 0 2 16,0 0-2-16,0 0 0 15,0 0 0-15,0 0 2 16,0 0-2-16,0 0 0 15,0 0 1-15,0 0-1 16,0 0 1-16,0 0 0 16,0 0 1-16,0 0-1 15,0 0 1-15,0 0-2 16,0 0 1-16,0 0-3 16,0 0-6-16,0 0-9 0,13-3-18 15,-13 3-38-15,-1-13-23 16,1 13 0-16,-3-13 51 15</inkml:trace>
  <inkml:trace contextRef="#ctx0" brushRef="#br0" timeOffset="419093.6975">10423 9306 1 0,'-10'23'98'0,"10"-23"-5"16,-7 13-3-1,7-13-59-15,0 0-30 16,0 0-3-16,0 0-2 15,0 0 0-15,0 0 0 0,19-8 1 16,-6-2 5-16,5-6-2 16,4-3 2-16,3-8 1 15,1-2 0-15,-1-6-1 16,0 1 1-16,-2-5 0 16,-3 0-1-16,-7 3 1 15,-3 4 0-15,-2 6 2 16,-6 4-1-16,0 3 0 0,-4 6 0 15,2 13-2-15,0 0 1 16,-14-8-3 0,14 8 0-16,-13 10-3 15,13-10 1-15,-14 20-2 0,6-7 0 16,4 2 2-16,0 6 0 16,2 1 0-16,1 2 1 15,1 7-1-15,1 2 1 16,2 1 1-16,2 4-1 15,-1 4-1-15,2-2 1 16,-2 2-2-16,0-4-5 16,2-4-7-16,-3-6-15 15,3 0-28-15,-3-7-28 0,-3-21-2 16,5 14 59 0</inkml:trace>
  <inkml:trace contextRef="#ctx0" brushRef="#br0" timeOffset="419475.1258">10826 9198 23 0,'0'0'80'16,"0"0"-11"-16,0 0-13 15,3-14-73-15,-3 14-1 0,-15-16 5 16,15 16 2-1,-26-13 8-15,10 9 10 16,-1 4 12-16,-2 1 8 16,5 3-6-16,-2 4-8 0,3 0-6 15,13-8-1-15,-19 25-5 16,13-9 2-16,4 1-3 16,0 0-1-16,5 3 3 15,1-2-1-15,2 1 1 16,3-2 0-16,2-1 1 15,5-5 0-15,2-1 1 16,5-4-1-16,1-4-3 16,6-1-6-16,-2-5-19 15,9 4-56-15,-5-6-6 16,-2-4-2-16,-4-2 89 16</inkml:trace>
  <inkml:trace contextRef="#ctx0" brushRef="#br0" timeOffset="420791.6515">11906 8278 1 0,'-7'14'64'15,"-9"-12"31"-15,-5-8-3 0,-14 4-64 16,-7-5-26 0,-2 1-2-16,-4 3 2 0,-1 5 0 15,-2 7 1 1,2 6 0-16,0 11-1 0,7 9-1 15,8 11-1-15,5 9-3 16,7 1-2-16,11 11 3 16,5-2 0-1,12-3 1-15,10-5 2 0,5-6-1 16,10-11 3-16,3-8 1 16,8-10 0-16,4-12-7 15,6-13-3-15,6-4-15 16,-5-16-23-16,12-8-43 15,-11-9-6-15,-4-2 54 16</inkml:trace>
  <inkml:trace contextRef="#ctx0" brushRef="#br0" timeOffset="421028.3606">11324 8667 1 0,'-37'7'90'0,"13"-2"3"16,7-10-6-16,2-3-78 0,15 8-7 15,16-22-2 1,9 9-1-16,6-4 0 16,11 0-1-16,7-2-1 15,10-1-8-15,8-4-13 0,11 7-21 16,0-6-40-16,4 0-1 15,-1-4 63 1</inkml:trace>
  <inkml:trace contextRef="#ctx0" brushRef="#br0" timeOffset="421324.1963">12325 7879 8 0,'0'0'96'0,"-20"12"-6"0,14 2-7 16,4 4-84-16,-3 5-8 15,0 9 1-15,2 5 4 16,3 6 1-16,0 8 2 16,5 7 5-16,1 6 3 15,4 7-1-15,0 3 1 16,1 1-5-16,1-2-7 15,1 2-5-15,-5-7-10 16,5-4-23-16,-10-15-39 16,5-17-5-16,-3-17 58 15</inkml:trace>
  <inkml:trace contextRef="#ctx0" brushRef="#br0" timeOffset="421588.8289">12534 7888 3 0,'0'0'96'15,"12"25"-9"-15,-11-8-12 16,1-1-76-16,0 14-22 16,-2 6-3-16,2 9 8 15,-2 8 6-15,1 15 6 16,1 6 11-16,-1 2 6 15,3 2 2-15,2-6-3 0,1-3-3 16,2-1-3-16,-2-11-8 16,3-10-14-1,-5-17-19-15,2-4-31 0,-7-26-9 16,0 0 57-16</inkml:trace>
  <inkml:trace contextRef="#ctx0" brushRef="#br0" timeOffset="422060.1977">12377 7962 1 0,'-9'-22'92'0,"8"6"-6"16,2-1-2-16,8-8-74 0,7 5-20 16,7-3-2-16,11 4 0 15,4 2 1-15,8 7 1 16,3 4 3-16,3 10 3 15,0 11 6-15,-6 9-2 16,-7 10 1-16,-9 9 1 16,-9 10 1-16,-13 2 0 15,-9 4 0-15,-12 3 3 16,-10 2 1-16,-10-4-1 16,-5-3 2-16,-5-8-2 15,-2-9 0-15,2-5 1 16,4-6-1-16,3-11 0 0,10-6-1 15,4-9-1-15,22-3-1 16,-16-3-3-16,16 3 0 16,22-9-3-1,2 2 1-15,11 4-2 0,7 3 0 16,7 4 2-16,4 5 0 16,8 6 3-16,0 3-1 15,-4 4 2-15,-2 2 0 16,-6 4 1-16,-3-4-4 15,-5 1-9-15,-8-6-22 16,-4-2-53-16,-8-11-4 16,-3-12 25-16,-8-10 64 15</inkml:trace>
  <inkml:trace contextRef="#ctx0" brushRef="#br0" timeOffset="422759.8681">13179 7543 1 0,'0'0'79'16,"-10"-24"17"-16,8 11-4 15,5-2-73 1,2-3-15-16,3 2-3 16,1 1-1-16,-9 15-1 0,23-14-4 15,-7 14 1-15,4 7 1 16,-1 13-3-16,0 11 1 16,-1 12 0-16,0 9 1 15,-2 8-1-15,-1 4 6 16,-2 2-2-16,-4 1 4 15,3-7 2-15,-2-2 1 16,1-9 0-16,4-7-1 16,4-10 1-16,2-6-3 15,4-9 1-15,4-6-1 16,1-6-4-16,2-8-1 16,1-7-1-16,-1-2 3 15,-1-5-7-15,-3-3 4 0,-5 2-3 16,-10 4 2-16,-3 1 1 15,-10 13 2-15,0 0 4 16,-13-4-3-16,-3 12 6 16,-4 10-1-16,-3 2 1 15,2 3-1-15,0 4 0 16,1 6-1-16,1 2-5 16,3 7 0-16,4 6-2 15,5 1-3-15,4 3 0 16,5-2-1-16,8 3-1 15,4-4 2-15,8 2 1 16,0-8 2-16,4-4-1 0,-5-1 4 16,-3-4-2-16,-7-2 5 15,-11-2 0-15,-10-1 2 16,-15-6-1-16,-8 0-1 16,-10-2-8-16,-10-10-27 15,-1-2-49-15,-9-11-5 16,-1-8 26-16</inkml:trace>
  <inkml:trace contextRef="#ctx0" brushRef="#br0" timeOffset="426963.8259">7943 10034 19 0,'9'-13'85'0,"-8"0"-1"16,-1 13-9-16,-6-19-47 16,6 19-7-1,-21-9-6-15,6 9-5 16,-6 6-3-16,-4 4-2 0,-4 9-2 15,-3 7 0-15,-1 7-2 16,1 10 0-16,-1 8 1 16,4 8 3-16,5 3-1 15,5 3 0-15,5-2 0 16,8-1-2-16,9-2 0 16,8-6 1-16,11-7-2 15,4-8-3-15,9-5 1 0,2-8 2 16,4-6-2-16,-1-5 3 15,-1-7-4-15,-3-3-1 16,-3-2-7 0,-7-6-8-16,-1 4-19 0,-9-12-44 15,2 8-7-15,-18 3-1 16,23-18 35-16</inkml:trace>
  <inkml:trace contextRef="#ctx0" brushRef="#br0" timeOffset="427577.7605">8409 10256 65 0,'-3'-13'92'15,"3"13"2"-15,0 0-6 16,-13-12-65-16,13 12-12 16,0 0-6-16,-4 15-4 0,2 2-2 15,-1 9-1 1,1 6 1-16,2 5-2 0,0 4 3 15,1 2 0 1,3 0 4-16,4-4-2 0,3-4 3 16,5-11-4-16,3-5-1 15,5-7 0-15,-1-8 0 16,5-7-1-16,-2-7-1 16,-2-9-1-16,-4-2-3 15,-2-8 3-15,-5-6 1 16,-6-2 1-16,-3-1-1 15,-2 2 3-15,-5 3 1 16,-2 5 3-16,1 4 3 16,0 7-1-16,4 17 0 15,-7-15-1-15,7 15-3 16,0 0-1-16,-9 16-2 16,9-2-2-16,1 8 1 0,1 4-3 15,4 4 4-15,1 5-3 16,3 1 4-16,3-1-5 15,1-2 1-15,5-1-7 16,1-9-8-16,8 0-13 16,-4-13-30-16,12-3-29 15,-4-10-2-15,3-5 6 16</inkml:trace>
  <inkml:trace contextRef="#ctx0" brushRef="#br0" timeOffset="428161.2547">8973 10837 57 0,'3'13'89'16,"-3"-13"-3"-16,0 0-8 15,0 0-75-15,0 0-2 16,0 0-1-16,0 0 2 15,0 0 0-15,13-17 0 16,-9 3-1-16,2-5 0 16,0-1 3-16,-2-6-4 15,2 3 2-15,0-3-2 16,-2 5 1-16,-1 4 2 16,-2 3 2-16,1 1 3 15,-2 13-3-15,0 0 2 16,0 0-1-16,0 0-1 0,0 0 0 15,-5 23-2-15,4-6-1 16,0 9-2-16,-1 1 0 16,1 4 0-16,2 0-1 15,2 1 1-15,1-3 0 16,2 0-3-16,3-7-2 16,4-8-5-16,0-8-9 15,7-5-26-15,0-18-43 16,10-8-2-16,-1-9-4 15,6-10 72-15</inkml:trace>
  <inkml:trace contextRef="#ctx0" brushRef="#br0" timeOffset="428733.9261">9477 10579 53 0,'0'0'99'0,"13"7"-2"15,-13-7-2-15,18-4-68 0,-18 4-21 16,26 0-5-16,-13 1 1 15,2 4-3-15,-2 2-4 16,-2 6 0-16,-3 4-4 16,-7 3-3-16,-5 9-4 15,-8 3-4-15,-1 10-14 16,-11-5-23-16,1 5-27 16,-9-7-3-16,3-8 38 15</inkml:trace>
  <inkml:trace contextRef="#ctx0" brushRef="#br0" timeOffset="429212.0566">8970 10259 130 0,'0'0'103'0,"0"0"-7"0,0 0-29 15,0 0-56-15,0 0-6 16,0 0-5-16,0 0-7 16,13 13-13-16,-13-13-34 15,0 0-38-15,0 0-6 16,-17 14 0-16</inkml:trace>
  <inkml:trace contextRef="#ctx0" brushRef="#br0" timeOffset="430963.2014">9832 10168 35 0,'0'0'98'16,"-6"-15"0"-16,6 15-6 16,-10-13-65-16,10 13-16 15,0 0-6-15,0 0-3 16,0 0-3-16,-3 26-1 15,4-4 0-15,2 3-1 0,2 5 1 16,2 3-1-16,3 5 1 16,3-1 3-16,0-1 2 15,4-4-5-15,0-5 2 16,4-5-1-16,-1-5 3 16,1-8-2-16,1-9-2 15,3-7 1-15,-1-14-3 16,1-5 5-16,-1-7-2 15,-2-4 3-15,-3-5-4 16,-2 0 3-16,-7-1 3 16,-1 5-1-16,-4 8 2 15,-3 7 0-15,-4 6 0 16,1 4 0-16,1 13 0 0,0 0-3 16,0 0 0-16,-10 15-2 15,7 4-2-15,0 4-1 16,2 3-1-16,2 6-1 15,2 0-3-15,6 7-7 16,-1-2-4-16,10-1-17 16,-2-4-19-16,12-3-36 15,1-7 5-15,7-7 25 16</inkml:trace>
  <inkml:trace contextRef="#ctx0" brushRef="#br0" timeOffset="431428.993">10526 10507 49 0,'-2'14'94'0,"2"-14"-7"15,0 15-6-15,0-15-75 16,0 0-15-16,2 23 0 15,5 0 1-15,-1 3 3 16,1 8 2-16,4 10 4 16,1 8 5-16,5 5 1 15,1 5-3-15,0 1-2 0,0-1 0 16,-3-2-5-16,-2 1 3 16,-2-8-6-16,-7-7 2 15,-6-4-4-15,-3-7 8 16,-10-5-4-16,-4-10 5 15,-5-2 0-15,-3-14 5 16,-4-4 1-16,1-7 5 16,3-5-2-16,1-5 0 15,5-6-1-15,7-5-4 16,7-3 3-16,5-1-9 16,8-1 4-16,7-2-9 15,6-1 4-15,5 6-11 0,1 1-2 16,5 9-13-16,-2-2-12 15,3 12-39 1,-3-3-9-16,-4 6 9 0,-5-3 79 16</inkml:trace>
  <inkml:trace contextRef="#ctx0" brushRef="#br0" timeOffset="431612.4604">10471 10296 68 0,'0'0'102'15,"-6"16"-10"-15,6-16-21 16,0 0-97-16,0 0-64 16,9 13-6-1,-2 1-5-15</inkml:trace>
  <inkml:trace contextRef="#ctx0" brushRef="#br0" timeOffset="432179.9658">10820 9897 90 0,'0'0'105'16,"0"0"-7"-16,0 0-1 16,0 0-87-16,0 0-6 15,0 0-3-15,0 0 1 16,0 0-2-16,0 0 0 15,14-9 1-15,-14 9-2 16,21 9 1-16,-6-2-1 16,9 4 0-16,4 4 0 15,8 1 1-15,5 2-2 16,1 4 1-16,2 0 1 16,3 2-1-16,-3-1 1 0,0-3 0 15,-4-1 2-15,-4 1-3 16,-4-2 2-16,-5-4 0 15,-5 1 0-15,-5-4 0 16,-17-11-1-16,18 16 1 16,-18-16 0-16,0 0 1 15,0 17-1-15,0-17 0 16,-19 16 0-16,3-4-2 16,-3 4 1-16,-4 7-2 15,-3 6 2-15,-4 1-4 16,-3 3 1-16,1 3-15 15,-4-1-15-15,7 8-61 0,-9-3 2 16,-1-5-8-16,-2-10 36 16</inkml:trace>
  <inkml:trace contextRef="#ctx0" brushRef="#br0" timeOffset="433230.289">7928 9934 1 0,'0'0'62'0,"13"9"15"15,-13-9 0-15,0 0-45 16,0 0-20-16,0 0-1 15,0 0-2-15,0 0 1 16,0 13-1-16,0-13 0 16,0 0-1-16,0 0 2 15,0 0-3-15,0 0 0 16,0 0-4-16,-17 14-1 16,17-14 0-16,-14 25-2 15,2-4 0-15,-1 4 0 0,-1 5 1 16,-5 6-2-1,0 3 1-15,-4 3-1 0,-3 4 0 16,-1 0 2 0,-4 3 2-16,0-1-1 0,-1-3 1 15,0-3 0-15,2-3 0 16,3-5 2-16,5-5-1 16,2-7-1-16,7-5-2 15,13-17 0-15,-13 20 0 16,13-20 0-16,3 13 1 15,-3-13-2-15,17 4 1 16,-17-4 0-16,26 2 1 16,-7-1 0-16,4 1-1 0,4-2 0 15,3 1-2-15,5-1 1 16,4 2-1 0,6 2 0-16,-1 0 0 15,3 4 0-15,-3-1-1 0,1 1 2 16,-2 3 1-16,-2-1-2 15,-4 1 2-15,-2-1-1 16,-3 0 1-16,-2-1-3 16,-4-2 0-16,-4 0-9 15,-5-2-8-15,2 5-24 16,-19-10-42-16,21 10-3 16,-21-10-5-16,0 0 55 15</inkml:trace>
  <inkml:trace contextRef="#ctx0" brushRef="#br0" timeOffset="433846.7493">11863 9946 19 0,'15'1'93'15,"-15"-1"-2"-15,21-1-4 16,-21 1-73-16,16-2-9 16,-16 2-1-16,19 2 0 15,-6-2 0-15,1 1-1 16,1 0 0-16,2 2 1 15,5-1-3-15,1 1-2 16,6 1-3-16,-2-1-1 16,3 1-6-16,-2-2-7 15,1 5-11-15,-8-4-26 16,2 4-29-16,-4-3-3 0,-19-4 50 16</inkml:trace>
  <inkml:trace contextRef="#ctx0" brushRef="#br0" timeOffset="434080.2308">11990 10136 60 0,'3'19'98'0,"-3"-19"-15"16,17 13-12-16,1-10-87 0,-2-15-25 15,12 8-2-15,3-8-1 16,2 8-2-16,1-5-16 16,4 4 3-16,4-1 59 15</inkml:trace>
  <inkml:trace contextRef="#ctx0" brushRef="#br0" timeOffset="434430.5047">12700 9749 56 0,'0'0'95'15,"0"0"-5"-15,0 0-7 0,-1 21-75 16,-5-6-12-16,4 4-3 16,1 7 4-16,2 4-1 15,4 4 3 1,3 2 5-16,4 1 3 0,5-6-1 15,3-4 0-15,5-5-2 16,2-8-1-16,1-8 0 16,2-11-2-16,0-8 3 15,-1-8-2-15,-3-4 2 16,-4-6 1-16,-11-4 0 16,-5 0 1-16,-10 1-2 15,-6 2 2-15,-11 3-3 0,-6 6-1 16,-6 4-8-16,-5 2-24 15,5 10-64-15,-9 1-3 16,5 0-5-16,1-2 44 16</inkml:trace>
  <inkml:trace contextRef="#ctx0" brushRef="#br0" timeOffset="435117.1004">13365 10119 69 0,'0'0'97'16,"0"0"-2"-16,0 0-28 0,0 0-45 15,0 0-9-15,0 0-7 16,22 20-3-16,-6-4 0 15,1 4-4-15,3 6 0 16,2 4 2-16,1 9-3 16,-4 3 1-16,-5 3-5 15,-8 1-5-15,-6 7-11 16,-12-5-9-16,-1 4-34 0,-14-10-24 16,0-13-4-1,-7-15 40-15</inkml:trace>
  <inkml:trace contextRef="#ctx0" brushRef="#br0" timeOffset="435598.3839">13838 9423 47 0,'0'0'98'0,"16"-1"-4"16,-16 1-13-16,0 0-84 15,0 0-9-15,3 26-3 16,4 3 9-16,2 2 1 0,3 8 4 16,3 9 6-16,4 5 7 15,6 5 1-15,2-2-1 16,3-1 3-16,2-7-8 15,3-5-2-15,-2-10-2 16,0-7-2-16,-3-11-1 16,-2-10 1-16,-4-7-2 15,-5-13 4-15,-6-11-2 16,-4-11 0-16,-5-12 1 16,-2-11-1-16,-2-6-1 15,-3-8 0-15,0-2 2 16,3 1-3-16,4 1 2 0,3 7-2 15,3 7 0-15,2 13-3 16,2 11-7-16,-1 8-9 16,5 14-9-16,-4 5-12 15,2 16-19-15,-7 8-32 16,4 9-1-16,-6 7 85 16</inkml:trace>
  <inkml:trace contextRef="#ctx0" brushRef="#br0" timeOffset="435838.7663">14010 9816 62 0,'-10'14'107'0,"10"-14"-5"15,0 0-10-15,0 0-78 16,25-17-24-16,3-2-2 15,3 2-2-15,6 1 1 16,2 0-3-16,7 6-3 16,-2 0-10-16,5 10-25 15,-6 1-27-15,-1 5-3 16,-2-2 40-16</inkml:trace>
  <inkml:trace contextRef="#ctx0" brushRef="#br0" timeOffset="436284.845">14662 9993 45 0,'0'0'94'0,"2"15"-1"15,-2-15-6-15,0 0-72 16,3-13-11-16,-3 13-3 15,8-22 0-15,-2 9 0 16,1-1-1-16,-1-5 0 16,0-4 3-16,1 1 0 0,-3-1 0 15,-1-2-1-15,-1 4-1 16,-1-1-1 0,-2-1 0-16,1 6-1 15,-2 4 2-15,2 13-1 0,-4-16 1 16,4 16 0-16,0 0-2 15,0 0 1-15,0 0-2 16,-9 24 1-16,8-3-1 16,1 5 1-16,1 0 0 15,1 5 1-15,2 4 0 16,5 0 2-16,-1-5-1 16,4-4-1-16,4-6-4 0,1-10-5 15,3-3-12-15,-2-14-22 16,6-7-45-1,-9-12-1-15,-5-7-2 16,-5-8 87-16</inkml:trace>
  <inkml:trace contextRef="#ctx0" brushRef="#br0" timeOffset="436443.6721">14541 9540 78 0,'0'0'96'15,"-20"6"-11"-15,20-6-24 16,0 0-109-16,7-13-42 0,8 11-5 16,0 1 9-16</inkml:trace>
  <inkml:trace contextRef="#ctx0" brushRef="#br0" timeOffset="436764.6789">15112 9713 46 0,'0'0'93'16,"0"0"0"-16,0 0-1 0,-15-1-71 15,15 1-10 1,0 0-2-16,0 0-2 15,0 0-2-15,0 0-1 0,20-13-3 16,-20 13 1-16,26-2-2 16,-7 1 1-16,1 0-3 15,1-1-1-15,0-1-3 16,0 3-5-16,-3-1-10 16,-1 4-17-16,-17-3-32 15,20 1-21-15,-20-1 0 16,6 15 40-16</inkml:trace>
  <inkml:trace contextRef="#ctx0" brushRef="#br0" timeOffset="437031.1261">15032 9950 46 0,'0'0'91'0,"0"0"0"16,0 0-2-16,0 0-65 15,23-17-13-15,1 2-6 16,4 1-3-16,3-1-3 16,4 2 1-16,3-1 2 15,-1 2-2-15,1 7 1 16,-2-1-2-16,-2 1-4 16,-3 1-6-16,-1 3-12 15,-6-4-15-15,2 7-31 16,-8-8-20-16,-18 6 0 0,16-23 54 15</inkml:trace>
  <inkml:trace contextRef="#ctx0" brushRef="#br0" timeOffset="437247.9775">15202 9573 44 0,'0'0'96'0,"0"0"-14"15,0 0-1-15,0 0-70 16,0 0-20-16,7 28 2 16,2-2-8-16,-3 4 6 0,4 10-5 15,-3 9 7-15,3 12-12 16,-6 1-22-16,5 4-33 16,-3-1-1-16,1-4 32 15</inkml:trace>
  <inkml:trace contextRef="#ctx0" brushRef="#br0" timeOffset="437948.1389">15642 9881 63 0,'0'0'96'0,"10"14"-5"15,-10-14-4-15,0 0-75 0,7 17-14 16,-1-1-2-16,1 9 1 15,0 5 2-15,5 8 0 16,1 6 4-16,3 13 0 16,0 5-2-16,0 3-1 15,-2 0 2-15,-1 2-5 16,-6-2 0-16,-4-3-1 16,-6-7 3-16,-4-12-2 0,-6-7 5 15,-4-10 3-15,1-5 1 16,-6-10 1-1,5-8 0-15,-2-10 0 16,3-6-1-16,0-7-1 0,5-6 1 16,2-2-3-16,3-3 0 15,5-6 0-15,5 4-5 16,6 0 5-16,5 0-6 16,8 1 3-16,4 6-5 15,5 2 2-15,1 2-3 16,3 5-2-16,-4-1-5 15,3 7-10-15,-8 1-16 16,-1 10-41-16,-10-10-9 0,-3-2 0 16,-9-5 54-16</inkml:trace>
  <inkml:trace contextRef="#ctx0" brushRef="#br0" timeOffset="438118.2265">15620 9527 88 0,'0'0'99'0,"0"0"-30"16,0 0-59-16,8 22-102 0,-6-9-4 16,-2 3 19-1</inkml:trace>
  <inkml:trace contextRef="#ctx0" brushRef="#br0" timeOffset="440133.8408">14606 8083 1 0,'17'-4'14'16,"2"-8"74"-16,-7-2-13 16,-2-1-57-16,-3 1-6 15,0-4-2-15,-4 5-6 16,-6 0 0-16,3 13-2 16,-20-15-5-16,3 13 4 15,-5 4 4-15,-3 3-3 0,-2 8-4 16,1 6 9-16,2 6-4 15,0 5 0-15,6 5-1 16,3 3-2 0,5 1-2-16,6 3 1 0,2-9 3 15,7-1-5-15,1-10 1 16,4-6 2-16,3-13 1 16,1-9 1-16,2-11-1 15,3-14-2-15,-2-5 0 16,0-14-2-16,-5-7 0 15,-4-9 0-15,-3-3 2 16,-7-5 3-16,-2 5 2 16,-5 3 2-16,1 8 3 0,-4 13 2 15,5 10-4 1,-3 18-3-16,10 17-3 16,-9 13-4-16,5 16-1 0,2 14-2 15,1 3-1-15,1 14 0 16,1 6 4-16,5 2 3 15,1 4 3-15,6-4 0 16,5-2 2-16,0-1-1 16,6-4 1-16,3-9-2 15,5-8 2-15,1-12-1 16,2-13 0-16,3-13 2 16,3-15-2-16,2-16 1 0,2-9-1 15,-2-11 2 1,-4-5-3-16,-3-12-2 0,-5-2 0 15,-8-2-3 1,-9-2 2-16,-7 0 0 0,-5 2-1 16,-5 4-1-16,-4 5 3 15,-4 10 1-15,-1 9-3 16,0 11 1-16,-1 8-2 16,-1 12-1-16,-2 8-1 15,1 8 1-15,-1 7-4 16,2 10 0-16,0 6 2 15,1 5 1-15,2 8 0 16,4 5 4-16,6 4 1 0,5 2-1 16,6 0 4-1,6-2-1-15,6-1 0 16,5-5-1-16,3-4 2 16,5-6-2-16,1-5 0 0,2-4 0 15,2-10-3-15,5-9 2 16,0-12-2-16,-2-6 2 15,-1-10-4-15,-5-6 1 16,-2-12 1-16,-6-8-1 16,-6-6 5-16,-12-6-4 15,-4-4 2-15,-7 0-2 16,-2-2 6-16,-4 4-2 0,-3 3 1 16,1 8 2-1,0 9-4-15,0 9 3 16,2 9 0-16,0 7-1 15,6 13-6-15,0 0-2 0,0 0-1 16,-11 25-1-16,9-1-1 16,2 9 1-16,2 6 1 15,2 6 0-15,2 4 4 16,1 4 4-16,2-1 0 16,1-3 1-16,3-1 0 15,1-3-1-15,0-3 1 16,2-6-1-16,2-5 3 15,-2-5-4-15,1-8-1 16,0-4-1-16,2-9-1 16,1-7-2-16,-1-9-1 15,1-7-2-15,-4-8-2 16,0-11 0-16,-6-7 2 0,0-10-4 16,-6-4 3-16,-2-6 4 15,-2 4 5-15,-2-1 3 16,4 8 3-16,-4 4 1 15,4 13-1-15,-2 10 5 16,3 8 0-16,-3 18-6 16,3-15-6-16,-3 15-3 15,0 0-4-15,1 21 1 16,-2-1-2-16,2 6 0 16,2 8-1-16,1 5 1 15,2 5 3-15,4 8 2 16,0-1 3-16,3-1 0 0,2-2 1 15,2-3 0-15,3-7 0 16,2-4 2-16,4-7 0 16,0-10-3-16,3-5-2 15,1-8-6-15,0-7-9 16,2-4-15-16,-6-13-50 16,4 0-9-16,-7-5 25 15,-7-2 65-15</inkml:trace>
  <inkml:trace contextRef="#ctx0" brushRef="#br0" timeOffset="440363.7583">15636 7934 1 0,'-17'13'89'16,"17"-13"-11"-16,0 0-14 15,0 0-77-15,16-11-15 16,5 1 5-16,13 1 7 16,3-3 3-16,6 1 7 15,5 2 12-15,0-2 8 16,-2 3-12-16,-4 4-29 16,-8 0-41-16,-2-1 9 0,-10 3 59 15</inkml:trace>
  <inkml:trace contextRef="#ctx0" brushRef="#br0" timeOffset="440632.6884">15366 7917 59 0,'0'0'96'16,"0"0"-9"-16,0 0-33 16,0 0-57-16,26-10-5 0,-3 7 0 15,5-1 1-15,9 2-2 16,1-5-14-16,11 7-27 16,-1-6-34-1,9 0-1-15,0-2 67 0</inkml:trace>
  <inkml:trace contextRef="#ctx0" brushRef="#br0" timeOffset="441267.1775">14338 7833 1 0,'0'0'27'15,"0"0"62"-15,-18-7-3 16,18 7-58-16,-16-4-15 15,16 4-4-15,0 0-1 0,0 0 0 16,0 0-2-16,0 0-1 16,0 0 1-16,0 0-1 15,19-10-3-15,-6 7 3 16,6-2-3-16,7 0-3 16,11 0-6-16,8 1-14 15,11 4-27-15,1-3-41 16,16 2-2-16,5 1 49 15</inkml:trace>
  <inkml:trace contextRef="#ctx0" brushRef="#br0" timeOffset="449371.6067">6854 11479 43 0,'0'0'95'0,"21"6"-6"15,-21-6-6-15,13 0-52 16,-13 0-35-16,15 10-5 15,-15-10 1-15,20 16-1 16,-7-7 2-16,1-1 3 16,4-2 5-16,-1-3 3 15,0-4 1-15,0-5 0 16,-2-4-1-16,-1-5 1 0,-6-3 1 16,-4-4 0-16,-7 0 0 15,-6-1 0-15,-8 2-1 16,-8 2 0-16,-6 0 1 15,-5 6 0-15,-5 3-1 16,-1 4-1-16,-2 5 0 16,0 4 0-16,1 4-1 15,4 4 0-15,5 7 0 16,2 2-2-16,4 3-1 16,7 3-1-16,3 6-1 15,7 4 0-15,5 6-2 16,6-1 1-16,4 6-1 0,5-1 3 15,7 3 1-15,3-2 0 16,5-2 1-16,5-4-2 16,3-4 4-16,5-2-1 15,5-2 0-15,2-4 0 16,3 0-1-16,1-2 0 16,-1 2 0-16,0 1-1 15,-1 1-2-15,-6 0 2 16,-4 0-3-16,-4 3 2 15,-9-4-2-15,-6 2 2 16,-5 0-1-16,-6 0 3 16,-9-1-2-16,-7 0 3 15,-8-2-1-15,-8-2 0 0,-7-1 1 16,-9-4 0-16,-7-5-1 16,-4-6 1-16,-3-8 1 15,-1-4-3 1,3-9 4-16,3-6-1 0,8-3 0 15,7-4 1-15,8-3 0 16,11 0-1-16,7 2-1 16,8-1 1-16,7 3-2 15,6 5-1-15,5 4-4 16,3 3-8-16,3 12-12 16,-7 2-31-16,1 25-37 15,-13 4-6-15,-12 12-4 0</inkml:trace>
  <inkml:trace contextRef="#ctx0" brushRef="#br0" timeOffset="451705.3528">7859 12469 50 0,'-16'4'97'0,"16"-4"-3"16,0 0-2-16,-14-4-76 15,14 4-9-15,0 0-3 0,0 0-3 16,0 0 1-16,0 0-3 15,20-13 1-15,-7 6 1 16,4-7 0-16,5-7 0 16,5-6 1-16,8-11 0 15,3-9 1-15,-1-15 1 16,2-8-1-16,-1-7 0 16,-5-9-2-16,-6-2 4 15,-4 0-4-15,-8 5 4 16,-8 3-4-16,-4 14 2 15,-8 8-2-15,-2 12 2 16,-4 11 0-16,-4 12-2 16,-3 9-1-16,-3 7-1 0,1 11-1 15,0 8-2-15,0 6 1 16,2 7-4-16,3 11 2 16,4 10-3-16,4 3 4 15,6 9-1-15,4 1 2 16,2 6 0-16,6 3 2 15,4 0 0-15,6-3 2 16,0-8 0-16,5-3 0 16,3-8 0-16,4-7 2 15,2-10-1-15,4-9 0 16,-2-11 0-16,2-9 0 16,-3-8-2-16,-1-6 3 0,-3-6-2 15,-8-3 0-15,-5-2-2 16,-6-2 1-16,-6 4-1 15,-8 1 0 1,-3 6 0-16,-7 3-2 0,11 13 0 16,-24-10-2-16,11 11 1 15,0 8-3-15,0 5 2 16,3 2-2-16,0 3-1 16,4 0 0-16,2 1 3 15,2 0 2-15,4-2 2 16,1-5 2-16,-3-13-1 15,20 11 2-15,-6-11 2 16,2-4 0-16,3-3-1 0,1-5-1 16,0-1 3-16,0 0-2 15,-2 3 2-15,0 4-3 16,-2 2 2-16,0 7 0 16,0 4 0-16,-2 7-2 15,1 4-1-15,1 2-2 16,-2 2-1-16,1-2-2 15,-1-2-5-15,-1-5-8 16,1-1-11-16,-14-12-12 16,25-3-49-16,-21-16 1 15,1-5 5-15,-8-11 83 16</inkml:trace>
  <inkml:trace contextRef="#ctx0" brushRef="#br0" timeOffset="451897.3095">8488 11693 116 0,'-11'14'100'15,"11"-14"-6"-15,16-7-14 16,-5-12-91-16,22 3-11 16,6-4-5-16,9 9-6 15,0-4-10-15,12 12-15 16,-2 5-27-16,1 9 7 15,0 10 46-15</inkml:trace>
  <inkml:trace contextRef="#ctx0" brushRef="#br0" timeOffset="453004.8432">9708 11722 19 0,'14'17'89'0,"-14"-17"-3"15,0 0-6-15,14 2-52 16,-14-2-29-16,0 0 0 16,13 0 1-16,-13 0 0 15,13-3 1-15,-13 3 3 0,18-6 1 16,-18 6 1-16,20-17-2 15,-11 2 0-15,-1-4-1 16,-1-4-2-16,-4-3 1 16,-1-1 1-16,-4-2 1 15,-3 3-2-15,-6-1 1 16,-3 6-1-16,-3 4-3 16,-1 4 2-16,1 6-2 15,-3 3 0-15,1 2 0 16,0 5 0-16,1 6-1 15,3 1 1-15,1 7 0 16,2 8-1-16,1 6 1 16,2 5 1-16,3 9-1 15,2 3 0-15,4 4 2 0,1 4 2 16,8 0-3-16,-2-1 3 16,6-2-3-16,2-2 2 15,6-5-2-15,4-4 3 16,2-6-4-16,3-4 2 15,1-9 0-15,2-7 1 16,2-8-2-16,2-5 2 16,-4-7-2-16,2-8 0 15,2-6 0-15,-3-10-2 16,3-5 2-16,-1-6-5 16,0 0 7-16,-3-3-7 15,-2 2 7-15,-5 2-4 0,-5 5 4 16,0 6-2-16,-10 7 2 15,-1 5 0-15,-10 15 0 16,0 0 0-16,0 0-1 16,0 0 0-16,0 0-2 15,-8 25 0-15,0-7-1 16,0 6 3-16,0-1-4 16,1 3 4-16,6 4-2 15,-2 0 1-15,3-1 0 16,6 0 2-16,2-5-2 15,5-2-2-15,3-3 3 16,4-6-1-16,-1-7-2 16,6-5 2-16,-2-2-1 0,-2-8-1 15,-2 0 1-15,-6-8 1 16,-3-2-2-16,-5-4 1 16,-8-1 1-16,-4-5-1 15,-8-2 4-15,-2 0-3 16,-6-1 5-16,2 2-4 15,-2 4 3-15,2 0-2 16,1 4 2-16,2 5-1 16,5 2-2-16,5 1-2 15,0 1-2-15,7-1 3 16,1-2-2-16,3-3 2 16,3-4 0-16,2-5 0 0,1-2 1 15,1-2 1-15,-1-1 2 16,-4 1-2-16,-2-1 2 15,-3 1-1-15,-5 2 0 16,-7 6 0-16,-4 2 0 16,-6 3-1-16,-5 3 0 15,-5 8-4-15,-2 5-5 16,-2 6-10-16,2 8-15 16,-2 1-28-16,5 11-32 15,2 0 0-15,7 3 14 16</inkml:trace>
  <inkml:trace contextRef="#ctx0" brushRef="#br0" timeOffset="453939.1943">11061 11280 49 0,'0'0'99'16,"-12"-17"-8"-16,-1 8-2 0,-7 11-70 16,-1-8-23-16,-1 9-2 15,-3 7-1-15,-1 6 2 16,5 5-2-16,-1 5 6 15,6 5-2-15,3 2 4 16,7 4-2-16,8-3-1 16,5-3 3-16,10 1-2 15,5-2 1-15,7-1-1 16,3-3 2-16,7 0 1 16,-2 0-1-16,4-1 1 15,-2-2-1-15,-5 1-1 16,-4-1-1-16,-5 0 1 15,-8 3-2-15,-8 0 2 16,-8-1 1-16,-6 1-1 0,-8 0 7 16,-9-2-5-1,-4 1 8-15,-4-5-6 16,-1-1 7-16,0-5-9 0,0-5 6 16,7-5-6-16,4-5-8 15,20 1 3-15,-16-22-6 16,19 3 5-16,7-5-6 15,9-3 6-15,7-5-5 16,5 0 7-16,7 2 2 16,1 2 1-16,3 5 0 15,2 6 0-15,0 7 0 16,-5 5-2-16,-2 8 2 0,-4 7-2 16,-4 5 0-16,-4 5-1 15,-2 2 4 1,-9 1-3-16,1 1 1 0,-4-1 2 15,-1-1-1-15,-3-3 1 16,2-3 1-16,-9-16 1 16,19 20-2-16,-19-20 1 15,24 4 0-15,-11-8-1 16,3-3-2-16,-1-3 1 16,-1-6-2-16,-2-2-1 15,-5-2 1-15,-4-3-1 16,-3-4 0-16,-6-2 1 0,-6 0 3 15,-3-1 1 1,-6 1-1-16,-3 0 2 16,-1 3-1-16,-2-1 2 15,-2 4-2-15,-1 1 1 0,1 3-3 16,0 2 1-16,4 1 1 16,2 0-1-16,6 3-2 15,4 2 0-15,13 11 0 16,-14-16-4-16,14 16-5 15,0 0-12-15,13-21-27 16,1 20-43-16,-1-3 2 16,1-2-5-16</inkml:trace>
  <inkml:trace contextRef="#ctx0" brushRef="#br0" timeOffset="454125.7588">11536 10963 84 0,'5'-33'108'0,"-3"-2"-7"16,2 9-2-16,-4 6-82 16,2-5-21-16,3 9-12 15,-5 16-4-15,15-7-9 16,-15 7-11-16,14 48-12 16,-9-5-20-16,2 22-17 15,-3 9 3-15,0 8 86 16</inkml:trace>
  <inkml:trace contextRef="#ctx0" brushRef="#br0" timeOffset="455457.1377">12212 10963 86 0,'0'-23'97'16,"0"23"-3"-16,0-16-7 15,0 16-86-15,0 0-8 16,0 0 0-16,10 23 0 16,1 1 0-16,2 10 1 15,2 6 2-15,4 8 5 16,1 6-1-16,2 3 4 16,0 2-5-16,-2 2 2 15,-1-1-2-15,1 1 3 16,-3-1-2-16,-1-2-1 15,1-6 2-15,1-4 0 0,-3-7 2 16,3-4-1-16,-2-10 1 16,1-13 0-16,2-9 1 15,-1-11 1 1,1-9-2-16,0-8 1 0,1-8-2 16,-1-4 0-16,0 0 0 15,-2 2 0-15,-1 4-1 16,-3 5 0-16,1 7 0 15,-2 4 0-15,1 10-1 16,-13 3-1-16,23 3 0 16,-23-3-3-16,24 23 2 15,-11-8 1-15,2 6-1 16,-2 3 0-16,1-1 0 0,1 3 2 16,-2-1 1-16,0-5 2 15,0-3-1-15,1-4 0 16,1-5 1-1,-1-10 0-15,2-4-1 0,-2-5 0 16,1-7 0-16,-1-6-2 16,1-4 1-16,-4 1-1 15,1-2 0-15,-4 2 1 16,1 5 0-16,-2 3-1 16,-1 6 1-16,-6 13 1 15,0 0-1-15,0 0 1 16,14-4-2-16,-14 4 1 15,6 19 0-15,-3-3 1 0,3 1-2 16,1 5 0-16,2-2 1 16,2 3 0-1,2-1 0-15,3-2-1 16,1-3-1-16,4-7-1 0,-1-3 0 16,3-5-2-16,0-8 0 15,1-4-1-15,-2-7-1 16,1-2 1-16,-4-6 1 15,0 2 2-15,-5-3 2 16,-2 2 2-16,-4 2 2 16,-2 6 2-16,-6 16 0 15,6-18 0-15,-6 18-1 16,0 0-2-16,0 0-2 16,0 0-2-16,-4 14-2 0,4-14-1 15,2 23 0 1,4-7 0-16,1 1-1 0,5 2 4 15,2 0 0-15,2 1 1 16,3-4 1-16,3-5-1 16,1-3 1-16,3-8-2 15,0-6 0-15,0-6-1 16,0-4-2-16,0-2 1 16,-2-5-2-16,-2-2 2 15,-3 1 1-15,-4 2 3 16,-3 3 1-16,-2 5 1 15,-10 14 4-15,10-19-2 16,-10 19 1-16,0 0 1 16,0 0-5-16,0 0 0 15,-10 17-1-15,4-4 0 0,0 5-1 16,2 5 1-16,1 3 0 16,3 7-1-16,3 0 3 15,3 2-3-15,4-1-1 16,3-3-3-16,4-7-4 15,6-5-4-15,1-12-5 16,3-6-9-16,-3-14-15 16,7-2-45-16,-8-19-2 15,-3-5-1-15,-6-8 70 16</inkml:trace>
  <inkml:trace contextRef="#ctx0" brushRef="#br0" timeOffset="455656.4472">13294 11221 81 0,'-36'2'95'0,"8"-8"-12"16,13-1-9-16,15 7-91 16,-7-16-12-16,7 16-4 15,0 0 1-15,23 23-9 16,-11 6-15-16,9 15-16 15,-2 20 20-15,3 14 52 16</inkml:trace>
  <inkml:trace contextRef="#ctx0" brushRef="#br0" timeOffset="455789.4891">13391 12119 1 0,'-4'49'76'16,"-5"-15"4"-16,6-2-28 15,-5-12-22-15,2-5-12 16,6-15-18-16,-17 7-33 15,17-7-43-15,-25-26-3 16,8 3 11-16</inkml:trace>
  <inkml:trace contextRef="#ctx0" brushRef="#br0" timeOffset="456055.7568">12205 11419 80 0,'-22'3'100'0,"7"-8"-3"16,15 5-6-16,0 0-84 16,-8-24-7-16,20 8-3 15,8-1-1-15,15-4-5 16,12-2-6-16,24 2-22 15,13-4-49-15,23 5-6 16,8-2 0-16,8-2 56 0</inkml:trace>
  <inkml:trace contextRef="#ctx0" brushRef="#br0" timeOffset="457260.2631">14746 11171 1 0,'0'0'16'16,"16"5"53"-16,-16-5 1 15,14 2-50-15,-14-2 2 16,13 1-2-16,-13-1 3 16,0 0-3-16,15 2 2 15,-15-2-6-15,0 0 0 16,0 0-3-16,0 0-2 0,0 0-3 15,-19 0 0-15,19 0 0 16,-23-6-2-16,8 4-1 16,-2 0-1-16,-2 3 0 15,-2 3-1-15,-4 8 2 16,-2 7-5-16,-1 2 3 16,-1 7-3-16,4 1 3 15,-1 2-5-15,5 0 4 0,5-3-5 16,8-3 2-1,5-8 1-15,9-1 0 16,-6-16 0-16,26 15 2 16,-3-14 0-16,3-5 0 15,3-5 1-15,2-2 0 0,3-1 0 16,-1-1-1-16,0 0-1 16,-3 3-1-16,0 1-1 15,-1 6-2-15,0 6 0 16,1 6-1-16,-2 7 0 15,-1 8 0-15,-1 7 1 16,-1 12 0-16,-2 7 2 16,-4 11 0-16,-5 4 1 15,-5 7-3-15,-3 5 5 16,-5 3-5-16,-7 1 2 16,-2-7-2-16,-4-5 3 15,-4-10-2-15,-1-7 1 0,-1-12 3 16,-3-11-2-16,2-13 1 15,2-13 0-15,1-16-2 16,0-16-2-16,2-17 1 16,2-16-1-16,6-13 1 15,5-13 0-15,4-9 3 16,5 1 0-16,10 0 3 16,9 10 0-16,8 6 1 15,5 14-1-15,3 11 0 16,4 15-4-16,-4 11 2 15,-3 10-2-15,-5 11 0 16,-5 8 1-16,-5 10-1 16,-6 8 3-16,-5 6-1 0,-1 2 1 15,-2 1-2-15,0-1-3 16,2 0-6-16,-6-7-10 16,6-1-20-16,-13-18-32 15,16 5-18-15,-13-18-1 16,1-10 5-16</inkml:trace>
  <inkml:trace contextRef="#ctx0" brushRef="#br0" timeOffset="458076.1725">15239 11016 86 0,'0'0'88'0,"0"0"-2"0,0 0-7 15,0 0-65-15,21 2-18 16,-21-2-3-16,31 17 0 15,-8-4-1-15,5 3 2 16,4 0 2-16,1 0 6 16,1-2-1-16,0-1 3 15,-1 0-2-15,-4-2 1 16,-3-2 1-16,-6-3-1 16,-4 1 2-16,-16-7 0 15,20 12-2-15,-20-12 3 16,0 17-1-16,-7-1 1 15,-2 4-3-15,-4 6 3 0,0 3-3 16,-3 3 0-16,2 2-2 16,1-1 0-16,3 4-2 15,1-10 0-15,5-3 1 16,2-6 0 0,2-18 0-16,9 19 0 0,-9-19 2 15,19-9-1-15,-8-6-1 16,2-3 1-16,2-7 0 15,-1 1 0-15,-1-1 0 16,0 1 1-16,-3 2 0 16,0 6 1-16,-10 16-1 15,15-17-2-15,-15 17 0 16,0 0 0-16,14 8-3 0,-14-8 1 16,13 25-2-16,-3-9 1 15,0 4 1-15,3 0 2 16,3-1 1-1,1 1 1-15,4-3 3 0,2-2-1 16,0-5 1-16,3-6-1 16,1-5 1-16,2-9-3 15,1-3 0-15,-1-7 1 16,0-2-4-16,-3-1 2 16,0 0-1-16,-6 0 1 15,-2 4-2-15,-6 7 2 16,-12 12-1-16,16-10-1 15,-16 10 1-15,0 0-2 0,18 18 0 16,-10-5-1 0,2 1 3-16,5 0-2 15,4-1 2-15,-1-1 1 0,5-3 2 16,1-2-2-16,-1-7 2 16,-2-6 1-16,1-3-2 15,-8-4 1-15,-4-4-1 16,-4-2 1-16,-10-4-1 15,-5 3 1-15,-12 1-4 16,-10 8-4-16,-12 2-15 16,-7 15-70-16,-24 8-1 15,-10 14-7-15,-12 8-5 0</inkml:trace>
  <inkml:trace contextRef="#ctx0" brushRef="#br0" timeOffset="461324.9953">3642 13114 54 0,'-26'-26'98'0,"-2"-1"-1"15,8 8 0-15,-3 6-66 16,9-4-21-16,4 4-5 15,10 13-3-15,0 0-2 16,13 11-4-16,10 18-1 16,5 11-2-16,13 20 3 15,4 10-1-15,8 18 2 0,3 8 7 16,3 6-1 0,-2 0-2-16,-2-2-1 15,-4-6 0-15,-6-15 0 16,-2-10 0-16,-8-14 2 0,-3-14-4 15,-9-17 4-15,-1-15 2 16,-8-19 2-16,-5-16 0 16,-4-19 1-16,-3-21-3 15,-5-21-1-15,0-12-1 16,0-11-1-16,0 2 1 16,0 4-1-16,5 9 1 15,2 9-2-15,6 21 2 16,6 15 0-16,3 18-2 15,10 12-5-15,3 10-1 16,8 7-1-16,3 10 0 16,5 9-2-16,1 9 3 0,1 12-2 15,-1 6 1-15,-2 11 3 16,-4 2 1-16,-4 6 2 16,-4-4 0-16,-2-2 1 15,-4-10-1-15,-3-7 3 16,-2-7 0-16,-4-10 2 15,-1-6 0-15,-6-9-1 16,-13-7 1-16,16 7 0 16,-16-7 0-16,0 0-1 15,0 0 1-15,-20 1-2 16,4 4 1-16,-3 1-1 16,-3 2 4-16,-4 8 0 15,0 6-2-15,-1 4 2 0,0 5-3 16,4 4 2-16,1 4-3 15,3-2 1-15,5 1-7 16,5-5 2-16,5-4-1 16,5-6 2-16,4-4-1 15,-5-19 0-15,21 13 0 16,-4-13 1-16,2-6 0 16,0-5 3-16,1-7-2 15,0-3 0-15,-2-2 0 16,-1-1 1-16,-1 4 0 15,-3 1-1-15,-4 6 1 16,-9 13-5-16,11-14 1 0,-11 14 1 16,10 13-2-16,-6 3 1 15,1 4-2-15,1 8 3 16,2 0-1-16,2 6 2 16,3 0 0-16,2 1 0 15,1-6 1-15,2-3-2 16,3-6 2-16,2-6-6 15,0-8-8-15,4-3-21 16,-7-16-40-16,6-1-14 16,-5-8-5-16,-1-6 23 15</inkml:trace>
  <inkml:trace contextRef="#ctx0" brushRef="#br0" timeOffset="461508.2253">4926 13268 129 0,'0'0'101'15,"3"-13"-9"-15,-3 13-13 16,30-14-101-16,-10 1-26 16,16 9-43-16,-1-6-1 15,15 11-1-15,4 3 39 16</inkml:trace>
  <inkml:trace contextRef="#ctx0" brushRef="#br0" timeOffset="462677.1753">6258 13834 40 0,'-16'17'94'0,"-7"-8"-1"15,-3-8-6-15,-6-2-57 0,-3-10-26 16,1-5-3-16,1-3 4 16,1-7-1-16,3-3 1 15,4-4 2 1,8 0 0-16,7-3-1 0,7 0-1 15,9 1-3-15,4 3-4 16,10 6-2-16,3 7-4 16,9 11-3-16,0 6 1 15,2 11-2 1,0 7 3-16,0 11 0 0,-3 8 2 16,-8 4 4-16,-5 0 4 15,-5 0 3-15,-3-3-1 16,-7-6 2-16,0-4-2 0,-4-9 1 15,1-17-2-15,0 0-1 16,0 0-5-16,-3-13 3 16,4-11-3-16,5-5 2 15,0-3 2-15,3-1-1 16,1 3 1-16,1 4 0 16,2 7 2-16,3 10-3 15,0 12 5-15,-2 10-2 16,1 9-1-16,1 4 3 15,-2 4-2-15,2 1 1 16,1-3 2-16,1-2 0 16,0-4-1-16,0-6-1 15,0-9-1-15,3-7-3 0,-1-7 2 16,-1-6-1 0,-1-9-2-16,0-4 0 15,-3-5 1-15,-2-3-1 16,-2 0 2-16,-4 2 0 0,-1 5 3 15,-4 5 0-15,-2 9 3 16,0 13 0-16,0 0-2 16,0 0-1-16,-13 4 0 15,9 14 0-15,1 3-1 16,2 7-2-16,1 2 0 16,3 3-2-16,1 3-1 0,3-1 3 15,2-2-2 1,2-4 0-16,2-6 0 0,2-7 1 15,-1-8 0 1,5-5 1-16,0-8 0 16,2-8-2-16,1-9 1 0,3-11-1 15,-2-3 0-15,0-6 0 16,0-3 0-16,-3 3 3 16,-4 3 0-16,-3 8 3 15,-3 6 2-15,-3 12-2 16,-7 13-1-16,0 0-2 15,0 0 2-15,9 22-4 16,-6 1 3-16,0 3-5 16,1 4-1-16,2 2 0 15,4 0 2-15,4-5 0 16,1-2-3-16,2-8 1 16,3-4-3-16,3-10 1 15,3-11-4-15,0-7-1 0,-1-13 0 16,2-4-2-16,-4-9 0 15,3-3 2-15,-4 0 2 16,-2 2 7-16,-3 7 1 16,-4 11 6-16,2 11 1 15,-15 13 1-15,21 10 3 16,-13 14-3-16,0 5 1 16,2 4-5-16,1-1 0 15,0 4-7-15,1-4-4 16,1-5-9-16,0-11-9 15,4-4-12-15,-4-14-24 16,1-8-18-16,-2-13-3 0,-5-10 83 16</inkml:trace>
  <inkml:trace contextRef="#ctx0" brushRef="#br0" timeOffset="462925.0518">6761 13250 64 0,'-36'3'102'15,"9"-6"-6"-15,7-13-7 16,9-9-62-16,7-1-32 16,6 0-5-16,8 2 2 0,3 5 1 15,11 6-6-15,5 4-4 16,10 11-13-16,1 4-23 15,9 10-29-15,2-2-1 16,2 2 14-16</inkml:trace>
  <inkml:trace contextRef="#ctx0" brushRef="#br0" timeOffset="463075.4561">7410 12957 65 0,'18'-16'101'16,"-18"16"0"-16,17-14-3 15,-17 14-49-15,0 0-45 0,-3 18-17 16,-3 1-15-16,4 19-32 16,-9 3-36-16,4 13-4 15,-7 2-2-15</inkml:trace>
  <inkml:trace contextRef="#ctx0" brushRef="#br0" timeOffset="464909.687">8850 12906 71 0,'9'-16'95'16,"-9"16"-3"-16,0 0-37 15,0 0-33-15,0 0-9 16,0 0-3-16,0 0-5 16,0 0-2-16,0 0-2 15,0 13 0-15,3 2-4 0,1 7 0 16,4 6 1-16,-1 8 0 16,7 12 2-16,2 4 2 15,0 9-3 1,3 1 2-16,-2 1 1 15,0-4-2-15,-1-2 3 0,-1-8-1 16,-5-8 0-16,0-3 0 16,-3-12 1-16,-1-6 0 15,-2-5-2-15,-4-15 1 16,6 17-4-16,-6-17-3 16,0 0-8-16,0 0-8 15,0 0-20-15,0 0-31 16,0 0-17-16,-7-16-4 0,2 2 50 15</inkml:trace>
  <inkml:trace contextRef="#ctx0" brushRef="#br0" timeOffset="465510.7703">9112 12788 31 0,'0'0'92'0,"0"0"0"16,0 0-4-16,0 0-56 0,0 0-20 15,0 0-6-15,0 0 0 16,0 0-3-16,-13 0-1 16,13 0 0-16,0 0-1 15,0 0 0-15,0 0 2 16,0 0-1-16,0 0-1 16,0 0 1-16,0 0-2 15,0 0 1-15,0 0 2 0,0 0-2 16,0 0 1-16,0 0-1 15,-13 6 0 1,13-6 0-16,0 0 0 16,0 0-1-16,0 0 0 0,-2 19-1 15,2-19 0-15,0 27 1 16,2-8-1-16,1 4 2 16,1 4-2-16,2 4 0 15,1 6 0-15,0 2 0 16,2 7 0-16,1 9-1 15,-3 4 1-15,2 3 0 16,-4-1 1-16,3-4-1 16,-4-3 2-16,2-5 1 0,0-10 0 15,-1-10-4 1,1-10-6-16,1-5-15 16,-7-14-19-16,16 6-46 15,-16-6-4-15,3-15-2 0,-3 15 64 16</inkml:trace>
  <inkml:trace contextRef="#ctx0" brushRef="#br0" timeOffset="466510.5642">9449 13120 1 0,'-3'-15'56'15,"3"15"25"-15,-7-17-28 0,7 17-20 16,-13-14-2-16,13 14-1 16,-17-13-3-16,17 13-4 15,-17-9-3-15,17 9-3 16,-16-4-5-16,16 4-1 16,0 0-5-16,-13 1-4 15,13-1-3-15,1 16 2 16,2-2-2-16,1 10-1 15,1 4 1-15,2 7-1 16,0 4 1-16,2 3 1 16,-1 1 1-16,4 0-2 15,-2-2 2-15,3-7-3 0,1-8 1 16,2-7-1-16,0-7 0 16,2-11 0-16,2-8-1 15,-3-9 0-15,-1-8 2 16,0-13 1-1,-3-3 0-15,-2-8 1 0,-3-2-1 16,-3-1 4-16,0 5-1 16,-2 3 2-16,-2 5-2 15,0 13 1-15,1 6 2 16,-2 19-2-16,0-13 2 16,0 13-3-16,-4 17 1 15,1 2-2-15,0 2 0 16,-2 7-1-16,4 4-2 0,0 4 2 15,1 1-4-15,2 2 3 16,3-1-1 0,2-2-2-16,2-3-3 15,4-3-1-15,0-5-3 0,8-6-6 16,1-6-6-16,5-2-15 16,-2-11-20-16,9 0-34 15,-6-9 0-15,1 2 7 16</inkml:trace>
  <inkml:trace contextRef="#ctx0" brushRef="#br0" timeOffset="466978.7653">9935 13649 18 0,'-10'23'77'0,"6"-7"3"15,4-16 2-15,0 0-78 16,-13 16-2-16,13-16 0 16,0 0 4-16,0 0 5 15,10-20-1-15,-4 7 3 16,1-7-5-16,-1-5-4 16,1-4 2-16,-1-1-4 15,-2-3 3-15,-1 0-4 16,0 4 4-16,-2 2-4 15,-2 8 4-15,1 6 1 16,0 13-1-16,0 0 2 16,0 0-3-16,0 0 1 0,-13 10-3 15,10 6 0-15,0 4-1 16,0 4-2-16,0 2 0 16,3 3 1-16,0 0-3 15,2-1 3-15,1-1-2 16,3-2 1-16,2-7-1 15,2-2 0-15,5-4-3 16,-2-7-2-16,6 1-2 16,-1-10-8-16,7-6-13 15,-8-9-19-15,9-4-37 16,-13-10-3-16,2-5 20 16</inkml:trace>
  <inkml:trace contextRef="#ctx0" brushRef="#br0" timeOffset="467140.7294">9938 13147 90 0,'-14'-1'101'0,"14"1"-4"16,-17 4-10-16,17-4-80 16,0 0-30-16,0 0-22 0,0 0-48 15,0 0-2 1,8 22-2-16,-8-22 69 15</inkml:trace>
  <inkml:trace contextRef="#ctx0" brushRef="#br0" timeOffset="467528.338">10127 12789 73 0,'-10'16'97'0,"10"-16"-1"0,-3 13-6 15,3-13-76-15,5 19-12 16,1-4-4-16,-4 5-1 15,6 6 0-15,-1 7 1 16,1 6 1-16,3 4 0 16,-1 5 2-16,3 5-1 15,0 3 0-15,1 2 1 16,-1-3-2-16,0-5 0 16,-1-3-2-16,-1-7-5 15,2-8-7-15,-4-14-13 16,2-5-18-16,-11-13-42 15,10-18 0-15,-8-13 5 0</inkml:trace>
  <inkml:trace contextRef="#ctx0" brushRef="#br0" timeOffset="467827.4278">10387 12748 86 0,'19'-8'101'0,"-19"8"-3"16,0 0-8-16,14 12-84 16,-14-12-9-16,2 22-3 15,-2-2 3-15,3 7 0 16,0 8 0-16,2 5 2 0,1 8 3 16,3 4 1-16,1 4-1 15,0-1-1-15,1 0 0 16,0-2-1-1,0-5-4-15,-1-4-5 0,-1-6-6 16,2-2-14-16,-5-14-24 16,6 1-36-16,-12-23-3 15,14 13 13-15</inkml:trace>
  <inkml:trace contextRef="#ctx0" brushRef="#br0" timeOffset="468135.4953">10751 13129 67 0,'0'0'95'16,"13"0"-3"-16,-13 0-3 16,0 0-82-16,0 0-8 15,5-13 2-15,-5 13-1 16,13 0 2-16,-13 0 1 15,25 4 0-15,-5 0 0 16,6-1 0-16,4-1 0 16,4-1-3-16,2 0 0 15,0 1 1-15,0-1 0 16,-4 1-2-16,-4-1-5 0,-4-1-8 16,-6 5-14-1,-18-5-22-15,20 5-38 0,-20-5-3 16,0 0 1-16</inkml:trace>
  <inkml:trace contextRef="#ctx0" brushRef="#br0" timeOffset="468428.1161">10921 13331 88 0,'0'0'95'16,"0"0"1"-16,0 0-8 15,0 0-79 1,-3-19-5-16,3 19-2 16,17-18-1-16,-17 18-1 0,22-13 1 15,-5 11-1-15,2 2 2 16,3 0 0-16,2 2-2 16,5 0 0-16,1 2-1 15,2-2-6-15,-2 2-3 16,-4-3-12-16,0 8-18 15,-7-7-51-15,3 8 0 16,-8-5-4-16,1 3 65 16</inkml:trace>
  <inkml:trace contextRef="#ctx0" brushRef="#br0" timeOffset="468995.6827">11741 13230 69 0,'0'0'92'16,"0"0"-5"-16,0 0-24 15,0 0-48-15,0 0-7 16,12-11-3-16,-12 11-3 0,18-24 0 16,-8 8-1-16,0-6 1 15,2-2-1-15,-2-8 0 16,1-4-1-16,-2-7 1 16,0-8 0-16,-2-6 0 15,0-3 3-15,0 0 0 16,-1 2 4-16,0 5-1 15,-1 8 0-15,1 10 0 16,0 12 1-16,-5 9-1 16,-1 14-3-16,0 0 0 15,0 0-4-15,-4 13-1 16,1 0 0-16,0 3 0 16,2 1-1-16,-1 5-2 0,4 1 3 15,1 8-2-15,0 3 2 16,4 3-1-16,-1 2 1 15,4 3-1-15,-2 1 1 16,4-1-1-16,-2 0-4 16,0-3-3-16,-1-7-5 15,1-2-9-15,-6-6-18 16,5 5-46-16,-6-10-5 16,0 3 0-16,-6-6 68 15</inkml:trace>
  <inkml:trace contextRef="#ctx0" brushRef="#br0" timeOffset="469246.9601">11857 13372 94 0,'-4'16'99'0,"4"-16"-5"16,0 0-3-16,0 0-85 15,0 0-7-15,0 0 0 16,17-13 1-16,-17 13 1 15,22-19 0-15,-9 11 2 16,4 1 0-16,4 1 0 16,2 3-1-16,3 2-2 15,1-1-3-15,6 6-5 16,0 1-11-16,5 8-19 16,-5-9-50-16,5 12-3 0,-5-6-4 15,1 2 43-15</inkml:trace>
  <inkml:trace contextRef="#ctx0" brushRef="#br0" timeOffset="469861.5561">12756 13248 77 0,'0'0'99'0,"19"5"-2"16,-19-5-4-16,19-3-82 15,-2 6-10-15,3 2-1 0,6 8-2 16,-1 2-2-1,2 8-1-15,-1 6 0 16,-6 8-2-16,-2 5 3 16,-8 6-2-16,-9 4 4 0,-9-2-6 15,-3 1-6-15,-4-2-13 16,-8-10-27-16,4-3-31 16,-3-16-1-16,8-11 18 15</inkml:trace>
  <inkml:trace contextRef="#ctx0" brushRef="#br0" timeOffset="470515.9945">13355 12645 56 0,'-16'-4'101'0,"16"4"-3"16,-11-16-3-16,8 0-68 15,1 3-16-15,2-1-3 0,0 14-1 16,-3-18 1-16,3 18-1 16,0 0-3-16,0 0-1 15,0 0-1-15,15 15-6 16,-2 2 1-16,7 3-2 16,5 9 2-16,5 6-2 15,7 7 2-15,7 2 1 16,2 4-1-16,3 2 4 15,1 0-2-15,-1 3 0 16,-1-7-1-16,-5-6 2 16,-2-5-1-16,-4-6 0 15,-4-6 0-15,-5-9-1 16,-5-5 0-16,-4-9 1 16,-5-10 2-16,-2-6-1 0,-7-8 2 15,-2-10 1-15,-1-4 0 16,-7-7 1-16,1-10-1 15,-2-1 2-15,1 1 0 16,-3 1 0-16,4 4 1 16,0 2-1-16,2 5 1 15,2 6-1-15,2 9 0 16,1 5-5-16,-1 3-4 16,3 5-10-16,-5 15-15 15,0 0-29-15,0 0-38 16,0 0-6-16,1 21 1 15</inkml:trace>
  <inkml:trace contextRef="#ctx0" brushRef="#br0" timeOffset="470762.556">13647 12996 99 0,'0'0'97'16,"21"8"-10"-16,-4-18-4 16,-4-10-91-16,11 4-7 15,2 0 3-15,2 2 4 16,1 1 5-16,3 3 2 0,1 1-9 16,0 3-23-16,-2-2-44 15,6 1-7 1,-2-5-2-16,2 1 58 15</inkml:trace>
  <inkml:trace contextRef="#ctx0" brushRef="#br0" timeOffset="471196.5597">14371 12961 50 0,'11'17'77'0,"-11"-17"-4"15,19 8-2-15,-19-8-59 16,6-16-17 0,-2 1 4-16,-2 1 4 0,-1-5 9 15,1 2 8-15,-5-12 5 16,3 0-4-16,-5-3-9 16,1-4-4-16,-2-1-5 15,2-4 2-15,1 0-2 16,2 3 2-16,1 8-1 15,1 2 1-15,2 10-2 16,0 3 0-16,-3 15-1 16,0 0-3-16,0 0 0 15,0 0 0-15,11 23-2 0,-9-1 1 16,-1 2-2 0,2 4 2-16,1 8-1 15,1 1 1-15,2 4 3 16,2-2-3-16,1 3 2 0,0-2-4 15,3-1-5-15,-2-3-6 16,4-4-13-16,-7-8-32 16,5 2-29-16,-5-11-3 15,-8-15-1-15</inkml:trace>
  <inkml:trace contextRef="#ctx0" brushRef="#br0" timeOffset="471647.7161">14866 12407 99 0,'21'2'67'0,"-3"0"-13"16,-18-2 6-16,13 6-83 15,-13-6 2-15,-13 16 6 16,3 0 10-16,-5 4 12 15,2 9 22-15,-11-3 6 16,5 7-10-16,-3 0-15 16,2 1-1-16,0 3-5 15,1-4 1-15,2-2-1 16,5-6-1-16,4-1 3 16,3-7-5-16,5-3 3 15,3-1-3-15,-3-13 2 0,17 16-2 16,-4-9 0-16,2 4 2 15,2-3-2-15,2 4 2 16,0-1-2-16,1 1 0 16,2-2 1-16,1 1 0 15,-3-2 0-15,0 1-1 16,-3-1-1-16,-1-2-1 16,0 2-6-16,-16-9-9 15,22 17-24-15,-22-17-44 16,0 22-3-16,0-22-2 15,-15 17 34-15</inkml:trace>
  <inkml:trace contextRef="#ctx0" brushRef="#br0" timeOffset="471912.4081">14743 13118 143 0,'0'0'102'15,"15"22"-6"-15,-15-22-5 16,0 0-93-16,15-6-5 16,-15 6 1-16,22 3 1 15,-22-3 3-15,25 12 2 16,-10-4 1-16,1 1-2 16,3 1-6-16,1 5-8 0,-4-8-20 15,7 7-52-15,-7-14-4 16,4-3 0-16,-5-8 8 15</inkml:trace>
  <inkml:trace contextRef="#ctx0" brushRef="#br0" timeOffset="472363.7735">15187 12915 103 0,'0'0'84'0,"29"23"-5"16,-29-23 5-16,13-10-105 16,-13 10 6-16,12-16 8 15,-12 16 4-15,14-23 9 16,-5 3-3-16,1-3-3 16,-3-6-2-16,-1-3 0 15,-2 0 4-15,1 1 1 16,-2 0 8-16,-3 5 4 15,1 9 4-15,-1 17-4 16,-4-14 1-16,4 14-5 16,0 0-3-16,0 0-3 15,-3 16-2-15,1-4-2 16,-1 3-1-16,1 2 0 0,0 9-4 16,1 0 2-16,1 4 0 15,1 1 2 1,3-1-1-16,4 0 2 15,3 1-2-15,2-10 2 0,3-2 0 16,1-5-3-16,2-5-4 16,1-6-7-16,1-6-10 15,-1-1-21-15,-7-18-42 16,3-1-5-16,-9-12 0 16,-3-5 37-16</inkml:trace>
  <inkml:trace contextRef="#ctx0" brushRef="#br0" timeOffset="472526.4828">15216 12359 136 0,'-14'15'107'0,"14"-15"-7"16,1 13-7-16,-1-13-89 16,0 0-26-16,0 0-19 15,0 0-24-15,18 17-31 16,-18-17-3-16,14 25 2 15</inkml:trace>
  <inkml:trace contextRef="#ctx0" brushRef="#br0" timeOffset="472996.1335">15814 12463 38 0,'18'8'85'0,"-18"-8"-4"16,15-5 2-16,-15 5-37 16,0 0-39-16,-9-14-3 15,9 14 5-15,0 0 3 16,-17 4 5-16,17-4-2 16,-9 17-6-16,9-17-8 15,-7 22-4-15,1-7 1 0,0 0-1 16,-2 4-1-1,1 1 2-15,-1-1 4 16,3 0-3-16,-3 0 5 16,3-5-3-16,3-1 4 0,2-13-4 15,-1 20 2-15,1-20-2 16,0 0 0-16,11 16 0 16,-11-16-1-16,18 9 0 15,-5-5-1-15,1 2 1 16,2 1 1-16,1-3 0 15,3 1 1-15,3-1-1 16,1 2 0-16,2 0 1 16,-2-1 0-16,2 1-3 15,-3 0-4-15,0 5-10 16,-5-8-20-16,3 12-52 16,-21-15-5-16,19 10-2 15,-19-10 4-15</inkml:trace>
  <inkml:trace contextRef="#ctx0" brushRef="#br0" timeOffset="474495.8321">15805 12973 51 0,'0'0'90'0,"0"0"-2"16,0 0 0-16,0 0-57 16,0 0-13-16,13-15-4 15,-13 15 1-15,0 0-2 0,0 0-2 16,0 0 1-1,0 0-2-15,0 0-1 16,0 0-2-16,0 0-2 16,0 0-3-16,13-7-1 0,-13 7 0 15,23-1-3-15,-7 2 2 16,4 2-1-16,5-2 0 16,1 4 1-16,1-2 0 15,2 1 0-15,0 2 1 16,-3-2 1-16,-2-1-1 15,1 1 0-15,-4 1 1 16,-2-1-1-16,-3 0-2 16,-3-1-1-16,-13-3-2 15,19 6-4-15,-19-6-7 16,0 0-11-16,17 11-24 16,-17-11-43-16,0 0-1 15,0 0-3-15,0 0 18 0</inkml:trace>
  <inkml:trace contextRef="#ctx0" brushRef="#br0" timeOffset="478666.8254">16288 12517 137 0,'0'0'94'15,"0"0"-5"-15,0 0-27 16,0 0-53-16,0 0-5 15,13-5-1-15,-13 5-1 16,0 0-1-16,0 0 2 16,0 0 0-16,15 3-1 15,-15-3 0-15,0 0 0 16,13 0-2-16,-13 0 0 16,0 0 1-16,0 0 0 15,0 0-1-15,0 0 1 16,13-1-1-16,-13 1 0 15,0 0-1-15,0 0 2 0,0 0-1 16,0 0 1-16,0 0 0 16,0 0 0-16,0 0-1 15,0 0 0-15,0 0 1 16,0 0-1-16,0 0 0 16,0 0 0-16,0 0 0 15,0 0-1-15,0 0 0 16,0 0 1-16,0 0 0 15,0 0 0-15,0 0 1 16,0 0-1-16,0 0-1 16,0 0 1-16,0 0 1 15,0 0 0-15,0 0 0 16,0 0-2-16,0 0-1 0,0 0 1 16,0 0 0-16,0 0-1 15,0 0 0-15,7 14 0 16,-7-14 1-16,17 3 2 15,-4-3 0-15,3-1 1 16,0-5 0-16,4 0 2 16,3-4 0-16,2-4-2 15,1-2 1-15,0-3-1 16,-2-4-1-16,-2 0 1 16,0-2 0-16,-4-1-1 15,-5 0-3-15,-4 0 1 16,-3 0-1-16,-6 2-1 0,-3 5 0 15,-4 0-1-15,-2 6 1 16,9 13 0 0,-23-17 1-16,10 14 1 15,-3 3-1-15,0 5 2 0,0 2 0 16,0 4-2-16,2 5-1 16,0 4 0-16,1 5 1 15,3 7-1-15,1 5 3 16,5 4-3-16,4 3 2 15,1 2 2-15,3 2-1 16,2-2 2-16,3 2-2 16,2-3 3-16,-1-1-3 15,3 0 0-15,-3-7 0 0,1-1-3 16,0-4 2-16,-4-3-7 16,1-3-4-1,-7-7-15-15,6-5-19 16,-7-14-37-16,0 0-4 0,2-14 1 15,2-11 41-15</inkml:trace>
  <inkml:trace contextRef="#ctx0" brushRef="#br0" timeOffset="479032.6915">16946 12429 101 0,'22'1'77'0,"-9"2"-9"0,-13-3-3 15,0 0-71 1,-20 6-8-16,2 0 2 16,-5 5 2-16,-6 2 8 0,-5 4 13 15,-1 5 10-15,-5 0 0 16,4 1-2-16,1 0-6 16,6 1-2-16,3-2-4 15,8 1 2-15,6-1-4 16,9-1 0-16,7 5-3 15,12-4-1-15,9 3 0 16,7-2-1-16,9-3 4 16,7 0-5-16,4-3 4 15,1-1-4-15,4-7 4 16,-5 2-1-16,-3-2-4 16,-6-3-8-16,-7 3-12 15,-10-8-29-15,-1 9-34 0,-25-10-4 16,10 15-6-16,-25-13 47 15</inkml:trace>
  <inkml:trace contextRef="#ctx0" brushRef="#br0" timeOffset="480683.6636">7708 14534 20 0,'0'0'84'0,"20"13"-8"16,-20-13-9-16,23 10-83 0,-23-10-1 16,23 10 6-16,-23-10 5 15,23 12 7-15,-23-12 7 16,17 8 7-16,-17-8 3 16,0 0 0-16,0 0-3 15,0 0-2-15,3-19-4 16,-10 4-2-16,-4-6-4 15,-5-3 2-15,-4-2-1 16,-5-3-2-16,-2 5 4 16,-4-2-3-16,1 4 2 15,-2 5-1-15,3 7 3 16,-1 5-4-16,1 5 2 0,3 3-2 16,5 6 0-16,-1 4-2 15,3 3-1 1,3 5 1-16,0 2-4 15,2 6 3-15,4 1-3 0,0 1 4 16,4 1-3-16,5-2 4 16,2 2-2-16,3-5 2 15,7 0 1-15,4-5-2 16,6-2 2-16,5 0-1 16,1 2 0-16,9-2-1 15,3 3 1-15,4-1 0 16,2 3-2-16,3 2 1 15,-2 2-2-15,0 3 1 0,-1-2-2 16,-6 2 2 0,-6-2-3-16,-4-1 1 0,-8 0 1 15,-5-3 1 1,-4 1-1-16,-6-2-1 0,-6-2 3 16,-5 0-2-16,-3 3 2 15,-8-2-2-15,-5-2 1 16,-3 1 1-16,-6-4 0 15,-5-3 4-15,-2-1-3 16,-7-6 1-16,4-3 0 16,-1-9 2-16,7-3-2 15,1-8 0-15,4-6 1 0,6-6-5 16,7-5 5 0,9-2-3-16,2-3 1 15,5 4-3-15,3 2-1 16,3 7-4-16,3 7-8 0,-9 16-10 15,20-9-27-15,-4 31-44 16,-13 7-3-16,-3 10-4 16</inkml:trace>
  <inkml:trace contextRef="#ctx0" brushRef="#br0" timeOffset="482868.7419">8604 15101 16 0,'7'20'97'16,"-7"-20"-3"-16,0 0-3 15,20 7-73-15,-20-7-16 16,22-5-1-16,-8 2-3 15,4 0 3-15,0-3 0 0,2-1 0 16,2-9 2-16,1-3 0 16,0-10-1-16,0-7 0 15,2-4 1-15,-1-8-3 16,-2-7 2-16,-2-5-1 16,-2 1 0-16,-10-2 1 15,-2 2-1-15,-6 1 2 16,-3-1-3-16,-6 3 3 15,-3 4-2-15,0 3 1 16,-2 7 0-16,3 4-2 16,0 11 1-16,-1 7-2 15,12 20 0-15,-20-10 0 16,20 10-2-16,-21 26 0 16,8-2 0-16,2 12 1 0,0 2 2 15,4 9 0-15,1 2-2 16,4 6 4-16,5 2-1 15,6-4 2-15,7 5-2 16,7-4 1-16,6 3-5 16,5-5 1-16,5-2 3 15,0-4-3-15,3-10 1 16,0-1-1-16,-2-13 2 16,2-11-3-16,-1-11 4 15,-4-10-1-15,-1-7 0 16,-3-11 0-16,-4-5 1 15,-7-4-1-15,-3 6 0 0,-11-2 2 16,-6 6 0-16,-7 7 0 16,-3 4 1-16,-5 6-2 15,-3 8 0-15,0 7-1 16,-1-1-1-16,-1 12-2 16,3 1-1-16,2 8-1 15,1-2 0-15,3 1-2 16,4 1 3-16,0 1-1 15,5-5 1-15,0-21 2 16,5 21 0-16,-5-21 2 16,0 0 3-16,20-11 1 15,-20 11-3-15,23-23 3 16,-9 9-1-16,-1 1 2 0,2 4-1 16,-1 5-1-16,2 5-2 15,0 11 0 1,0 2 1-16,1 9-3 15,2 1 2-15,1 3-2 0,0 0 1 16,2-1-2-16,0-4-3 16,-1-5-5-16,-3-5-2 15,0-5-3-15,-18-7-7 16,25-3-14-16,-24-14-40 16,-1-6-12-16,-10-12 21 15,-6-7 67-15</inkml:trace>
  <inkml:trace contextRef="#ctx0" brushRef="#br0" timeOffset="483050.7412">9207 14540 40 0,'0'0'97'0,"-22"-19"2"16,22 19-7-16,-1-13-72 16,1 13-14-16,16-23-10 15,2 8-7-15,13 5-8 16,5-4-6-16,13 7-14 15,1-1-7-15,15 14-16 16,-1-1-24-16,8 12 25 16</inkml:trace>
  <inkml:trace contextRef="#ctx0" brushRef="#br0" timeOffset="484353.9384">10380 14600 8 0,'0'0'92'16,"0"0"-4"-16,-10 13-3 0,10-13-76 15,0 0-8-15,0 0-3 16,8 18 0-16,-8-18-1 16,16 15 1-16,-16-15-1 15,25 13 2-15,-11-10 1 16,1-3 3-16,-1-5 0 15,-1-6 1-15,-3-2-1 16,-3-5 2-16,-4-5 4 16,-4-1-5-16,-6-1 2 15,-2-3-5-15,-5 2 3 16,-5 0 0-16,-3 2-1 16,-1 3-1-16,-1 4-2 15,-4 4 4-15,2 6-4 0,-3 4 5 16,0 4-4-16,2 5-1 15,-2 7-2-15,2 3-1 16,2 7 3-16,1 3-3 16,1 3 2-16,4 6-3 15,6 4 1-15,3 2 0 16,8 4 2-16,5 3 2 16,6 1-1-16,7 3-1 15,4 1 2-15,6-2 1 16,6-2-1-16,2-5 1 15,2-3-2-15,3-8 1 16,2-6-3-16,-1-6 3 0,2-8-1 16,-2-5-1-16,-1-6 1 15,-1-7 1-15,-2-3-1 16,0-8 0-16,-3-7 2 16,0-6-2-16,-2-4 0 15,-2-11-1-15,-4 0 1 16,0-2 0-16,-5-2 0 15,-1-1-1-15,-3 7 2 16,-3 3-1-16,-3 9 3 16,-1 7-1-16,-4 4 2 15,1 6-3-15,-6 13 2 16,0 0 0-16,0 0-3 16,0 0 1-16,0 0-2 0,-14 6-2 15,14-6-1-15,-16 23 1 16,9-9-1-16,1 5-1 15,0 6 2-15,3 5 0 16,2 3 2-16,1 0 1 16,4 0 0-16,3 5 2 15,3-2 0-15,2-6 1 16,5-5-1-16,1-8 1 16,0-5-1-16,4-5-1 15,-2-4 1-15,-1-6-2 16,-2-6 1-16,-4 1 0 15,-4-5 0-15,-3-3-1 0,-8-3 0 16,-5-4 0-16,-6-2-1 16,-4-2 2-16,-6-2-2 15,-3-1 0 1,-3 4 0-16,0-2 1 0,0 4 0 16,0 2 0-16,2 1-1 15,4 3 0-15,4 2 2 16,3 5-1-16,3-1 0 15,13 12-1-15,-13-18 1 16,13 18-1-16,4-21 2 16,5 7-1-16,3-3 0 15,4-5 0-15,-2-1 0 16,3-6-2-16,-1-3 4 0,-1-1 4 16,-4-2-3-16,-2 2 5 15,-5 0-4 1,-7 1 3-16,-1 3-3 0,-5 5 5 15,-4 5-7-15,-1 3 0 16,-4 5-1-16,-2 2-3 16,2 8-4-16,-1 2-8 15,4 6-14-15,-1-2-33 16,9 8-31-16,1 0-4 16,8 5 27-16</inkml:trace>
  <inkml:trace contextRef="#ctx0" brushRef="#br0" timeOffset="485285.5187">11430 14172 1 0,'5'-15'67'0,"-5"15"17"16,-12-14-6-16,-1 14-54 15,-4 4-4-15,-3 2-4 0,-1 5-5 16,-2 5-3-16,2 5-2 16,-1-1-1-16,3 4-3 15,2 2-1 1,7 3-1-16,3 3-2 0,5 0-2 15,7-2 4-15,3-1-3 16,9-5 5-16,7 1-4 16,3-2 4-16,5-3-3 15,1-4 4-15,3 1 0 16,1-2-1-16,0 1-2 16,-7-1-2-16,-3 3 2 15,-5 2-4-15,-6 2 2 0,-6 1 1 16,-6 1-1-1,-7 1 1-15,-4-1 3 16,-4 1 1-16,-2-5 2 16,-5-3 1-16,4-2 0 0,-3-8 0 15,4-4 0-15,13-3-1 16,-18-9-4-16,12-5 1 16,4-4-2-16,3-6-1 15,5-3-1-15,4-4 1 16,1 2-1-16,4 2 0 15,4 1 0-15,1 7-1 16,1 5 0-16,4 8 0 16,-2 6-1-16,2 9-1 15,-2 4 3-15,-2 4 0 16,1 5 0-16,-2-2 1 16,-1-1 2-16,-2-2 1 15,1-1 1-15,-1-5 0 0,0-1-1 16,2-5-1-16,1-4 1 15,0-2-1-15,2-1-1 16,-2-2-1-16,-1-2-1 16,-3-1-2-16,-3-6 0 15,-6 0 0-15,-4-4 0 16,-7-1 1-16,-8-3 1 16,-5-4 4-16,-8 1 0 15,-4-2 4-15,-4 3-1 16,-4-5 1-16,-2 4 0 15,0-1 2-15,4 1-4 16,3 1 4-16,6 1-1 0,3 2-2 16,7 2 3-16,6 4-4 15,5 0 2-15,5 14-7 16,-5-19 0-16,5 19-12 16,0 0-9-16,15-9-12 15,-15 9-17-15,24-9-32 16,-9-5-11-16,11-2 8 15,-2-14 86-15</inkml:trace>
  <inkml:trace contextRef="#ctx0" brushRef="#br0" timeOffset="485429.4138">11905 13911 52 0,'22'-37'89'0,"-8"4"-1"16,0 7-30-16,-3 2-36 0,-1 2-18 15,-10 22-15-15,18-19-15 16,-5 29-17-16,-7 8-42 15,7 25-2-15,-6 13 27 16</inkml:trace>
  <inkml:trace contextRef="#ctx0" brushRef="#br0" timeOffset="486803.6632">12449 13997 42 0,'1'-14'95'16,"-5"-2"-2"-16,4 16-2 15,0 0-73 1,0 0-8-16,0 0-3 15,0 0-1-15,22 26-2 0,-8 3-2 16,5 7-2-16,3 7-1 16,4 12-2-16,2 7 0 15,4 3 1-15,-3 3 0 16,0-5 1-16,-2 1-1 16,-1-5 2-16,-1-4-3 15,-2-12 4-15,-3-6 1 16,-1-5-1-16,-2-10 0 0,-1-8 0 15,-2-5 1-15,1-9 0 16,-1-10 1-16,2-5 1 16,1-5-2-1,1-6 2-15,-1 0-2 0,0-1 0 16,-1-4-1-16,-1 7 1 16,-1 4-1-16,-4 4-2 15,-10 16 2-15,18-16-1 16,-18 16 2-16,18 1-2 15,-18-1 1-15,19 13-2 16,-9 0 1-16,2 3-1 16,-1 2 1-16,1 2-2 15,-2 0 2-15,1 0-1 16,2 3 2-16,-1-3 0 0,1-5 0 16,1-2 0-1,1-2 0-15,2-6 0 0,2-7-3 16,0-5 0-16,-1-6-2 15,0-6 0-15,-1-2 0 16,-1-4 0-16,-2-5 1 16,-2 5 3-16,-4 2 2 15,-2 5 1-15,0 3 1 16,-6 15 0-16,0 0 2 16,0 0-2-16,0 0 0 15,0 0-2-15,0 0-1 16,9 26 0-16,-6-10 0 0,1 3 0 15,2-1-2 1,2 1 2-16,2 1 1 16,2-2-1-16,1-2 0 0,3-3-3 15,1-6 0-15,3-4-1 16,1-6 1-16,0-3-3 16,-2-6 0-16,1-3 2 15,-3-4 0-15,-2-3 1 16,-2 2 3-16,-4-2 1 15,-2 1 0-15,-4 2 4 16,0 6-2-16,-3 13 2 16,0 0-1-16,1-13 0 15,-1 13-2-15,0 0-3 16,0 14 0-16,0-14-2 16,4 22 1-16,1-9-2 15,-5-13 0-15,14 26 0 0,-4-13 2 16,6-4-1-16,1-2 1 15,4-3 1-15,0-4-1 16,2-4 1-16,2-2-3 16,-2-5 2-16,0-5-6 15,-1 0 1-15,-5-7-2 16,2-3 1-16,-5-3-2 16,1 0 5-16,-5 2 4 15,-3 2 1-15,0 8 6 16,-4 1 1-16,-3 16 3 15,0 0-6-15,0 0 9 16,0 0-9-16,-9 29-2 0,6-8-1 16,1 3-2-16,0 0 1 15,4 3-3-15,0-1 4 16,4-2-7-16,3-4 3 16,2-4-3-16,5-3 0 15,-1-5-3-15,8-3-5 16,-2-10-5-16,8 1-13 15,-3-13-18-15,10-4-39 16,-7-13-2-16,0-4 4 16</inkml:trace>
  <inkml:trace contextRef="#ctx0" brushRef="#br0" timeOffset="487026.0496">13700 14143 52 0,'-46'4'93'0,"10"2"-1"16,7-12-5-16,16-2-57 15,13 8-30-15,-13-6-3 16,13 6-1-16,0 0-2 16,14 14-5-16,-1 5-7 15,7 18-13-15,-5 5-13 16,8 17-10-16,-7 6 0 15,4 12 3-15,-8-2 2 0</inkml:trace>
  <inkml:trace contextRef="#ctx0" brushRef="#br0" timeOffset="487185.9721">13727 14915 68 0,'-4'34'49'16,"5"-3"4"-16,-6-14-4 16,6 0-5-16,-1-17-7 15,-9 15-13-15,9-15-15 16,0 0-11-16,0 0-14 15,-20-13-23-15,20 13-47 16,-19-32-5-16,6 10 0 16,-8-12 84-16</inkml:trace>
  <inkml:trace contextRef="#ctx0" brushRef="#br0" timeOffset="487439.519">12639 14505 55 0,'-37'-1'90'0,"9"-1"0"16,4-5-17-16,8-2-56 16,3-2-1-16,13 11-1 15,-14-19-1-15,14 19 0 16,5-23-4-16,7 6-7 0,7 1-7 15,4-7-7-15,14 2-21 16,5-12-41 0,23 9-21-16,4-11-1 15,14 0 8-15</inkml:trace>
  <inkml:trace contextRef="#ctx0" brushRef="#br0" timeOffset="490338.4107">14805 14222 74 0,'0'0'85'0,"9"-16"-7"16,-9 16-17-16,3-21-53 15,-3 21-3-15,-8-19 1 16,8 19 2-16,0 0 1 16,-18-13 2-16,18 13 0 15,-16-1 1-15,16 1 0 16,-17 4-2-16,17-4-2 15,-15 13-4-15,9 0 0 16,2 3-3-16,1 4 1 16,2 2-2-16,2 5-1 15,2 2 1-15,4 3-2 16,2-1 6-16,2 1-3 16,4 1-1-16,2-5 2 0,0-2 0 15,5-3 1-15,3-7-2 16,3-6 3-16,4-6-6 15,4-10 4 1,3-11-3-16,2-8 2 0,-1-6 0 16,-1-10 0-16,-3-6 1 15,-4-4-3-15,-6-7 3 16,-7-4-2-16,-6 3 3 16,-5 0-5-16,-3 0-2 15,-4 4 0-15,-4 3-1 16,-1 4 2-16,-3 10-2 15,-1 7 2-15,-2 7 1 0,0 6 2 16,10 18 2-16,-23-14 1 16,10 13 0-16,-1 5-2 15,-1 5 3-15,2 2-4 16,2 3 0-16,2 7-1 16,3 3-2-16,5 5 2 15,4 7 0-15,7 6 1 16,4 6 0-16,6 6 1 15,2 1 1-15,3 2 0 16,1-4-1-16,0 0 2 16,-2-5 4-16,1-11-6 15,-2-6 2-15,-3-11 0 16,0-6-1-16,-3-9-1 0,2-5 3 16,-4-8-3-16,-2-5-3 15,-3-2 4-15,0-6-1 16,-4 0 0-1,-1-4 0-15,0 1 0 0,-4-1 0 16,1 4 0-16,0 0 0 16,0 5-1-16,-2 16 1 15,4-17 1-15,-4 17-2 16,0 0 0-16,9 13-2 16,-2 3 1-16,-1 4 0 15,2 2 0-15,3 1-1 16,0 4 1-16,4-1 2 0,-1 0 1 15,3-3 3-15,1-4-3 16,-1-2 4 0,0-4-5-16,1-4 4 15,0-6-4-15,0-3-2 0,-1-7 0 16,-3-5-4-16,-1-5 4 16,-1-5-3-16,-2-5 3 15,-3-3-5-15,-1-1 7 16,-5 2-1-16,1 1 1 15,-2 3 1-15,-2 8 0 16,2 1-1-16,0 16 3 16,0 0 0-16,-2-13-3 0,2 13-2 15,0 0-2 1,2 16 1-16,-2-16-1 16,5 27-1-16,-2-7-1 15,2 5 3-15,4 2-1 16,0 4 6-16,1 0-3 0,3 1 6 15,0-2-6-15,1-4 0 16,2-5 1-16,0-4-2 16,1-6 1-16,2-5-7 15,1-7 8-15,0-7-8 16,1-6 6-16,-3-5 0 16,0-4-3-16,-2-4 3 15,-5-5 0-15,-1 2 4 16,-4 1-3-16,-2 1 2 0,-1 5 2 15,-1 2 0 1,-1 5 3-16,-1 16-1 16,2-17-1-16,-2 17-2 0,0 0-1 15,0 0 0-15,0 0-4 16,1 18-1-16,2-2-3 16,-2 2 1-16,5 3 1 15,0 5 0-15,2 3 1 16,5 1 4-16,3 3-2 15,5 1-1-15,2-5 6 16,3-2-6-16,2-4 3 16,6-6-2-16,0-7 3 15,2-5-6-15,-2-11 5 16,-1-8 4-16,0-5-5 16,-3-6 5-16,-5-6-4 15,-4-3 3-15,-6 0-4 0,-5-2 6 16,-4 2-5-16,-6 6 2 15,-6 3-1-15,-1 5-1 16,-3 5 1-16,-3 5-1 16,0 6 1-16,0 5-2 15,-2 7 1-15,2 0-1 16,2 5-1-16,-2 5 0 16,0 2 1-16,1 3 0 15,4 4-3-15,0-2 6 16,4 5-4-16,1-5-4 15,5-1 6-15,0-2-4 16,6-3 3-16,2-5-3 0,-10-14 5 16,26 10-8-16,-10-16 7 15,-1-2 3-15,3-8-5 16,1-6 4-16,-2-4-3 16,-1-4 2-16,-3-2-3 15,-2 2 4-15,-2 2-2 16,0 4 2-16,-5 4-2 15,-1 7 2-15,-3 13-1 16,0 0 0-16,0 0-1 16,0 0-1-16,0 0 0 15,8 26-2-15,-5-8-1 16,0 1 1-16,2 1 0 0,0 2 0 16,4-3 2-16,-2-2-1 15,5-2 0-15,1-5 1 16,3-5 2-16,-1-3-2 15,4-6 1-15,0-5-1 16,1-6-1-16,0-3 2 16,1-7 1-16,-3-2-3 15,1-5 1-15,-2-1 0 16,-1-2 2-16,-3 5-1 16,-1 5 1-16,-2 5-1 15,-3 6 0-15,-7 14 0 16,0 0-2-16,15-7-1 0,-15 7 1 15,7 26-1-15,-2-11 0 16,3 4 0-16,0 1 0 16,2 2 0-16,2-3 2 15,1 0 2 1,1-2-1-16,2-6 0 0,-1-3-1 16,1-6 2-16,-1-4-3 15,3-7 1-15,1-7-1 16,-2-6-2-16,0-4 3 15,0-2-2-15,-1-1 2 16,-3 1 0-16,0 4 2 16,-3 4 0-16,-10 20 1 15,15-16-1-15,-15 16-2 16,0 0 1-16,14 29-1 0,-7-9 1 16,-1 4-2-16,3 2 1 15,1-3 0-15,2 0 0 16,1-5-2-1,0-5-1-15,2-6-2 0,1-6-5 16,2-3-3-16,-4-9-10 16,5 1-18-16,-11-20-51 15,7 0 1-15,-11-9-3 16,-1-2 0-16</inkml:trace>
  <inkml:trace contextRef="#ctx0" brushRef="#br0" timeOffset="490620.5009">16324 13818 99 0,'-30'-6'96'15,"16"-1"-5"-15,1-9-1 16,10-5-70-16,6-4-14 15,4-1 5-15,3 0-5 16,3 2 5-16,4-2-7 16,4 6 0-16,2 5-12 15,-2 5-4-15,4 14-19 0,-4-2-24 16,10 12-34 0,-14-4-7-16,5 6 5 15,-8-10 36-15</inkml:trace>
  <inkml:trace contextRef="#ctx0" brushRef="#br0" timeOffset="490786.9055">16734 13355 181 0,'18'-23'94'0,"2"10"2"16,-7 4-27-16,3 4-49 16,4 5-13-16,1 4-12 15,3 10-10-15,-9 7-7 16,1 12-20-16,-19 7-25 0,-5 24-29 15,-21 2 1-15,-13 8-2 16</inkml:trace>
  <inkml:trace contextRef="#ctx0" brushRef="#br2" timeOffset="505560.2109">10554 15372 1 0,'0'0'4'16,"0"0"69"-16,0 0-42 15,0 0-21-15,0 0-1 16,0 0-1-16,0 0 1 15,0 0 0-15,13-4-1 16,-13 4 2-16,0 0 0 16,0 0 0-16,0 0-3 0,0 0-1 15,18 0-1 1,-18 0 0-16,16-2-1 16,-16 2-2-16,24-2 1 15,-8-1 0-15,0-3-1 0,1 2 0 16,3-2 1-16,1 0-2 15,0 2 2-15,4 1-1 16,1-2 1-16,3 3-1 16,1-1-1-16,5 0-2 15,2 0 1-15,2-1-1 16,1-2 1-16,4-4-1 16,-1 1 1-16,0 3-2 15,1-1 2-15,0 0 2 16,1 0 0-16,-2-1 0 15,1 4 1-15,-1 1-3 16,-1 0 2-16,0-2 0 0,-1 0 1 16,0-1-2-16,1 4-1 15,1-4 1-15,3 1 0 16,0 1 1-16,2 0-2 16,0-1 1-16,1 3 1 15,-2-1-1-15,2-2 1 16,0 4 1-16,-3-1-1 15,-1 1 1-15,1 0 0 16,-2 1-1-16,2 0 0 16,-3-3 1-16,0 1-2 15,1 1 0-15,2-2 0 16,1 3 0-16,3-3 0 16,-1-1 0-16,3 1 0 0,-1 0 0 15,0 0 1-15,2-1 0 16,-1 1 0-16,-1-1 0 15,-2 1 0-15,0-2 0 16,-1 2 0-16,-1 1 0 16,2-1-1-16,-1 1 0 15,-1-1 0-15,4 0 0 16,1 1 0-16,1 0-1 16,-1-1 2-16,3 0-2 15,0-1 1-15,1-2 1 16,2 0-1-16,-2-1 1 15,3-3 0-15,-1-1-1 0,1-1 0 16,2-1 2-16,1 0-1 16,0-1 0-16,1 1 1 15,1 0-1-15,-1 1-1 16,2 2 0-16,3 0 0 16,-3 0-1-16,1-2 1 15,-2 4-1-15,1-2-1 16,-2 1 2-16,4 2-1 15,-2-2 2-15,1 3 0 16,2-1 0-16,-2 3-1 16,3-2 0-16,1 2 0 15,-3 1 0-15,0 0 0 0,-2 3 0 16,-2-3-1-16,-1 3 1 16,0-1-2-16,0 2 2 15,2-1 1 1,1-1-3-16,1-1 2 0,3-2-1 15,1 1 1-15,0-1-1 16,1-2 1-16,0-1 0 16,-3 1-1-16,-1 0 1 15,1 2-2-15,-1-1 2 16,0 0-2-16,3 2 1 16,0-2 0-16,2 1 0 15,3 0 0-15,-1-2 0 16,0 2 1-16,-2-1-1 0,-3-1 1 15,0 2-1-15,-2 3 1 16,-4-4-1 0,-2 3 3-16,-4 2-4 15,0-3 2-15,0 1 0 0,-3 1-2 16,-5-1 3-16,-4 1-1 16,-4 1 0-16,-4-3-1 15,-6 2 1-15,-5 1-2 16,-6 0 1-16,-5-2-4 15,-15 2-19-15,14-10-44 16,-14 10-17-16,0 0-3 16,-30-14-4-16</inkml:trace>
  <inkml:trace contextRef="#ctx0" brushRef="#br2" timeOffset="506511.8476">9827 13887 12 0,'0'0'94'0,"0"0"-2"16,0 0-6-16,0 0-74 16,0 0-10-16,-11 19-2 15,11-19 1-15,0 26-4 16,1-1-1-16,-1 8 1 15,3 9 1-15,-1 10 0 16,2 7 1-16,0 6 0 16,-1 8-3-16,4 5 0 15,0 0 0-15,1 0 0 16,0 6 1-16,2-2 0 16,1-1 3-16,-1 0 1 0,1-5 2 15,1-1 0-15,-2-3 2 16,3-2-6-16,-2-10 4 15,2-5-4-15,-1-10 2 16,-2-3-4-16,-1-9 4 16,-5-7-4-16,2-5 2 15,-3-6-1-15,-3-15-4 16,0 0-5-16,1 13-23 16,-12-31-53-16,3-15 1 15,-6-17 44-15,-6-21 42 16</inkml:trace>
  <inkml:trace contextRef="#ctx0" brushRef="#br2" timeOffset="507946.9175">9810 13861 1 0,'0'0'53'0,"16"2"28"16,-16-2-1-16,10-16-58 0,-10 16-16 16,9-13-3-16,-9 13 4 15,0 0-1 1,17-17 0-16,-17 17 1 0,16-9-1 15,-16 9-1-15,27-6-3 16,-8 3 0-16,5 1-2 16,7-3 1-16,8 1-1 15,5-5 2-15,8 1-2 16,8-4 0-16,4-2 2 16,3-2 0-16,6 0-3 15,1-1 2-15,-3 1 1 16,-1 3-2-16,4 1 2 0,0 1 0 15,2 1 1-15,2 1-3 16,0 0 3-16,0 2-1 16,4-2-1-1,2 1-1-15,-5-1 1 0,0 0-1 16,1 4 1-16,1-3-1 16,-1 4 1-16,3 0 0 15,-4 1 0-15,-1 3 1 16,4-2-1-16,-2 1 0 15,-5 0-1-15,-2-1 2 16,-4 4-1-16,1-4-1 16,0 2 0-16,3-1 0 15,-4-1 1-15,1 1 0 0,1-2 1 16,4 1-1-16,0-2 1 16,-1 1 0-1,-4-1 1-15,1 1-3 16,-2 2 2-16,2 1-2 0,3 0 1 15,-4 1 1-15,4 0-2 16,1 1 1-16,4-1-2 16,1-1 4-16,1 0-2 15,-2-3 1-15,-3 2-2 16,1-5 1-16,1 2 1 16,0-3-1-16,-2 1 2 15,1-1-2-15,2 1 1 0,2 0 0 16,1 2 0-1,0-1 1-15,-1 0-1 16,0-1-1-16,1-1 2 16,0 0-1-16,-1-4 0 0,0 0 0 15,1-2-1-15,-1-2-1 16,0 2 0-16,0-1 2 16,-3 0-1-16,2-1-1 15,3 2 1-15,0-1 0 16,4 2 0-16,-1-2-1 15,4 1 2-15,-1-2-3 16,2 4 1-16,-6-1-1 0,0 1 2 16,1 1 0-1,-6-2-1-15,-2 3 1 16,0 2-1-16,-1 1 1 16,-4-2-1-16,2 3 2 15,-4 1-2-15,-3-2 0 0,-3 2 0 16,-2 1 2-16,-5-3-2 15,-2 2 2-15,-4 1-1 16,-3-3-1-16,-3 2 1 16,-5 0 0-16,-4-1 0 15,-4 4-1-15,-5-2 2 16,-4 2-2-16,-5-1 1 16,-3 4 2-16,-16-2-2 15,22 1 1-15,-22-1-2 16,0 0 3-16,16 4-2 15,-16-4 2-15,0 0-2 16,0 0 0-16,0 0-1 0,11 13 0 16,-11-13 0-16,6 16-3 15,-6-16 1-15,9 29-1 16,-4-7 0-16,0 5 1 16,0 6 0-16,1 8-1 15,3 4-2-15,-3 6 6 16,2 10-5-16,1 3 0 15,0 2-1-15,1 3 1 16,-2 3-1-16,0 2 3 16,-4 2 2-16,2 2-4 15,-3-3 5-15,-3 0 0 16,0 3 0-16,-2-3 1 16,-1-1 0-16,2-6-4 0,-2-5 3 15,1-5-4-15,2-8 4 16,0-3-3-16,0-10 2 15,2-8-8-15,1-3-6 16,-3-10-27-16,3 1-40 16,-3-17-3-16,-23 9-6 15,-5-22 45-15</inkml:trace>
  <inkml:trace contextRef="#ctx0" brushRef="#br2" timeOffset="509935.049">9325 11051 11 0,'-13'0'88'0,"-1"-5"-3"16,14 5 1-16,-23-7-62 0,23 7-9 15,-25-10-1 1,25 10-3-16,-20-4-1 16,20 4-3-16,-13-2-1 0,13 2-2 15,0 0-3-15,0 0 1 16,-13 9-2-16,13-9 1 16,1 17-1-16,2-4 1 15,3 8-3-15,-3 2 2 16,6 10 2-16,-4 3-5 15,4 6 5-15,1 2-5 16,-1 6 6-16,-1-1-6 16,0 5 7-16,-1 4-6 15,-1 1 3-15,-1 3-1 16,3 3-1-16,-1 2 3 16,3 5-4-16,-1 3 2 15,-1-6-4-15,2-1 4 0,0 0-3 16,1-5 5-16,-3 2-4 15,-1-1 2-15,-2-10-1 16,2-2 2-16,0-1 0 16,0-5-1-16,-1-4 0 15,1-3 1-15,1-10-1 16,-1-5 0-16,0-4 0 16,2-5 0-16,-9-15 0 15,16 20 1-15,-16-20 0 16,17 9 0-16,-17-9 0 15,19 5 0-15,-19-5-1 16,24 3 2-16,-11-3-2 0,2 2 0 16,2-2 1-16,3-2-2 15,3-1 2-15,5 1-1 16,2-3 0-16,3 1-2 16,5-2 3-16,3-1-1 15,3 0 0-15,3 0-1 16,5-2 0-16,3 0 1 15,4 2-1-15,5-2 2 16,2 2-2-16,2-2 0 16,6 1 1-16,-1 1 0 15,1 1 0-15,-1 0-1 16,2 0 0-16,3 2 1 16,4 0 0-16,4-1-1 0,0 4-1 15,2-2-1-15,3 0 3 16,0 0-1-16,-2 0 2 15,-2 0-1-15,0-1-1 16,-1 1 2-16,1-1-1 16,-1-2 1-16,5-1-1 15,0-3 0-15,1 1-1 16,2-2-1-16,-3-1 1 16,0-1-1-16,0 2 0 15,1-2 1-15,-4 4-1 16,-1 0 1-16,2 2 1 15,1 1 0-15,-2 2 0 0,1-2-2 16,5 3-3-16,0-1-3 16,2-2-1-16,3-1 1 15,2 1 0-15,-3-4-1 16,3 1 1-16,-5-1 2 16,-2 0 4-16,-2-3 4 15,-1 3-2-15,-1-1 0 16,1 0 1-16,0 1-1 15,2-1 1-15,3 2 0 16,-3-1 0-16,3 1 1 16,-4-1-1-16,3 0 1 15,-2-1 0-15,-3-1-1 16,-3 1 1-16,-3-2-1 0,-1 1 1 16,-3-2-2-16,-2 2 0 15,-2-1 1-15,-2 2-1 16,-2-5 1-16,3 4-1 15,-1-1 0-15,1 0 0 16,0 0 3-16,-2 0 0 16,-2 0 0-16,-6 3 1 15,-2 4 0-15,-8-2-1 16,-2 2 2-16,-9 3-3 16,-4 0 0-16,-5 2-1 15,-3 1 1-15,-5-2-1 16,-3 2 1-16,-3 2-3 0,-5-2-5 15,-2 7-18-15,-14-7-30 16,0 0-27 0,0 0-3-16,-13 10 1 0</inkml:trace>
  <inkml:trace contextRef="#ctx0" brushRef="#br2" timeOffset="511629.9131">9315 10979 24 0,'19'1'87'0,"-19"-1"-5"16,23-4-2-16,-7-1-71 16,1-2-11-16,6 0 1 15,3 3 1-15,3-1 0 16,7 1 0-16,4 1 2 16,7 0 2-16,0 2-2 15,7 1 2-15,5-2-3 16,6 0-1-16,7-1 0 15,7-3-1-15,5 0-2 16,2 0 3-16,8-1 0 0,3-2-2 16,3 4 1-16,5-3 0 15,6 1 1-15,1 0 0 16,5 3 1-16,5-4-2 16,-1 3 1-16,3 0 0 15,9-2 2-15,2 0-2 16,-2 0 0-16,0 0 0 15,-1-1 0-15,1 3 1 16,4-3-2-16,2 4 0 16,-1 1 0-16,-2 0 1 15,-2 3 1-15,-1-1-2 16,4-4 0-16,1 0 0 16,-1-1 3-16,-2-3-2 0,-7 1 2 15,-2-4-1-15,1-1 1 16,0 0-1-16,-3 0-2 15,-3 0 1-15,-4-1-3 16,-5-1 2-16,-2-1-2 16,-3 2 2-16,-5-2 0 15,-5 0 0-15,-6 2 2 16,-6-1 0-16,-4 2 1 16,-2 0-2-16,-1 2 2 15,-3-1-1-15,-3 2 0 16,-6 0 0-16,-1 3 2 15,-4 0-2-15,-3 2-1 0,-2 1 1 16,-3 3 0-16,-4-1 0 16,-1 2 0-16,-2 0 0 15,-1-1-1 1,-2 1 1-16,2 0-1 0,-2-3 0 16,0 0 1-16,4-1-2 15,-3 2 0-15,3-2-1 16,0-1 3-16,-1 1-1 15,-7 0 1-15,-3 1 1 16,-5 3 3-16,-5 0 0 16,-6 0 2-16,-3 3 3 15,-17-3-1-15,17 8 2 16,-17-8-2-16,0 0 0 0,0 0-4 16,12 15 0-16,-12-15-2 15,0 0-2 1,0 0-2-16,0 13 0 15,0-13 0-15,0 0-1 0,0 13 3 16,0-13-3-16,3 13 2 16,-3-13 0-16,3 19 1 15,-3-19 0-15,6 27 0 16,-2-8-1-16,-3 4-1 16,4 3 2-16,-1 3-1 15,0 4 1-15,-1 3-1 16,2 4 1-16,-1 4-2 0,0 0 3 15,1 4-1 1,-1 1-1-16,-1 3 1 16,3 3-2-16,-2 3 2 15,-1-2-2-15,1 0 3 0,-1 3-2 16,0 3 2-16,1 5-1 16,-1 2 2-16,-2-3-1 15,1-1 1-15,1-3-1 16,-3-4-5-16,1-6 8 15,1-7-8-15,-4-11 5 16,4-9-5-16,-2-6 4 16,0-6-5-16,0-13 4 15,3 14 0-15,-3-14-7 0,0 0-9 16,0 0-24 0,10-14-40-16,-10-1-10 15,0-5 4-15,-8-9 17 0</inkml:trace>
  <inkml:trace contextRef="#ctx0" brushRef="#br2" timeOffset="518032.6619">17620 10478 38 0,'0'0'86'16,"0"0"-3"-16,0 0-2 16,-7-14-64-16,7 14-7 15,0 0-2-15,3-16-3 16,-3 16-5-16,0 0 3 0,0-13-1 15,0 13 2-15,0 0 1 16,0 0 0-16,4-15-1 16,-4 15 0-16,0 0 0 15,22-14-1-15,-8 5-1 16,9 3-1-16,5-4-1 16,5 3-2-16,2 0 1 15,3 3-2-15,4 2 0 16,-4 4 0-16,1 5 1 15,-7 0 1-15,-2 6 1 16,-6 1 0-16,-1 4 4 16,-2-1-3-16,-3 5 4 0,0-2-1 15,-1 3 1-15,-3 3-2 16,-1 3 2 0,0 3-1-16,-1 1-3 0,-3 4 2 15,-2 5 0-15,-4 3 0 16,-2 1 0-16,-4 3-1 15,-1 0 1-15,-5 2-2 16,-1 1 3-16,-3-2-3 16,2 2-1-16,-2 0-1 15,0-2 0-15,1-1 3 16,2 1-4-16,1-3 3 16,5-1-2-16,3 5 3 15,1 1 0-15,4 3 0 0,5 2 0 16,5 5-1-1,5 0-1-15,5 2-5 0,5-1 4 16,6 1-4 0,4-6 1-16,4-5-1 0,3-4 1 15,3-4-4-15,3-6 4 16,3-5 2-16,0-3-5 16,3-8 2-16,-2-6 0 15,-1-5 0-15,-5-5 0 16,-1-4 2-16,-8-3 0 15,-7-3 2-15,-6-2 1 16,-10 0 2-16,-5-1-1 0,-13 6 1 16,0 0 1-1,0 0 1-15,0 0 1 16,0 0-2-16,-20-10 0 16,20 10 0-16,-21 7 1 0,6-1-2 15,1 1 0-15,-2 0 1 16,-1 3-2-16,1 0 1 15,-2 6-1-15,1 3 0 16,3 4 1-16,-2 5 0 16,1 3-1-16,2 7-2 15,2 4 3-15,-1 4-3 16,1 0 4-16,1 3-3 16,1 4 0-16,2-2-1 15,1-1 1-15,2-2 1 16,1 1-2-16,1-3 2 15,4 3-2-15,1-1 3 16,1 0 0-16,2-1 3 0,1 4-3 16,3-2 1-16,0 0 0 15,2 1 0-15,-1-1 2 16,1 2-7-16,1-2 2 16,0 0-2-16,1-1 2 15,1 2-1-15,-1-1 0 16,0 2 0-16,-1-2 0 15,0-2 3-15,0-1 0 16,-1 4-1-16,0-3 0 16,-4-1 1-16,1 0-1 15,-1 1 0-15,-2-3-3 0,-3 0 3 16,-1-1 0-16,-2 0-2 16,-5-2-4-16,-1 0 3 15,-4-2-3-15,-3-1 4 16,-2-1-1-16,-4 1-1 15,-1-5-1-15,-2-3 4 16,-1-4 3-16,-2-2-1 16,1-4 1-16,1-2-1 15,3-3 1-15,-2-6 0 16,5 1-2-16,-1-6 0 16,2 0-3-16,3-1-4 15,0-3-6-15,13 0-20 16,-27-6-56-16,27 6-4 15,-29-27-2-15,15 1 10 0</inkml:trace>
  <inkml:trace contextRef="#ctx0" brushRef="#br2" timeOffset="522917.4903">18782 11062 71 0,'-15'13'85'0,"15"-13"-3"15,-17 12-5-15,17-12-68 16,0 0-7-16,0 0-4 15,0 0 2-15,7-13-2 16,8 1 1-16,2-6 1 16,7-8 2-16,7-10-1 15,5-11 0-15,6-7-1 16,2-10 0-16,0-5-2 16,-1-6 2-16,-3-5-1 15,-7-3 2-15,-5 2 1 16,-8 0 2-16,-8 2-2 15,-7 5 1-15,-6 6-1 16,-6 9 0-16,-6 15 0 0,-6 7-1 16,-7 13-1-16,-4 14-2 15,-3 11 0-15,-5 12 1 16,1 10-1 0,-1 9 2-16,0 7-1 0,4 10 1 15,5 10 1-15,4 5 1 16,8 6 5-16,4 1-3 15,5 6 5-15,5-1-4 16,6 2 2-16,2-2-1 16,7-1-1-16,-1-1-1 15,7-8 0-15,0-2-4 16,6-8 0-16,4-7 0 0,6-8-1 16,3-10 1-16,5-10 0 15,3-11 1 1,1-7 1-16,0-9 3 0,-3-7 0 15,-2-10-2-15,-5-5 3 16,-5-6-4-16,-5-2 2 16,-4-3-1-16,-5 0-1 15,-4 0-1-15,-2 6 0 16,-7 4 1-16,-1 7-2 16,-3 6 2-16,0 16-2 15,-7-16 2-15,7 16-4 16,0 0 1-16,-21 8-2 0,11 6 1 15,2 3 2-15,-4 5-2 16,2 1 1-16,1 4-1 16,2 4 3-16,0 0-1 15,4 1 3 1,1-6-3-16,2-1 1 0,3-5 2 16,3-4-2-16,-6-16 1 15,13 19-1-15,-13-19 1 16,20-3-2-16,-20 3 2 15,22-23-2-15,-9 4 0 16,-3-7 0-16,2-3 1 16,-2-3 0-16,0-1-1 15,-3 1 2-15,0 2-2 0,-2 5 2 16,-3 5 0 0,1 7 0-16,-3 13-1 15,0 0-2-15,0 0 2 16,0 0-3-16,12 15 1 0,-8-1-1 15,3 8-1-15,1-3-1 16,0 4 2-16,1-2 2 16,2 2-2-16,1-2 2 15,-2-4 0-15,2-3 2 16,-12-14 0-16,21 18 0 16,-21-18-2-16,25 0 2 15,-12-9 1-15,-13 9-1 16,23-30 0-16,-12 9-2 15,1-2 1-15,-2-3 0 16,-1 2 0-16,-1-1 0 16,0 4-2-16,-1 2 1 15,-7 19 1-15,10-22-2 0,-10 22 0 16,0 0 0-16,16-3-3 16,-16 3 1-16,11 16 1 15,-5-3 0-15,1 0-2 16,2 3 3-16,3 0-1 15,-2 1 2-15,0-4 1 16,1 0 1-16,-11-13 0 16,23 18-1-16,-23-18 2 15,18 5 0-15,-18-5-1 16,14-4 1-16,-14 4 0 16,15-13-3-16,-5 0 2 15,-2-1-1-15,4-4-1 0,1-2 1 16,0-3 0-16,1 3-1 15,2-3-1-15,-1 7 2 16,0 0-1-16,0 9-2 16,1 2 0-16,0 10 0 15,-1 3 1-15,1 5-2 16,-1 5 1-16,-1 1 1 16,1 1 1-16,-2 0 1 15,-2-3 0-15,1-1 0 16,-4-3 0-16,-8-13 2 15,19 15-1-15,-19-15 0 16,15 1 0-16,-15-1 0 16,15-14-1-16,-15 14 1 0,13-29 0 15,-7 13-1-15,0 0 1 16,0 0-2-16,-2 3 2 16,-4 13-3-16,12-17 0 15,-12 17-1-15,18 7-1 16,-5 6 1-16,2 4 0 15,2 3 0-15,3 6-1 16,2 2 2-16,-2-2 0 16,2-2 3-16,-1-2-1 15,1-5-2-15,1-5 0 16,-1-5 0-16,-1-3-5 16,1-5-3-16,-2-2-7 0,-2-7-10 15,3 1-20-15,-14-9-43 16,1-6-2-16,-10-7-1 15,-4-2 26-15</inkml:trace>
  <inkml:trace contextRef="#ctx0" brushRef="#br2" timeOffset="523184.2437">19258 10533 135 0,'-25'10'95'0,"6"-7"-2"16,19-3-3-16,0 0-77 16,6-20-8-16,17 4-1 15,9-6-6-15,10 2-6 16,4-9-14-16,10 5-19 15,4-11-48-15,13 9 2 16,4-4-5-16,5 4-1 16</inkml:trace>
  <inkml:trace contextRef="#ctx0" brushRef="#br2" timeOffset="524868.5498">21060 11119 60 0,'0'0'76'0,"11"18"1"16,-11-18-4 0,0 0-61-16,0 0-5 0,16-5 1 15,-16 5 1 1,13-15 2-16,-7-1 1 0,1-5-2 15,0-13 1-15,1-4-4 16,0-13 0-16,1-7-3 16,-2-7 0-16,0-1-1 15,1-3-2-15,-3 4-1 16,0 4 1-16,-1 8-1 16,2 5 0-16,-3 12 1 15,0 10 0-15,1 7-2 16,-4 19 1-16,6-15-2 0,-6 15-1 15,0 0-2 1,6 21 1-16,-4-5 0 16,1 3 0-16,2 2-1 15,-1 7 3-15,3 1 1 0,3 4-1 16,0 2 2-16,3 2-3 16,3 2 2-16,2 1-1 15,2-1 0-15,4 2-3 16,4-4 1-16,-2-1 1 15,1-4-1-15,-2-3 2 16,-4-6-1-16,-3-4 2 0,-3-3 2 16,-15-16 4-1,11 18-1-15,-11-18 2 16,0 0 0-16,-25 13 2 16,9-10-2-16,-3-3-1 15,-2-1-1-15,-2 1-1 0,2-3 1 16,3 0-2-16,5-3-1 15,13 6-2-15,-18-11 0 16,18 11-1-16,-3-19 1 16,3 19-2-16,21-27-1 15,-1 9 0-15,6-3-1 16,7-4 4-16,6-2-3 16,6-4 3-16,2 1 0 15,4-2 1-15,-5 2 0 16,0 0 0-16,-5 5 3 15,-7 5-2-15,-6 4 3 16,-8 3-2-16,-4 6 2 16,-16 7 0-16,0 0 0 0,0 0 0 15,0 0-3-15,-19 22 2 16,3-9-2-16,-3 4 0 16,1 3-1-16,-4 5 0 15,0 4-1-15,2 4 0 16,0 1 1-16,3 0 1 15,4 0 1-15,1-5 0 16,5-3 2-16,4-6-1 16,4-7 0-16,-1-13 1 15,15 7-1-15,-15-7 0 16,24-16-1-16,-9 2-1 16,1-5 0-16,-1-2 0 0,0-7-1 15,-1 1 2-15,-1-2-2 16,-3 2 1-16,-2 1-2 15,-1 4 3-15,-1 5-1 16,-3 4 1-16,-3 13-2 16,0 0-1-16,0 0 0 15,0 0-1-15,18 17 2 16,-11-1-3-16,2 1 0 16,3 2 2-16,4 1 1 15,-2 2-1-15,3-3 1 16,-2-4 2-16,2-3-1 15,-1-6 1-15,3-3 0 16,-1-6-2-16,1-6 0 0,1-7 2 16,1-4-1-16,0-6 0 15,-1-1-1-15,1-2 1 16,-4-3-2-16,-1 5 2 16,-2 3 0-16,-2 4 0 15,-2 7 0-15,-10 13-1 16,0 0 0-16,16-10 0 15,-16 10 1-15,8 22-2 16,-2-9-1-16,1 4 2 16,2 2 0-16,4 0 0 15,3-1 1-15,1 0-1 16,6-4 1-16,3-5 0 0,3-2 0 16,3-7 0-16,0-4-1 15,-1-8 1 1,0-4 1-16,-4-7-1 0,-4-3 1 15,-6-3 0-15,-5-2 1 16,-9-1-2-16,-6 3 1 16,-9 4-4-16,-5 4-7 15,-7 11-12-15,-12 5-33 16,-6 20-36-16,-12 11-5 16,-2 13-1-16,-10 7 18 15</inkml:trace>
  <inkml:trace contextRef="#ctx0" brushRef="#br2" timeOffset="525452.4833">20092 11693 111 0,'0'0'91'16,"1"22"-9"-16,-7-9-2 0,-4 5-83 15,-6 5-1 1,-5 9-2-16,-7 9 11 16,-5 8 1-16,-9 10 3 15,-4 4 3-15,0 5-1 0,-3 0-5 16,1 3 0-16,4-1-1 16,3-2-6-16,2-9 1 15,10-5-2 1,5-8-7-16,5-10 1 0,6-6-7 15,2-13-3-15,11-17-6 16,0 0-9-16,0 0-9 16,-15-46-21-16,12 4-17 0,-7-12-2 15,-1-10 49 1</inkml:trace>
  <inkml:trace contextRef="#ctx0" brushRef="#br2" timeOffset="526736.8356">19385 11989 72 0,'-9'-23'93'0,"9"23"0"15,0 0-7-15,-9-13-51 16,9 13-18-16,0 0-8 16,0 0-8-16,13 8-5 15,0 1-8-15,3 1 2 16,4 6 2-16,5 4-5 16,4 5 6-16,3 1 0 15,4 1 6-15,6 3 2 16,5-2 3-16,9 1-2 15,5-8 3-15,4-1 1 16,4-5 1-16,0-5-3 0,4-3-1 16,-6-5-3-16,-5-8 1 15,-5-1 0-15,-13-5-1 16,-5 1-1-16,-8-4-1 16,-7 1 0-16,-8-2 2 15,-7 1 0-15,-9 15 2 16,0-23-1-16,0 23 3 15,-16-13-1-15,3 10 1 16,-3 3 0-16,-1 2-2 16,-3 5 3-16,-2 2-3 15,2-1 2-15,1 2-3 16,0 2 2-16,3 2-2 16,3 1 1-16,3 1-1 0,7-2-1 15,5 2 0-15,2-2 0 16,8 1-2-16,2-2-2 15,3-6 4-15,2-1-2 16,3-3 0-16,-1-6 0 16,1-4 0-16,-2-5 0 15,-2-4 0-15,-3-4 3 16,1-2-3-16,-4 1 1 16,-2-1 0-16,-3 3 3 15,-1 4-1-15,-6 15 1 16,7-19 1-16,-7 19-2 15,0 0 2-15,0 0-1 0,0 0-1 16,9 13 0-16,-9-13 0 16,7 20-1-16,-1-7 0 15,1 1 1-15,0-1-1 16,3 0 2-16,0 0-1 16,3-3-1-16,0-1 0 15,2-3 2-15,1-3-1 16,1-5 1-16,0-2-1 15,1-3-1-15,0-2 1 16,0-4-2-16,-4-3 2 16,-2 2-1-16,-2 1 1 15,-10 13-3-15,13-20 4 16,-13 20-1-16,0 0 2 0,4-13-1 16,-4 13-1-16,0 0 1 15,0 0-2-15,-1 13 2 16,1-13-3-1,8 17 1-15,-8-17 1 0,22 20-1 16,-6-11 0-16,4 1 1 16,2-3 1-16,-1-1-2 15,4-6 1-15,-1 0-1 16,1-4-1-16,-3-4 1 16,-2 1 0-16,-3-4 0 15,-4-1 0-15,-13 12 1 16,20-23-1-16,-20 23 1 0,10-19 0 15,-10 19 1-15,0 0-1 16,5-13-2-16,-5 13-1 16,0 0-2-1,0 0-3-15,0 19 0 16,4-3-1-16,-1 4 0 0,7 7-2 16,-3 8 3-16,8 11 0 15,0 9 1-15,6 9 4 16,0 5-1-16,2 9-6 15,1 1-2-15,-3 3 4 16,-1-5 0-16,-2-4 1 16,-7-11 1-16,-4-7 1 15,-4-10 4-15,-7-15 6 0,-6-7 4 16,-6-10-3 0,-7-8 3-16,-9-14-1 0,-4-5-1 15,-4-11 2 1,-4-4-4-16,1-5 0 0,1-7-4 15,5-4 3-15,9-2-3 16,8 1-2-16,12-2-2 16,9 0-7-16,10-4-4 15,13 5-13-15,0-5-12 16,14 1-27-16,-5-3-24 16,6 2 0-16,-7-2 21 15</inkml:trace>
  <inkml:trace contextRef="#ctx0" brushRef="#br2" timeOffset="527018.8269">20356 12007 103 0,'-26'-1'92'0,"6"-18"0"15,11-8-14-15,6-6-71 16,6-3-3-16,4-2-2 16,3-1-3-16,6 0 4 0,4 2-5 15,2 8-3-15,3 7-5 16,3 13-5 0,0 11-7-16,5 14-5 15,-3 4-10-15,8 16-22 0,-6 3-20 16,9 10-4-16,-2 0 43 15</inkml:trace>
  <inkml:trace contextRef="#ctx0" brushRef="#br2" timeOffset="528505.6668">21582 11867 81 0,'0'0'93'0,"0"0"-3"15,0 0-3-15,-24 0-60 16,9-4-24-16,1 1-1 15,-2 2-3-15,-3 2 0 16,0 4 2-16,-1 3-5 16,1 4 5-16,2 4-4 15,0 2 6-15,1 7-6 16,7 1 2-16,5 1-2 16,4 1 0-16,7-1 3 0,3-2-4 15,6-5 4 1,3-1-5-16,4-12 4 0,0-3 0 15,2-8-1-15,2-12 0 16,-5-10-2-16,-2-10 2 16,-3-12 1-16,-4-9-1 15,-4-11 0-15,-8-6-1 16,-4 1 2-16,-7 2 4 16,0 5 4-16,-3 9-1 15,-1 13 2-15,2 10 0 16,-2 13 2-16,14 21-1 15,-19-19 0-15,19 19-6 16,-13 12 0-16,12 3-3 0,1 6-1 16,1 7-1-16,3 7 0 15,5 7 0-15,0 7-1 16,4 4 4-16,1 4-7 16,3-3 7-16,2 0-4 15,1-2 5-15,5-6-5 16,1-6 0-16,4-8 0 15,2-6 0-15,-2-9 5 16,2-7-4-16,-3-4 3 16,0-9-4-16,-5-10 5 15,-4-2 2-15,-5-4-2 16,-2 0 0-16,-4-1 3 0,-2 0-3 16,-3 2 2-16,-1 2-1 15,-3 16 0-15,3-14-2 16,-3 14 0-1,0 0-1-15,0 0-5 0,0 0 3 16,13 9 0-16,-13-9-1 16,14 14-1-16,-14-14 2 15,18 15 0-15,-5-7 3 16,-13-8 0-16,27 16-3 16,-13-7 1-16,5-5 1 15,0 0 1-15,1-2-3 16,-1-4 1-16,0-3 0 15,1-4 0-15,-3 2 3 0,2-6-1 16,-19 13 1-16,24-26 0 16,-24 26 0-16,19-22 2 15,-19 22-3 1,12-14 4-16,-12 14-3 0,0 0 1 16,0 0-1-16,0 0 1 15,0 0 0-15,0 0-2 16,0 0 0-16,0 0-1 15,13 0 0-15,-13 0-1 16,14 4 0-16,-14-4 0 16,23 7 0-16,-5-4-5 15,-1 0 6-15,4-2 0 0,0 1-2 16,2-4 2 0,-3 0-1-16,0-3 0 15,-3-1 1-15,-2-1 5 16,-2 1-6-16,-13 6 4 0,14-10-1 15,-14 10 0-15,0 0 1 16,0 0 2-16,0 0-2 16,0 0-2-16,0 0-1 15,0 0-7-15,-5 19 1 16,3-4-2-16,2 6 2 16,4 7-4-16,2 5 0 15,3 7 1-15,4 8 1 16,6 5 5-16,1 5-5 0,1 10 0 15,3 0-4 1,-3 5 1-16,-1 4 1 16,-2 1-1-16,-4-3-2 0,-7 1 2 15,-5-10 6-15,-2-9 3 16,-6-11 3-16,-4-12 3 16,-6-10 0-16,-3-14 4 15,-2-9 2-15,-4-11 0 16,2-10 0-16,-4-9-1 15,2-7 0-15,-1-7-2 16,9-1 1-16,2-5-1 16,5-3-4-16,6 2 0 15,5-1-1-15,9 5-5 16,3 1-7-16,8 5-10 16,-1-3-22-16,12 4-44 15,-5-5 1-15,3 5-5 0,-7-1 67 16</inkml:trace>
  <inkml:trace contextRef="#ctx0" brushRef="#br2" timeOffset="528802.8881">22142 11603 114 0,'-20'-5'96'0,"20"5"-6"16,-15-18-7-16,15 1-80 16,8 1-12-16,3-3 0 0,2 5 1 15,2 2-4-15,0 7-3 16,3 3 1-16,-1 9 2 16,-2 6-3-16,-3 11 1 15,-3 3-1-15,-5 10 0 16,-5 2 0-16,-5 6-2 15,-5-2-8-15,-4 4-26 16,-3-6-14-16,-3-5-7 16,0-5 70-16</inkml:trace>
  <inkml:trace contextRef="#ctx0" brushRef="#br2" timeOffset="529053.0567">22213 12385 54 0,'3'15'85'16,"0"-2"-18"-16,-3-13-23 15,1 14-108-15,-1-14-19 16,0 0-3-16,-3 18 70 0</inkml:trace>
  <inkml:trace contextRef="#ctx0" brushRef="#br2" timeOffset="531254.9744">19662 13434 83 0,'0'0'90'16,"-2"-15"-5"-16,2 15-1 15,-17-29-66-15,1 10-14 16,-4 0-3-16,-5 5 3 16,-3 2 3-16,-3 8-2 15,-2 2 2-15,0 11 0 0,1 8-2 16,2 6-1-16,4 6 0 16,6 3-1-16,4 7-7 15,4 1 2-15,8 1-2 16,5-2-1-16,5-5 1 15,7-5 0-15,4-7-1 16,4-6 1-16,6-15 4 16,2-9-2-16,1-16 4 0,1-12-1 15,-1-14 0 1,-3-12-2-16,-4-12 0 16,-2-8-2-16,-8-3 2 15,-5 3 3-15,-5 7-4 0,-3 10 4 16,-3 13 1-16,-1 14 2 15,-2 12 2-15,6 26-1 16,-13-13-2-16,13 13-2 16,-9 22 2-16,8 4-1 15,1 6-2-15,1 7-1 16,5 10 1-16,3 4 1 16,2 8 1-16,4 2 0 15,2-2-5-15,3-1 6 16,2 0-4-16,5-7-1 15,2-7-1-15,0-10 0 16,4-7 0-16,0-10 0 16,2-9 2-16,-2-14-5 0,-2-9 6 15,-5-11 0-15,-3-7 2 16,-6-8-3-16,-4-5 3 16,-6 1-2-16,-4 4 3 15,-4 5 0-15,-1 6-3 16,-1 8 2-16,0 6-1 15,3 14 0-15,0 0-3 16,0 0-1-16,0 0-1 16,0 17 1-16,5 0-2 15,0 3-1-15,1 3 3 16,1 5 0-16,1 2 0 16,0-1 5-16,1 3-2 0,-3-5 0 15,2-4 0-15,0-3 0 16,2-5-3-16,-10-15 1 15,20 10 2-15,-20-10-1 16,24-14 3-16,-11-2-1 16,-1-6 0-16,2-4 1 15,-3-3 2-15,-1 0-2 16,-2-1 0-16,-2 4-1 16,-2 2-1-16,2 5 0 15,-3 3 1-15,-3 16-1 16,3-13-2-16,-3 13 2 15,0 0 0-15,7 22-2 0,0-7 0 16,-2 6 1-16,2-1-3 16,0 3 2-16,3 0 1 15,0-1 0 1,2-4 0-16,-1 0 3 0,-1-5-6 16,3-6 4-16,-13-7-4 15,25 3 2-15,-11-7-1 16,-1-7 0-16,0-3 0 15,-1-6-2-15,-2-6 4 16,-1-2-3-16,-2-3 6 16,-3-1-2-16,-1 2 1 15,-1 1 1-15,-1 6 0 16,-1 4-1-16,0 19 0 0,-1-16 1 16,1 16-2-16,0 0-1 15,-2 22-3-15,1-5 2 16,1 3 1-1,1 0-1-15,2 2 1 0,1 3 0 16,4-2 0-16,-1-3 1 16,4-1 2-16,1-4-4 15,-12-15 1-15,23 19-1 16,-23-19 1-16,24 2-2 16,-24-2-1-16,21-16 0 15,-16 0-1-15,0-4 2 16,-4-5-3-16,-1-5 3 15,-3 0-1-15,-2-1 2 0,-6 1 3 16,3 3 0-16,-2 4 4 16,2 5-2-1,3 5 2-15,5 13-2 16,0 0 1-16,-9-13-5 0,9 13-1 16,0 0-3-16,13 0-2 15,-13 0-3-15,25-7 0 16,-10 1 2-16,9-1 0 15,0 1 2-15,3-1 1 16,2 0 2-16,0 0-2 16,-1 2 7-16,-5 1 0 15,-3 4-1-15,-4 1 1 0,-16-1-1 16,17 13 1 0,-14 3 0-16,-4 6 2 15,-4 5-2-15,-1 5 0 16,-1 1-2-16,3 5 2 0,1-2-1 15,0-6-1-15,6-4-2 16,1-7-2-16,-4-19 1 16,25 17-4-16,-6-20-2 15,5-7-5-15,1-9-7 16,6-1-13-16,-3-16-25 16,4-3-29-16,-5-7-4 15,-4-2 3-15</inkml:trace>
  <inkml:trace contextRef="#ctx0" brushRef="#br2" timeOffset="531455.7295">20526 12898 108 0,'-49'0'81'0,"4"-9"-2"15,18-5-13-15,5 1-64 16,6-3 0-16,8 1-4 15,5 2 6-15,3 13-3 16,21-13-4-16,3 22-19 16,-3 3-23-16,11 12-34 15,-8 3-2-15,1 11 1 16</inkml:trace>
  <inkml:trace contextRef="#ctx0" brushRef="#br2" timeOffset="531654.2175">20139 13013 108 0,'-34'-6'90'15,"6"-2"-1"-15,12 6-7 16,16 2-71-16,-13-1-12 16,13 1-11-16,13 21-12 15,5 7-21-15,-5 9-38 16,10 27-1-16,0 7 4 15,6 15 30-15</inkml:trace>
  <inkml:trace contextRef="#ctx0" brushRef="#br2" timeOffset="531798.5445">20301 14003 86 0,'-4'24'86'16,"-1"0"0"-16,5-24-8 15,-16 18-64-15,16-18-21 16,-21 5-28-16,21-5-45 15,-26-22-6-15,8 5-3 16,-3-12 37-16</inkml:trace>
  <inkml:trace contextRef="#ctx0" brushRef="#br2" timeOffset="532454.3468">19375 13251 77 0,'-15'-10'88'16,"15"10"0"-16,0 0-25 15,-19-10-16-15,19 10-12 16,0 0-9-16,0 0-8 16,0-17-3-16,0 17-8 15,18-19-3-15,-2 7-2 16,7-1-7-16,6-4-7 15,10 4-10-15,2-6-14 0,19 6-21 16,-1-5-35-16,20 7-1 16,3-2-2-1,6 6 38-15</inkml:trace>
  <inkml:trace contextRef="#ctx0" brushRef="#br2" timeOffset="533238.4199">21377 13492 52 0,'0'0'93'0,"-4"17"-7"16,4-17 1-16,0 0-53 0,0 0-32 15,25-4-3 1,-11-5 0-16,5-4-2 16,1-2 1-16,2-10 3 15,2-5-1-15,1-9-1 0,-2-4 2 16,0-8-1-16,-3-1 1 15,-1-4 2-15,-5 2-1 16,-4 5 3-16,-1 6-1 16,-5 8 2-16,1 9 1 15,-3 8 0-15,-2 18-2 16,0-16-2-16,0 16-3 16,0 0-1-16,2 17-1 15,-2-2-2-15,1 0-1 16,4 6-1-16,-2 2 1 15,5 3 0-15,-1 3 4 16,4 2-4-16,-1 0-3 16,4 2-6-16,-2-6-7 0,5 5-10 15,-6-8-14-15,8 7-33 16,-7-7-6-16,2 2 9 16,-4-3 75-16</inkml:trace>
  <inkml:trace contextRef="#ctx0" brushRef="#br2" timeOffset="533397.7873">21768 13479 71 0,'-13'10'88'0,"0"-8"0"16,13-2-23-16,0 0-26 15,0 0-13-15,0 0-9 16,-1-15-6-16,17 7-4 16,5-10-10-16,8 1-9 0,2-10-17 15,13 3-31-15,-2-12-34 16,13 2 2-16,0-4-3 15</inkml:trace>
  <inkml:trace contextRef="#ctx0" brushRef="#br2" timeOffset="535056.6214">19675 14411 84 0,'4'16'99'16,"-4"-16"-5"-16,0 0-6 16,-1 15-75-16,1-15-18 0,3 24 3 15,-1-7-8-15,3 4 4 16,2 3-4-16,3-2 10 16,4 1 0-16,1-7 3 15,2-3-1-15,1-5 1 16,-1-5 2-16,-3-4-1 15,-14 1 2-15,18-19-1 16,-18 3 1-16,-8-5-1 16,-2-4 4-16,-7-1-2 15,-5-1 1-15,-2-1-4 16,-2 2 1-16,-2 5-3 16,2 2 1-16,2 7-1 0,-2 4-1 15,3 3-1-15,3 8 0 16,1 4-4-16,0 9 5 15,3 7-4-15,0 5 0 16,5 8 0-16,2 6 1 16,6 5 1-16,3 5 0 15,3 0 7-15,4 0-7 16,4 0 6-16,4 0 0 16,3-4 0-16,3-4-2 15,2-8-1-15,3-5-1 16,9-8-3-16,3-13-5 15,12-9-17-15,-1-30-47 16,15-5-23-16,-4-24-4 0,4-17-8 16</inkml:trace>
  <inkml:trace contextRef="#ctx0" brushRef="#br2" timeOffset="538290.3077">20216 14495 1 0,'0'0'81'0,"0"0"-2"16,0 0 0-16,0 0-54 16,0 0-14-16,0 0-3 0,0 0-1 15,0 0-3-15,0 0-3 16,0 0-1-1,0 0 0-15,13-9 3 16,-13 9-4-16,0 0 0 16,17-13-1-16,-17 13 2 0,17-24-1 15,-9 8 8-15,-3-3-2 16,-3-1 3-16,-4-2 0 16,0 1 1-16,-9-1-1 15,0 5 2-15,-4 4-3 16,0 3-4-16,-3 1 1 15,4 2-1-15,-1 4 1 16,15 3-1-16,-23 4 0 16,23-4-1-16,-16 15-2 15,16-15 0-15,-4 26-6 16,6-8 4-16,2 7-5 16,2 2-2-16,2 2 3 0,4 0 0 15,2-2 5-15,1 2-1 16,2-6 7-16,3-1-9 15,-1-3 8-15,3-3 0 16,-1-2 1-16,4 0-4 16,-1 1 0-16,4-2-1 15,-1 3-1-15,-2 2-1 16,1 1-4-16,-5-1-1 0,-2 2-4 16,-3 0 2-16,-6 2 0 15,-4-2 3 1,-5-4 3-16,-2-3 5 15,1-13 6-15,-17 20 0 0,4-14 3 16,-6-1 0-16,-1-6 2 16,-5 1-3-16,-4-1-1 15,-3 2-2-15,1-2-2 16,-2 1 0-16,4-2-1 16,1-1-2-16,5 0-7 15,3-1-9-15,7 3-19 16,0-11-34-16,13 12-24 15,-10-14-2-15,10 14 1 16</inkml:trace>
  <inkml:trace contextRef="#ctx0" brushRef="#br2" timeOffset="539891.8262">20484 14182 78 0,'18'-22'89'15,"-18"22"-1"-15,10-23-4 0,-10 23-69 16,1-23-8-16,-1 23-4 16,6-16 0-16,-6 16-2 15,0 0-1-15,0 0 0 16,0 0 1-16,0 0-1 15,11 26 2-15,-8-6 0 16,3 5-1-16,3 2 0 16,2 6 0-16,1 5 1 15,1 5-4-15,0-1 0 16,3 3-1-16,-1 1 0 16,0-1 1-16,1-1 0 15,0 1 2-15,0-3-2 0,1-6 5 16,2-1 0-16,-1-5 1 15,3-4-3-15,-3-7 1 16,1-3-2 0,-2-8 2-16,-1-3-1 0,-1-5 0 15,-2-5 0-15,-13 5 0 16,21-23 1-16,-12 6-1 16,0-2 0-16,-4-1 0 15,3 0 0-15,-1-1-1 16,0 1 0-16,0 3 1 15,0 1-2-15,-7 16 1 16,18-19-1-16,-18 19 0 16,16-7-2-16,-16 7 1 0,17 10 0 15,-17-10 0-15,16 22 0 16,-6-8 2 0,1 7-1-16,1-1-1 15,1 0 3-15,-1 0-2 0,1 2 2 16,0-2-2-16,0-3 3 15,-3-2 0-15,-10-15 0 16,20 16 1-16,-20-16-1 16,20-2-1-16,-20 2-1 15,17-17 1-15,-17 17 0 16,15-26-1-16,-8 9 0 0,-4-4-1 16,0 3 0-16,-2-3 2 15,-1 1 2-15,0 4-1 16,0-1-2-1,0 17 2-15,-1-19 0 16,1 19-1-16,0 0 1 0,0 0-3 16,0 0-1-16,1 15-1 15,-1-15 1-15,3 24-2 16,0-8 0-16,3-2 2 16,-1 7 0-16,4-4 1 15,0 2 0-15,2-2 2 16,2-3-1-16,0-2 0 15,2-6 0-15,-1 0 0 16,-1-9-1-16,0 1 0 16,0-5 1-16,0-3 1 15,-3-4-1-15,0-4 1 16,-2 1 2-16,-3-2 0 0,1 2 0 16,-4 1 2-16,-1 3-1 15,-1 13-2-15,0-14 3 16,0 14-1-16,0 0-2 15,0 0 0-15,0 0-1 16,0 0-4-16,-3 13-1 16,3-13-1-16,3 15 0 15,-3-15 0-15,9 22 0 16,-9-22 1-16,21 22-1 16,-3-11 2-16,-1-4 2 0,6-1-1 15,0-1 0 1,2-7 0-16,1-2-1 15,0-3 0-15,-3-2 2 0,-3-6 1 16,-1 1-1-16,-6-6 2 16,-3-2-1-16,-5 2 3 15,-2 1 1-15,-4 0 1 16,-1 5 0-16,2 14-1 16,0 0 2-16,-14-10-2 15,14 10-1-15,-10 14-1 16,3-1 0-16,4 3-2 15,1 0-1-15,4 1 0 16,1 1-3-16,4-2 0 16,3-2-2-16,6 0-1 15,3-5-3-15,5-3-6 16,1-5-3-16,2-1-9 0,-1-7-14 16,3 0-45-16,-3-12-1 15,-2-1 8-15,-6-9 80 16</inkml:trace>
  <inkml:trace contextRef="#ctx0" brushRef="#br2" timeOffset="540092.5944">21279 14416 89 0,'-42'10'92'16,"9"-9"-1"-16,12-1-7 0,21 0-86 15,-21-11-10-15,21 11-10 16,0 0-7-16,-3 18-4 16,6 1-14-16,10 17-33 15,-3 9 3-15,5 10 24 16</inkml:trace>
  <inkml:trace contextRef="#ctx0" brushRef="#br2" timeOffset="540234.6445">21327 15159 21 0,'6'36'81'0,"-8"-16"2"16,2 0-13-16,0-5-50 15,0-15-11-15,-9 15-17 0,9-15-26 16,-14-5-50-16,-2-16 1 16,0-2 9-16</inkml:trace>
  <inkml:trace contextRef="#ctx0" brushRef="#br2" timeOffset="540491.6803">20486 14618 96 0,'-22'8'103'16,"8"2"-5"-16,1-15-3 15,-2 0-85-15,15 5-4 16,0-13-2-16,0 13 0 16,16-23-1-16,-2 6-4 15,10-5-9-15,13 1-18 16,6-14-33-16,22 6-34 16,3-6 3-16,14 4-3 15</inkml:trace>
  <inkml:trace contextRef="#ctx0" brushRef="#br2" timeOffset="541392.1279">22268 14528 84 0,'0'0'90'15,"14"-10"0"1,-14 10-43-16,-6-19-32 0,6 19-6 16,-8-23-2-16,8 23-1 15,-21-17-2-15,21 17-1 16,-24-7-2-16,9 8-1 16,2 1-1-16,-2 5 2 15,0 1 1-15,2 1-1 16,13-9 0-16,-19 22 2 15,19-22 0-15,-13 17-2 16,13-17 1-16,-5 13-2 0,5-13-1 16,0 0 0-1,0 0 2-15,15 1-3 16,-15-1-1-16,22-11 3 16,-7 7 0-16,-1 1 0 0,3-3-2 15,2 6-1-15,0 3 0 16,4 4 0-16,-1 6 0 15,1 7-2-15,1 5-1 16,1 6 1-16,1 8 2 16,0 8-1-16,1 6-3 15,-1 6-4-15,-4 6 3 16,1 6-5-16,-7-2 0 16,-3 6 1-16,-6-4 0 0,-6-1 3 15,-9-9 1 1,-5-5 8-16,-8-10-1 15,-5-8 9-15,-1-11 1 0,-5-12 1 16,1-8 1-16,-3-18 0 16,3-10-1-16,0-16 2 15,5-17 0-15,5-13-4 16,5-8 1-16,4-9-3 16,8-3-1-16,7 5-3 15,6 4 5-15,5 5-8 16,6 8 1-16,5 8-4 15,-1 13 2-15,4 9-1 16,-2 6 1-16,-5 6 0 16,-1 9-2-16,-1 8 2 15,-4 10 0-15,-2 8 2 0,-3 4 0 16,-2 4-1-16,1 0-2 16,1 3-10-16,-3-6-16 15,3 4-56-15,-4-8-2 16,-6-13-3-16,0 0 69 15</inkml:trace>
  <inkml:trace contextRef="#ctx0" brushRef="#br2" timeOffset="542212.3206">22356 14162 57 0,'8'18'83'0,"4"-3"-16"0,4-4-18 15,2-14-61-15,11 8-37 16,-4-4 7-16,7 6 9 16,-1 1 8-16,2 2 12 15,1 1 14-15,-5 1 16 16,-2 5 8-16,-8-4-2 16,1 2-3-16,-7-5-2 15,0 0 0-15,-13-10 1 16,10 16-2-16,-10-16 1 15,0 0-5-15,-7 23-6 16,-2-10-7-16,0 5 2 16,-2 7 0-16,-1 0-1 0,1 3 1 15,1 0 2-15,1-1-3 16,3-5 6-16,5-3-1 16,2-5-1-16,-1-14-3 15,0 0 2-15,20 10-2 16,-20-10 1-16,24-11-1 15,-14-2 1-15,3-2-1 16,-2-4 0-16,2 2-1 16,-1-3 1-16,-4 3-3 15,1 2 1-15,-9 15 0 16,10-16 0-16,-10 16 0 16,0 0 1-16,0 0-2 15,0 0 0-15,12 19-2 0,-12-19 2 16,10 22-3-16,-10-22 3 15,19 23-2-15,-9-9 2 16,1-1 3-16,-11-13 0 16,23 19 1-16,-10-15 1 15,0-1 1-15,2-6-3 16,-2-2 2-16,0-7-3 16,0 0 0-16,0-2 0 15,-3 1 1-15,-10 13-2 16,18-19 1-16,-18 19 0 15,0 0 0-15,13 3 1 16,-13-3-1-16,9 22 0 16,-3-8 1-16,1 1-2 0,2-2 1 15,-1 0 0-15,5-3 1 16,-13-10 0-16,22 11 0 16,-22-11 0-1,20-4 0-15,-20 4 1 0,12-20-1 16,-11 4-1-16,-2-7-2 15,-5-3 0-15,-4-2 1 16,-5 2-7-16,-3-1-3 16,-2 8-22-16,-11-2-56 15,1 19-6-15,-8 8 1 16,-3 13 50-16</inkml:trace>
  <inkml:trace contextRef="#ctx0" brushRef="#br2" timeOffset="543075.5041">21056 15648 1 0,'-5'17'91'0,"5"-17"0"16,-16 20-4-16,16-20-52 16,-23 10-29-16,23-10-2 15,-21 8 0-15,8-6-1 16,13-2 2-16,-26 6-1 16,11-4 2-16,1-5 1 15,1 0 1-15,13 3-1 16,-22-13-2-16,22 13 2 15,-16-25 0-15,12 12 0 16,3 0-2-16,-1-1-1 16,4-2-1-16,0 0 1 15,3 2-1-15,-1 1 0 16,-4 13-1-16,15-25-1 16,-15 25-2-16,18-18 0 0,-5 15 1 15,0 4-3-15,2-2 1 16,2 1 2-16,0 4-2 15,4 3 0-15,0 2 1 16,-1 2-3-16,1 1 2 16,-4 1-4-16,0 4-2 15,-4 3 0-15,-1-2 0 16,-8 6 1-16,-1 2 1 16,-6-1 3-16,0 2-1 15,-4 2 4-15,-2-2 3 16,1 2-2-16,-2-1 3 0,1-2-5 15,0-6 1-15,5 4-15 16,4-24-9-16,-7 32-29 16,7-32-29-16,1 22-6 15,-1-22 2-15</inkml:trace>
  <inkml:trace contextRef="#ctx0" brushRef="#br2" timeOffset="543543.5303">21299 16381 46 0,'-15'11'95'0,"6"4"-3"16,9-15-4-16,-20 4-76 15,20-4-7-15,0 0-1 16,-13 1 0-16,13-1-7 16,0 0 1-16,0 0-1 15,0 0 1-15,0 0-4 0,13-13 2 16,-13 13 2-16,17-8 1 15,-17 8 4-15,19-10 2 16,-19 10 1-16,14-28 2 16,-11 15 1-16,-3 13-1 15,-3-26-1-15,3 26-2 16,-14-18 1-16,1 13 0 16,13 5-2-16,-25-4-2 15,12 10-8-15,0 2-15 16,-1-5-23-16,14-3-51 15,-15-1-2-15,15 1-5 16,-11-25 76-16</inkml:trace>
  <inkml:trace contextRef="#ctx0" brushRef="#br2" timeOffset="544963.5295">21680 15775 1 0,'22'-7'55'0,"-22"7"22"16,12-13-2-16,-12 13-60 15,2-13-5-15,-2 13-2 16,-2-15 2-16,2 15 2 15,-9-13 1-15,9 13 0 16,-16-17 0-16,16 17-2 0,-20-23-3 16,10 5 2-1,-3 5-3-15,0 0-1 16,-2-2-1-16,1-1 0 16,-2 3-3-16,0 1 0 0,-1-1 1 15,-2 3 0-15,-1-1-3 16,0-1 3-16,-2 3-3 15,-1-1 1-15,0 0 1 16,-2-1-2-16,4 0 0 16,-4 3 0-16,3-2 2 15,-1 0-1-15,3 2 1 16,0 3-2-16,0-1 1 16,0 2 1-16,-1-2-1 15,0-1-1-15,-1-1 1 16,0 3-1-16,-4 0 0 15,1-1 1-15,-4 1-1 0,0 0 1 16,-3 2 0-16,0 2 1 16,1 2-1-16,-4-1 0 15,3 0 0-15,-1 2-1 16,-2 4 1-16,-2-3 0 16,-2 1-1-16,-3-3 1 15,2 5-1-15,-2 3 1 16,0 2-1-16,-1-1 1 15,2 2-1-15,2 2 0 16,2 7-1-16,-2 2 0 16,-2 0 2-16,3 1-2 15,0 1 2-15,0 2-1 16,1 4 0-16,2 2 0 0,1-4 1 16,5-1 0-16,3 1-1 15,4 2 0-15,5 0-2 16,4 4 1-1,4-2-1-15,4 5 0 0,3 2 5 16,4 5-2-16,2 7-5 16,3-3 6-16,2 4-4 15,2-1 4-15,1-1-3 16,1-2 5-16,3-5-11 16,1 4 7-16,3-6 0 15,2 5 1-15,-1 0 9 16,5-1-11-16,5 0 12 0,-1 2-12 15,3-1 12-15,0-2-10 16,3 0 6-16,1-8-9 16,2 1 0-16,-1-5 0 15,4 6-1-15,3-6 1 16,1-4-2-16,5-6 1 16,2-1 1-16,3 2 2 15,2-1-2-15,4-4 1 16,-3-9 0-16,0 2 0 15,1-1 1-15,-4-2-2 16,-1 0 2-16,-3-9-1 16,1-2 1-16,-2-8-1 15,0 4 2-15,1-10 0 0,-1 0-2 16,1-1 2-16,-2-7 0 16,1-2 0-16,-4-8-3 15,-2 4 2-15,-3-3-1 16,-2 4 0-16,-3-11 0 15,-4 2 1-15,-2 2-1 16,0-3 0-16,-7-1-7 16,-1 2 11-16,-4 1-9 15,-3-5 8-15,-4 12-8 16,-2-5 7-16,-6-1-8 16,-3 0 10-16,-2 3-1 15,-3-2-1-15,-2-7-1 0,-3 3 0 16,-2-4 0-16,-4-3 1 15,-1 5 3-15,-1 4-16 16,-5-2-5 0,4 4-70-16,-17-17 0 0,3 2-13 15,-4-11 22-15</inkml:trace>
  <inkml:trace contextRef="#ctx0" brushRef="#br2" timeOffset="555178.4131">22914 17057 1 0,'-1'18'49'0,"1"-18"33"15,0 0-2-15,0 0-68 16,0 0-8-16,7-16 3 16,-7 16-1-16,0 0-2 15,8-15 1-15,-8 15-1 16,0 0 2-16,0 0-1 0,18-5-1 16,-18 5-1-16,16-8 0 15,-16 8 0-15,26-15-2 16,-9 9 0-16,3-3-1 15,5 0 0-15,1 4 0 16,5-1 1-16,5 2 0 16,2-4 0-16,4 4 1 15,1-7-1-15,3 0 1 16,6-2-1-16,3 2 0 16,0-1 0-16,1-6-2 15,3 5 0-15,0-12 0 16,5 8 1-16,1-1 0 0,-3 3 0 15,0-4-5-15,0-1 6 16,-3 5-7-16,0 2 8 16,-1 3-1-16,-6 0 3 15,-4 4-8-15,-7-2 6 16,-2 3-2-16,-6 4 1 16,-2-1-1-16,-7-2-2 15,-6 3-7-15,-2 3 3 16,-16-2 0-16,17 2-6 15,-17-2-8-15,0 0-20 16,0 0-35-16,0 14-9 16,0-14 55-16</inkml:trace>
  <inkml:trace contextRef="#ctx0" brushRef="#br2" timeOffset="555900.7149">22970 16809 13 0,'0'0'91'0,"-11"13"-9"15,11-13-31-15,0 0-43 16,0 0-4-16,14-13 1 16,-14 13-1-16,0 0 0 0,0 0 2 15,19-3-2-15,-19 3-1 16,17 3 0-16,-4 0 0 16,3-1-3-1,6 0 2-15,5-4-3 0,5 2 3 16,5-5-2-16,5-6-1 15,4-5 2-15,5 0-9 16,4 2 7-16,2-2-7 16,1-2 11-16,1 1-11 15,0 3 7-15,3 4-5 16,3-2 7-16,-1 0 0 16,-2-1-1-16,0-5 0 0,-1 3 1 15,-4 4 0-15,0-5 1 16,-5 4-1-1,-8-1 1-15,-5 2-1 0,-6 5 1 16,-2 5-1-16,-7-2 1 16,-2-2-1-16,-5 8 0 15,-4-4-1-15,-13 1 1 16,16 4-3-16,-16-4 1 16,0 0-5-16,0 0-5 15,0 0-10-15,0 0-16 16,0 0-46-16,0 0-3 15,0 0 61-15</inkml:trace>
  <inkml:trace contextRef="#ctx0" brushRef="#br2" timeOffset="556449.2568">24370 16252 1 0,'6'19'92'16,"-6"-19"1"-16,0 0-5 16,0 0-66-16,0 0-18 15,0 0-1-15,0 0 6 16,14 0-5-16,-14 0-1 0,0 0 0 16,0 0 0-1,0 0-2-15,16 14-1 16,-16-14 1-16,16 19-7 15,-5-6 4-15,2-3 0 0,3 0 2 16,4 6 1-16,2 2-2 16,3 2 1-16,2-6-2 15,2 5 0-15,4-2 1 16,0 4 2-16,3-4-3 16,-1-1 1-16,-1-8 1 15,0 2 0-15,-4 5 1 16,-3-5-1-16,-4-3 2 15,-4-1-3-15,-6 1 1 16,-13-7-2-16,16 18-2 16,-16-18 0-16,-1 18-1 15,1-18 2-15,-15 20 1 0,4-5-1 16,-5 2 2-16,-3 6 1 16,-4-3 1-16,-2 11 7 15,-2-5-4-15,0 11 4 16,1 2-8-16,0-7 1 15,4 3-14-15,-3-4-9 16,11 4-34-16,-3-5-34 16,4-7 0-16,-5-11 52 15</inkml:trace>
  <inkml:trace contextRef="#ctx0" brushRef="#br2" timeOffset="557948.9337">25854 16026 10 0,'0'0'85'0,"19"-19"1"16,-19 19-29-1,0-17-39-15,0 17-2 16,0 0-1-16,-19-15-3 16,19 15-1-16,-21-1-2 0,8 5-4 15,-7 5 0-15,-1-3-2 16,0 11-1-16,-2-1 1 15,-3 7-4-15,0 3-1 16,0 6 4-16,1-1-4 16,2 4 5-16,3 7-4 15,1-2 3-15,5 6-8 16,2 3 8-16,2-2-4 16,4 3 0-16,5-1 1 15,4-3-2-15,4-1 0 16,6-7-2-16,3-7 3 15,4-9-3-15,2-8 2 0,4-11 0 16,1-4-2-16,3-6-2 16,-1-11 4-16,0-8 1 15,-1-3-1-15,-1-4 1 16,-1-1 0-16,-4-1 0 16,-2 0 4-16,-1-1 0 15,-5 7 0-15,-1 1 1 16,-1 2 2-16,-7 7 1 15,-5 19 2-15,12-17-2 16,-12 17-2-16,0 0 0 16,0 0 0-16,9 14-2 15,-7 5-1-15,1 1 0 16,0 10-2-16,1 1 0 0,2 5 1 16,1 3-1-16,1 1 0 15,-1-4-4-15,0-4-3 16,0 2-5-16,-1-13-4 15,0 5-7-15,-5-9-8 16,-1-17-8-16,-3 13-29 16,3-13-18-16,-20-12 58 15</inkml:trace>
  <inkml:trace contextRef="#ctx0" brushRef="#br2" timeOffset="559933.989">25729 16415 1 0,'-20'-16'81'0,"1"2"12"15,19 14-1-15,-22-10-54 16,22 10-23-16,-4-19-6 16,4 19-4-16,10-13-4 15,5 7-2-15,2-5-2 16,5 1-2-16,5 3-1 16,3 1 3-16,5-1-1 15,2 2 1-15,-1-3 2 16,2 0 1-16,-2 3 0 15,0-1 1-15,-4-3 1 16,-3 2-2-16,-6-2 4 16,-2 2-1-16,-3-2-1 0,-4 8 4 15,-14 1 0-15,15-7-1 16,-15 7 1-16,0 0-1 16,0 0-1-16,0 0-1 15,0 0-2-15,1 19-3 16,-1-19-1-16,1 23 2 15,4-9 0-15,-1 5-3 16,0 8 0-16,2 1 1 16,0 5 1-16,-2 1 0 15,4 3 1-15,-3-4-1 16,1 6-3-16,-2-3 5 16,1-12-1-16,-2 1-1 15,2-9 1-15,-5-16 0 0,5 20 0 16,-5-20 2-16,0 0-2 15,0 0 1-15,0 0-1 16,-3-19 1-16,-1-1 0 16,-2 1 0-16,0-8-1 15,0-4 0-15,0-2 3 16,5 4-1-16,-2-5 1 16,5-2 0-16,0 8 0 15,4-1 2-15,3 5 0 16,0 4 0-16,2 5 0 15,1-2 0-15,-12 17-1 16,24-20 0-16,-24 20 0 16,23-16-4-16,-10 14 0 0,3 1 1 15,1 1-4-15,2 3 0 16,1-3 0-16,3 4 0 16,5 2 0-1,-1-2 3-15,2-1 0 0,1-1-2 16,-1 1 3-16,0-3-1 15,1-2 3-15,-4 2 1 16,-2 0-2-16,-4 0 2 16,-4 2-1-16,-16-2 0 15,17 0-1-15,-17 0 2 16,0 0-1-16,0 0-1 16,-16 1-1-16,16-1-3 0,-25 1-1 15,25-1 1-15,-27 16 2 16,13-6-4-1,-1 6 1-15,-1 0 1 16,-1 4 0-16,-2 2 4 0,2-2 2 16,0 2-3-16,1 5 2 15,1 2 1-15,2-3-2 16,5 0 0-16,0-3 2 16,6-3-3-16,2 2-1 15,0-22 1-15,8 26 1 16,-8-26-2-16,19 7 1 15,-19-7 0-15,23-4-2 16,-10 1 0-16,-13 3 1 0,23-19 2 16,-13 0-3-1,-1 2 3-15,-3-6-1 16,-1 0-3-16,1-2 4 16,-1-2 0-16,-1 7 2 0,0-2-2 15,-1 9 3-15,-3 13-1 16,6-13 2-16,-6 13 2 15,0 0-5-15,0 0 1 16,0 0-5-16,1 19 1 16,-1-19-2-16,3 24 0 15,-1-6 1-15,2 1-2 16,2 5 2-16,2 2 1 16,1 0 1-16,3 1 0 0,1-5 2 15,2 0-1 1,1-2-3-16,2-4 3 15,-1-6-1-15,-1-4 0 0,1-8 0 16,-1 1 1-16,-3-8-1 16,0 2 1-16,-1-9-1 15,-2-3 1-15,-3-4 1 16,-1-3-1-16,-1-1 1 16,1-1-1-16,-1 5 0 15,-1-6-1-15,-1 3 3 16,1 8 0-16,0 0-1 15,-4 18-1-15,9-13-1 16,-9 13 2-16,0 0-2 16,0 0-1-16,0 0-5 15,0 0-1-15,14 25-2 0,-14-25 2 16,9 30 0-16,-6-10-2 16,4 6 2-16,-2 2 2 15,0-1 4-15,3 4 0 16,-3-8 3-16,3 3 1 15,-4-8 0-15,2-3 1 16,-6-15-1-16,10 16 1 16,-10-16-1-16,0 0 2 15,13-2 0-15,-13 2-3 16,7-26 3-16,-4 6-4 16,0-4 3-16,1-1-2 15,2-5 0-15,-2-1-1 16,3 3-2-16,2-3 1 0,3 8 0 15,-1 6 2-15,2 2-3 16,0 4 1-16,-13 11 0 16,25-9 0-16,-25 9-2 15,21 6-1-15,-21-6-1 16,19 26-2-16,-7-7-1 16,-2 4 1-16,0 3 0 15,-2-3-1-15,2 4 5 16,1-2 1-16,-3-5 1 15,-2-7-1-15,1 0 2 16,-7-13 2-16,13 11-1 16,-13-11 1-16,0 0-1 15,15-10 1-15,-15 10-2 0,7-23 1 16,-3 2 1-16,1-1-2 16,-1-1 1-16,4 0 0 15,1 1-1 1,0-1 1-16,1 4 2 0,0 6-1 15,-10 13-1-15,19-11-1 16,-19 11-1-16,19 0 0 16,-19 0-1-16,18 19-2 15,-9-6-1-15,2 5 2 16,1-5 0-16,0 6 0 16,3 4-1-16,1-6-2 0,2 1-5 15,-3-5-4-15,4 3-11 16,-1-9-14-16,5 10-45 15,-2-11-5-15,-1-5 29 16,-2-11 60-16</inkml:trace>
  <inkml:trace contextRef="#ctx0" brushRef="#br2" timeOffset="560340.2442">27799 16372 91 0,'9'17'87'0,"-9"-17"-1"15,0 0-40-15,0 0-49 16,0 0-2-16,0 0 2 16,10 15 5-16,-10-15 6 15,0 0 3-15,0 0-2 16,0 0-4-16,0 0-3 15,0 0 0-15,18 8 0 16,-18-8 2-16,15-4-3 16,-15 4 3-16,25 0-1 15,-11-4-1-15,2 4-1 16,2 0-1-16,-1 0 1 16,2 0-3-16,-1-3 2 15,0-1 0-15,-2 4-1 0,-3 2 2 16,0 1-1-1,-13-3 2-15,15-1-1 16,-15 1 0-16,0 0-2 0,0 0-11 16,0 0-20-16,0 0-59 15,0 0-3-15,0 0-5 16,-15-7 71-16</inkml:trace>
  <inkml:trace contextRef="#ctx0" brushRef="#br2" timeOffset="563251.683">28691 16088 16 0,'0'0'80'15,"20"11"-5"-15,-20-11-5 16,15 5-75-16,-15-5-4 15,0 0 5-15,0 0-3 16,0 0 7-16,0 0 6 16,0 0 1-16,14 10 5 15,-14-10 0-15,0 0-2 0,2-16-2 16,-2 16 1-16,0 0-2 16,-10-19 4-16,10 19-4 15,-18-19 4-15,18 19-8 16,-20-10 4-16,7 2-5 15,13 8 5-15,-22-9-3 16,22 9 0-16,-23 0 1 16,9 1-3-16,1 2 3 15,0 2-5-15,0 3-1 16,-4 2-1-16,1 2 4 16,0 1-6-16,4 1 6 15,2 5-6-15,3 1 3 0,3 5 0 16,5 4 4-16,5 0-3 15,3-2 2-15,4 0-1 16,2 2 1 0,4 0 0-16,3-6-1 0,1-1 0 15,1-5 1-15,4-5-3 16,1-1 1-16,1-2-1 16,2 1-1-16,-1-3 1 15,1 2-1-15,-1-3-1 16,-4-2 1-16,-4 6-2 15,-1 3-1-15,-6-1 1 16,-3-2-1-16,-13-10 0 16,11 23 1-16,-11-23 0 0,-1 23 1 15,-5-10 2-15,6-13 3 16,-23 14 1 0,7-4 2-16,-4-5 0 15,-5-1 2-15,-1 0 1 0,-4-1 0 16,-2-1-2-16,-1 2-3 15,1-4 0-15,0 0 1 16,4 3-2-16,3-3-3 16,2-2-1-16,9 4-5 15,1-6-4-15,13 4-7 16,0 0-21-16,0 0-43 16,-3-24-11-16,3 24-1 0,18-24 73 15</inkml:trace>
  <inkml:trace contextRef="#ctx0" brushRef="#br2" timeOffset="565636.1251">29208 16264 1 0,'13'-19'53'0,"-13"19"29"16,0-17-31-16,0 17-15 0,0 0-1 16,-12-13-4-16,12 13-4 15,-13-2-6 1,13 2-11-16,-13 2-3 16,13-2-3-16,0 0 0 0,-16 4 0 15,16-4-3-15,0 0 2 16,-13 9-1-16,13-9 1 15,-8 13 0-15,8-13 1 16,-10 19-4-16,4-6-1 16,3 4 4-16,-1 0-5 15,2 8 3-15,2-1-1 16,3 5-1-16,1 0-2 16,5 3 1-16,1-3 1 15,0 2 0-15,5 0 0 16,-1-11-2-16,2 1 2 15,1-2 0-15,1-9 2 0,2 0-1 16,3-4 0-16,0-9-1 16,0-3 3-16,2 2 0 15,-1-5-1-15,-2-4 1 16,-1-1 0-16,0-6 0 16,-3-3 0-16,0 1 1 15,-4-2-2-15,0-8 0 16,-1-3 1-16,-1-4-2 15,-3 0 0-15,-4-1 2 16,-2-3 1-16,-3-4 1 16,-3 1-7-16,-2 3 6 15,-3 5-7-15,1 4 7 16,0 2-6-16,-3 3 3 0,1-1-6 16,-1 8-1-16,2 5 3 15,-1 1-2-15,0 3 3 16,9 13-3-16,-16-17 4 15,16 17-2-15,0 0 3 16,0 0 4-16,-11 20-4 16,11-4 3-16,1 3-4 15,1 7 1-15,5 2 3 16,-1 9-3-16,4-3 3 16,-2 7-4-16,5-1 7 15,3 0-7-15,0 5 6 16,1-4-3-16,-1 0 0 0,2-3-2 15,-4-1 3-15,0-2-3 16,1 3 1-16,-2-4 1 16,-2-8 1-16,1-1 0 15,-3-9 1-15,-9-16-1 16,16 20 0-16,-16-20 0 16,0 0 1-16,15-10-1 15,-15 10 0-15,6-29-1 16,-2 11 0-16,-1 1 0 15,2-3-1-15,2-3 1 16,0 3-1-16,3-2-1 16,0 6 1-16,2 2-2 0,1 2 1 15,0 2-2-15,0 3 3 16,0 5-3-16,-13 2 2 16,21-4-1-16,-21 4 1 15,18 7 0-15,-18-7 1 16,14 22 1-16,-14-22-1 15,15 27 1-15,-5-6 1 16,-3 0 1-16,3 1-2 16,2-2 4-16,-1-1-3 15,2 4 4-15,-1-6-3 16,-1-2 1-16,-1-2-2 16,3 1 2-16,-13-14-3 15,20 23 0-15,-20-23 1 0,22 10-3 16,-22-10 1-16,20 3-2 15,-20-3 1-15,19-4 0 16,-19 4 2 0,17-26-4-16,-9 10 3 0,0-1-1 15,-1-6 1-15,2 1 2 16,-2-7-2-16,3-4-1 16,1 7-1-16,0-3 3 15,1 3 0-15,-1-1-2 16,-1 5 4-16,0 6-3 15,-10 16 3-15,16-14 1 16,-16 14 1-16,0 0-1 16,0 0-1-16,0 0-2 0,7 18-1 15,-7-18-1 1,2 19 0-16,-2-19-2 16,4 26 0-16,-4-26-1 0,7 26 2 15,-1-3 3-15,0 0-2 16,0-1 2-16,2 1 0 15,0 0 1-15,0-1 0 16,1 1 0-16,0-7 1 16,1-2-3-16,-10-14 1 15,20 16 0-15,-20-16-1 16,19 3-1-16,-19-3 1 16,17-14-2-16,-17 14 0 0,13-18 2 15,-7 2-1-15,-3-2 0 16,1-6 1-1,-1-3-1-15,1 4 0 16,1-3 3-16,-1-1 0 0,3 1-1 16,-1 1 2-16,2 8 0 15,1 4 0-15,-9 13-1 16,17-15 1-16,-17 15-1 16,15 0-1-16,-15 0-3 15,0 0-2-15,13 15-1 16,-13-15-1-16,9 20 1 15,-9-20-3-15,10 26 1 16,-5-13 1-16,3 7 2 0,-1 2 1 16,1-3 1-1,1 2 1-15,-2 1-1 16,1-1 5-16,-1-5-2 16,-3 3 1-16,0-6 0 0,-4-13-1 15,9 20 1-15,-9-20 1 16,0 0-1-16,0 0 0 15,0 0-1-15,13-4 0 16,-13 4 0-16,3-20-2 16,1 2 2-16,4 1 3 15,0 0 2-15,1-3-1 16,2-6 0-16,-1 3 0 16,3 1 0-16,2 3 0 0,-1 3-1 15,-4 0-2 1,-10 16 0-16,16-23 0 0,-16 23-1 15,13-4 1-15,-13 4 2 16,0 0-1-16,0 0-1 16,0 0-2-16,15 12-2 15,-15-12 0-15,7 23 2 16,-7-23-4-16,7 18 1 16,0 1-1-16,-1 0 3 15,1-6 1-15,2 4 1 16,0-2 0-16,-9-15-1 15,18 26 3-15,-8-13-1 0,-10-13 1 16,13 11-1 0,-13-11 0-16,15-1-2 15,-15 1-1-15,0 0 2 16,13-13-2-16,-13 13 1 0,9-22-1 16,-5 8 0-16,-4 14-1 15,9-21 3-15,-4 4-1 16,4 1 0-16,-2-5 0 15,-1 0-1-15,1 1 1 16,-1 6 0-16,1-1 1 16,0-1-1-16,-7 16 0 15,12-15 3-15,-12 15-1 16,0 0 1-16,13 7-2 16,-13-7-1-16,0 0 0 15,10 19-1-15,-4-6 0 16,-2 1-3-16,3 2 1 0,2 4-1 15,0 3 0-15,1-1 2 16,1 2-1-16,-1 1 0 16,3-5-3-16,-3-4 1 15,3-3-6-15,-13-13-6 16,22 7-8-16,-22-7-14 16,17-9-41-16,-15-14-10 15,-1-3 0-15,-6-15 12 16</inkml:trace>
  <inkml:trace contextRef="#ctx0" brushRef="#br2" timeOffset="565843.068">30935 15867 128 0,'0'0'97'0,"0"0"-3"16,0 0-8-16,10 16-82 15,-10-16-24 1,0 0-22-16,13 13-46 0,4 6-4 15,-4-12-4-15,7 6 26 16</inkml:trace>
  <inkml:trace contextRef="#ctx0" brushRef="#br2" timeOffset="566670.5618">31499 16327 66 0,'16'15'62'16,"-16"-15"19"-16,0 0-5 16,0 0-83-16,0 0 8 15,-15-19 0-15,1 16 16 16,-5-4 9-16,5 7 4 16,-4 4-20-16,3 2 1 15,2-6-4-15,-2 9-1 16,15-9-1-16,-21 16 0 15,8-3-2-15,1 2 1 16,0 1 0-16,4 0-5 0,-2 3 0 16,1 0-1-16,3 1 0 15,1 1 0-15,5-3 0 16,-2-2-1 0,6-3 0-16,-4-13 2 0,15 17 0 15,-15-17-1-15,23 10 1 16,-10-8-1-16,0-7-2 15,0-2 0-15,1-3 0 16,-2-3 0-16,1-2-1 16,-3-5 2-16,-6-4 2 15,-1-2 1-15,-1-2 3 16,-1-2 0-16,-1 0 2 16,-3 5 1-16,-1-1 1 0,4 6-1 15,0 3 1-15,0 17-1 16,-2-19 1-1,2 19 0-15,0 0-3 16,0 0 2-16,0 13-5 0,0-13 1 16,0 0 0-16,0 0-2 15,0 0 0-15,0 0 1 16,0 13-1-16,0-13 0 16,0 0 2-16,0 0 0 15,0 0-1-15,0 0 1 16,0 0-1-16,0 0 0 15,0 0 1-15,0 0-3 16,0 0 1-16,0 0 0 0,0 0 0 16,0 0 0-1,0 0 0-15,0 0-1 16,0 0 1-16,0 0 2 16,0 0-2-16,0 0 0 0,0 0 0 15,0 0 0-15,0 0 1 16,5 13 0-16,-5-13-1 15,0 0 1-15,0 0 1 16,0 0-1-16,0 0 0 16,0 0 0-16,0 0 0 15,0 0 0-15,0 0-1 0,0 0 0 16,4-13-2-16,-4 13-2 16,0 0-5-1,0 0-5-15,0 0-8 16,-6-14-17-16,6 14-31 15,-10-16-25-15,9 3-1 0,-8-15 1 16</inkml:trace>
  <inkml:trace contextRef="#ctx0" brushRef="#br2" timeOffset="567586.7055">31388 15636 109 0,'-3'-16'101'0,"3"16"-3"15,0 0-1-15,-6-13-76 0,6 13-15 16,0 0-1 0,0 0-4-16,0 0-3 15,-16 9-3-15,16-9 0 16,0 0-3-16,0 0-1 0,0 0 0 16,0 0 1-16,0 0 1 15,0 0 3-15,0 0 4 16,-1 13 1-16,1-13 2 15,0 0 2-15,-12 13-2 16,12-13 2-16,0 0-2 16,-10 19 0-16,10-19 0 15,-6 20 0-15,6-20 1 16,-7 20-3-16,3-5-1 16,1 0 1-16,0 4-1 15,2 6 2-15,-4 4-3 16,2-1 0-16,2 16-1 0,4-1 4 15,0 2 5-15,1 2-5 16,3 4 4-16,1-1-4 16,3 1 4-16,1 1-3 15,-2-9 2-15,1-1-7 16,2-2 0-16,2-2 0 16,-1-1-1-16,1-6 0 15,-2-7 0-15,0-5-1 16,5-6 7-16,3-2 2 15,-6-8 0-15,0 0 1 16,-1-7 0-16,2-2 0 16,0-5 2-16,-3-5 1 15,-1 0-7-15,-7-3-1 0,8-3 2 16,-3-5-2-16,0 1 1 16,-2-6-2-16,-3-2 0 15,3-4-3-15,-4-8-5 16,0-10 7-16,-2-3-6 15,-5-3 4-15,1-3-2 16,1 3 3-16,-2 4 0 16,-1 7 4-16,-3 11 3 15,1 13-2-15,-3 8 3 16,9 19 0-16,-4-16 1 16,4 16-2-16,0 0-3 15,-6 13-1-15,6-13-1 0,6 24-2 16,0-3-2-16,1 2 0 15,-1 16-4-15,2 3 4 16,7 7 4-16,-1 4-2 16,3 6 4-16,2 3-2 15,0 3 2-15,-2-1-3 16,5-8 5-16,-3-3-5 16,-2-5 0-16,0-6 0 15,-2-5-3-15,3-7 2 16,4-12 0-16,-2-10 0 15,0 0-3-15,4-4-2 16,-24-4-5-16,33-13-5 16,-10-6-19-16,-12-23-45 0,-8 6-12 15,-9-5 1-15,-8-9-2 16</inkml:trace>
  <inkml:trace contextRef="#ctx0" brushRef="#br2" timeOffset="567819.7378">31564 16120 113 0,'-22'14'94'0,"3"-8"-2"15,19-6 5-15,-13 10-54 16,13-10-38-16,0 0 3 16,26-13 1-16,-11 4 0 0,4 6-2 15,11-1-2-15,-6-3-12 16,11 2-10-16,0 0-1 15,5 5-16-15,-2-10-11 16,9 14-32-16,-1-4-19 16,-2 7 1-16,-2-3 3 15</inkml:trace>
  <inkml:trace contextRef="#ctx0" brushRef="#br0" timeOffset="575706.4211">25140 15825 1 0,'15'-6'39'0,"-15"6"46"16,0 0-2-16,0 0-52 16,4-13-13-16,-4 13-4 15,0 0-1-15,0 0-3 16,-1-13-2-16,1 13 1 0,0 0 1 16,0 0-1-16,0 0 0 15,0 0-3-15,0 0 1 16,0 0-1-16,0 0 1 15,0 0 0-15,0 0-3 16,0 0 1-16,0 0-2 16,0 0 1-16,0 0-2 15,0 0-1-15,0 0 1 16,0 0 0-16,0 0 1 16,0 0-2-16,0 0 2 15,0 0-1-15,0 0 0 16,0 0-2-16,0 0 1 0,0 0-3 15,-3 16 1-15,3-16-1 16,3 19 1 0,-3-19-2-16,4 25 3 15,0-9 0-15,1-1 0 0,-1 7 0 16,3 1 0-16,0 5-2 16,1-4 3-16,0 5-1 15,-1-3 0-15,1 3 1 16,-1 4 2-16,2-6-2 15,-4-1-4-15,2 0 9 16,1 5-7-16,-1-5 2 16,2-5-6-16,-2-1 7 15,-1 2-7-15,1-3 6 0,0 0 0 16,-1 1-3 0,0-4 0-16,-2 2 2 15,0 7 0-15,2-2 0 16,0 0-2-16,-2 2-2 0,0-1 2 15,2-1-4-15,0 3 5 16,-2-3-2-16,-1-1 1 16,1 4 0-16,1-7 0 15,-4 1 2-15,4 4-1 16,-1 1 0-16,-1-2 2 16,0 0-6-16,-2-6 5 15,5 1-7-15,-3 2 8 0,3-3-7 16,-4-2 6-1,3-2-3-15,-5-13 0 0,11 26 0 16,-2-8 2 0,-9-18 2-16,10 22-1 0,-10-22-2 15,14 25 2-15,-14-25 0 16,12 23 0-16,-12-23 1 16,10 13 1-16,-10-13-2 15,0 0 1-15,0 0 2 16,13 7-1-16,-13-7 1 15,0 0-1-15,0 0 3 16,0 0-3-16,0 0 1 16,15 4-1-16,-15-4-2 15,0 0 3-15,0 0-1 16,0 0-1-16,15-1-1 16,-15 1 1-16,13-6-3 15,-13 6 1-15,21-12 1 0,-8 12-1 16,2 0-1-16,1-1 1 15,2-3 0-15,0-2-1 16,4 6 3-16,1 4 0 16,0-8 1-16,0 0-5 15,0 1 2-15,3 3-1 16,2 0 0-16,1 1 1 16,1-2-1-16,0-8-2 15,2 12 2-15,0-7 2 16,-1 2-1-16,3-4 2 15,-3 3-1-15,1 1 0 16,-2-4 0-16,1 4 1 0,2-5-2 16,0 0 1-16,2 1 0 15,1 6-1-15,0-4 1 16,1 2-1-16,2-2 2 16,0 1-2-16,0 3 2 15,0 3-1-15,0-4-1 16,0-2 0-16,0-2 0 15,1 1-1-15,-2 3 1 16,2 2 0-16,-2-5-1 16,2 1 0-16,2 4 2 15,0-5 0-15,3 7 0 16,2-6-2-16,5 3 1 16,0-4-1-16,6 2 4 0,0 1-2 15,4-2 1-15,3 7-1 16,-3-4 1-16,1-3-1 15,-2 6 1 1,2-3 1-16,-2 2-2 0,-1-1 0 16,0 1-1-16,-3-2 1 15,4 2-1-15,0 6 4 16,1-8-1-16,0 1 0 16,3 2 1-16,-2 0-3 15,2 1 2-15,0 0-1 16,0-1 2-16,-5-3-2 15,1 3 0-15,0-1-3 0,-1 2 2 16,-1-1 4-16,1-3-3 16,-1-2 1-16,0 1 2 15,1 2-1-15,0 5-1 16,0-1 2-16,-2-7 0 16,1 4-2-16,-4 2 1 15,0-3-3-15,1 4 2 16,-1-5-1-16,1 0-1 15,-1 1 1-15,1-1 0 16,0-1 0-16,2-2 0 16,-2-2 2-16,1 3 0 15,-2 3 2-15,-4-4-3 16,1-1 1-16,-3 4 1 0,1-2-3 16,-4 5 3-16,0-1-2 15,0-4-2-15,0-2-2 16,0 2 4-1,1-2-1-15,0 6-2 0,1-8 1 16,4 4 3-16,-2 2 0 16,1-1 1-16,-1 2-2 15,1-4 1-15,-1 5-1 16,-1-4 1-16,-1 5 1 16,-3-6-4-16,1-1-2 15,0 7 0-15,-1-3 1 16,-2 1 1-16,-3-1 1 0,2 2-1 15,-1-2-1-15,-1 4 1 16,-1-4 1 0,3-1 5-16,-3 2-5 15,6 2 4-15,-2-3-1 0,-3 3 1 16,4-2-2-16,2-3 1 16,0 3-2-16,-9 0-4 15,7 2 6-15,-8-3-6 16,10 2 0-16,-7-7 1 15,7 7-1-15,-8-2 3 16,3 3-1-16,6 0-2 16,0-2-1-16,1-1 2 15,-9 0 1-15,-39 0 6 0,81 7 0 16,-81-7 1 0,63 3-1-16,-63-3 3 15,0 0-1-15,0 0-1 16,62 0-1-16,-62 0-7 0,0 0-2 15,0 0-9-15,0 0-16 16,0 0-31-16,0 0-36 16,14-47-9-16,-47 19-3 15,-16-14 3-15</inkml:trace>
  <inkml:trace contextRef="#ctx0" brushRef="#br0" timeOffset="578095.7765">25406 15701 1 0,'11'15'40'0,"-11"-15"38"15,0 0-1-15,13-6-60 16,-13 6-9-16,0 0 0 16,16-10 2-16,-16 10 0 15,15-3 1-15,-15 3 0 16,18-5-4-16,-2 5-1 16,2-1-4-16,2-5-3 15,4 3-1-15,4-1 1 16,2 0 2-16,3-2-1 15,3 0-1-15,3-1 0 16,4 1 0-16,4-1 1 0,3 1 0 16,5 2 0-16,1 0 0 15,5-4 1-15,5 1-1 16,6 1 1-16,2 1 0 16,1-3-1-16,7 3 1 15,0-3 0-15,4 3 0 16,-1 0-1-16,-3 1 1 15,3 0-5-15,3-2 4 16,3 3 1-16,1-3-2 16,4-1 0-16,2 0 2 15,4-2-2-15,2 3 4 16,0-2 0-16,0 3-1 0,-2-3-2 16,2 0 4-16,-1 6-2 15,-4-4 0-15,-2 3-1 16,-2 0 0-1,-3 4 0-15,-1-1 1 0,-3 2-2 16,-4-1-1-16,-3-1 1 16,1 0 2-16,-3 3 1 15,2-3-2-15,-3-1 1 16,-3-2-1-16,-3 4 2 16,-2-1 1-16,0 2-2 15,-2-1-1-15,0-2-1 16,1 2 2-16,2-1 1 15,-1 2 0-15,4-2 0 0,1-3-1 16,-1 4 1 0,-1-4 0-16,-2 2 0 15,-2-3 0-15,-1 4-4 16,-3-3 1-16,0 0 0 0,0-1 4 16,-3-1 0-16,1 2-1 15,-2 0 1-15,0 2-1 16,-4-2 1-16,2-1-1 15,-1-1-1-15,-3 5-3 16,-3-2-1-16,-2-3 0 16,2 2-1-16,-3 0 2 15,-1 2-1-15,-2 0 0 0,-4-2 0 16,1 0 0 0,-1 0 0-16,-3 3 0 15,4-2 7-15,-2 0 0 16,1-3-1-16,-2 2 2 0,0 2 0 15,-2-1-2-15,-1 1 2 16,0-2-1-16,-1 2-6 16,-2 1-2-16,1-2 2 15,-5 1 0-15,3 1-1 16,1-2 1-16,0 2-1 16,-1 2 0-16,1-2 0 15,-1-2 2-15,1 2-4 16,5 2 2-16,-1-4 0 15,-8 4-1-15,2-1 1 16,-5-1 1-16,-27 0 9 16,0 0 1-16,61 7 1 15,-61-7 1-15,0 0 1 0,0 0 1 16,0 0 1-16,0 0 1 16,0 0-7-16,0 0-2 15,0 0 2-15,0 0-2 16,0 0-2-16,0 0 1 15,0 0-2-15,0 0 0 16,0 0-1-16,0 0-1 16,59 38 0-16,-59-38-1 15,0 0 3-15,0 0-3 16,0 0 1-16,0 0-1 16,0 0 1-16,0 0-1 15,0 0 0-15,0 0 0 0,4 59 0 16,-4-59-1-16,0 0 0 15,0 0 1-15,0 0-1 16,0 0 0-16,21 68 2 16,-21-68-2-16,0 0-2 15,17 65 2-15,-17-65-1 16,0 0 0-16,16 88 1 16,-16-88-1-16,10 75 1 15,-10-75-1-15,19 81 2 16,-19-81-2-16,18 92 4 15,-18-92 4-15,22 90-6 16,-22-90 5-16,23 86-6 16,-23-86 7-16,9 90-6 0,-9-90 6 15,17 80-7-15,-17-80-1 16,7 84 3-16,-7-84-3 16,8 69 1-16,-8-69-1 15,12 62 1-15,-12-62-1 16,0 0 2-16,12 84 0 15,-12-84 0-15,0 0-3 16,13 68 5-16,-13-68-3 16,0 0 2-16,0 0 0 15,16 76 0-15,-16-76-2 16,0 0 2-16,0 0 0 0,0 0 1 16,10 67-2-16,-10-67-2 15,0 0 1-15,0 0 1 16,0 0-2-16,0 0 1 15,0 0 0 1,0 0 0-16,0 0 0 0,0 0 3 16,0 0-2-16,0 0 0 15,0 0 0-15,0 0 0 16,0 0 0-16,0 0 2 16,0 0-1-16,0 0-3 15,0 0 2-15,0 0 1 16,0 0-1-16,0 0 0 15,0 0 0-15,0 0-5 16,0 0 2-16,0 0-4 0,0 0-8 16,0 0-11-16,0 0-26 15,0 0-45-15,0 0-1 16,0 0-1 0,0 0 2-16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2:29:08.43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3858 1830 94 0,'0'0'89'0,"0"0"-7"16,0 0-11-16,-14 30-69 16,12-4-2-16,1 10 2 15,-1 10 0-15,1 3 4 16,-2 6 0-16,2-2 2 15,-4 14-1-15,5-5-2 16,-3 0 2-16,5-2-3 0,-1 0 1 16,2-1-6-16,2 1 1 15,-1-1-6-15,0-9-2 16,-2-6-9-16,3 0-16 16,-7-24-40-16,0 4-10 15,2-24-4-15,-17-3 6 16</inkml:trace>
  <inkml:trace contextRef="#ctx0" brushRef="#br0" timeOffset="367.6729">3232 1932 115 0,'-10'-14'97'16,"0"-12"3"-16,8 4-11 16,2 2-76-16,5-3-10 15,6 1-4-15,7 0 0 16,3 1-4-16,9-5-1 15,8-7-2-15,11-8 0 0,19-8 2 16,8-3 6-16,7 5 0 16,3 2-3-1,6 0-12-15,-2 10-7 16,1 18-22-16,-19 14-39 0,-6 26-4 16,-14 11 2-16,-7 2 43 15</inkml:trace>
  <inkml:trace contextRef="#ctx0" brushRef="#br0" timeOffset="1383.2966">4079 2356 141 0,'0'0'98'16,"11"-34"-7"-16,0 12-22 15,-1-1-66-15,1 4-5 16,2 3-1-16,-1 2-6 16,-12 14 4-16,19-12-1 15,-19 12 0-15,18 9 4 0,-8 7 5 16,0 1-2-1,2 10-1-15,0 2 1 16,1 5 3-16,1 2 0 16,-1-2 2-16,1 2-4 15,-1-3-1-15,2-5 1 0,1-5 1 16,2-7 1-16,7-2-2 16,1-8-2-16,7-5 2 15,3-5-2-15,5-4 0 16,-1-7 0-16,3-2-2 15,1-8 1-15,-4-4-2 16,-3-2 3-16,-2-5-2 16,-6 1 4-16,-5 2-3 15,-6 4 5-15,-5 3-3 16,-7 7 6-16,-5 6-5 16,-1 13 3-16,0 0-3 15,-19-7 0-15,19 7-1 0,-20 14-2 16,10 2 0-16,1 4-6 15,4 2 5-15,-1 1-5 16,3 5 5-16,0 0-3 16,3-3 4-16,3 1-2 15,3-7 5-15,2-5 0 16,-8-14-2-16,28 19 2 16,-10-16 0-16,4-5 1 15,0-5-2-15,1-9-1 16,0-1 0-16,-1-8-1 15,-2-5 1-15,-3 1 4 16,-1-7-3-16,-2 7 0 16,-2 0 0-16,-2 6 3 0,-1 2-5 15,-9 21 3-15,13-10-5 16,-13 10 0-16,13 23-1 16,-8-9-3-16,1 9 2 15,-1 6 0-15,2 0 3 16,-1-2-1-16,-1-4 4 15,1-2-4-15,-2-4 5 16,1 0 1-16,-5-17 0 16,8 13-1-16,-8-13-2 15,0 0 2-15,0 0-2 16,15 3 0-16,-7-17-1 16,5-8 0-16,3-4 0 0,3-3 2 15,4-5 0-15,2-1 1 16,4 5 0-16,-1 5 4 15,0 8-5-15,-2 11 5 16,-2 9-6-16,-1 7-1 16,-2 13-3-16,-3 5-4 15,-3 2 0-15,-2 6-7 16,0 0 3-16,-6-7-17 16,3 7-4-16,-8-14-33 15,3 1-17-15,-5-23 1 16,-7 23 15-16</inkml:trace>
  <inkml:trace contextRef="#ctx0" brushRef="#br0" timeOffset="1616.7046">4799 1955 107 0,'-7'-35'92'16,"5"4"-8"-16,1 3-4 15,-1 4-78-15,17 9-13 16,-1-1-11-16,5 24-26 0,-5-4-32 16,4 21-6-16,-8 3 2 15</inkml:trace>
  <inkml:trace contextRef="#ctx0" brushRef="#br0" timeOffset="1799.8139">4294 2166 144 0,'-27'-18'98'0,"12"3"-15"16,6-4-34-16,-8 0-130 15,17 19-11-15,10-26-4 0,-10 26-4 16</inkml:trace>
  <inkml:trace contextRef="#ctx0" brushRef="#br0" timeOffset="1966.2752">4614 1127 179 0,'29'-58'105'0,"-29"58"-13"16,52-71-9-16,-52 71-106 15,59 0-54-15,-59 0-29 0,58 103 7 16,-41-5-8-16</inkml:trace>
  <inkml:trace contextRef="#ctx0" brushRef="#br0" timeOffset="3534.8366">5832 1428 78 0,'0'0'98'0,"0"-101"-5"16,0 101-13-16,9-17-78 16,-4 36-11-16,7 26-1 15,1 17 1-15,0 10 1 0,-1 10 1 16,5 12 9-16,0 4 2 15,2-4 5-15,1-5 0 16,2-14-1-16,1-11 2 16,3 5-3-16,1-16-6 15,-1-4 0-15,0-14-2 16,-3 0 1-16,0-9 0 16,-1-6 4-16,0-9-3 15,-2-11 4-15,-1-7 1 16,-1-7 1-16,3 1 2 15,-1-13-4-15,-2 1 4 16,1-2-5-16,0 2 2 16,3 2-6-16,-2 3 4 0,1 8-6 15,1 2-1-15,1 7-1 16,-1 1-3-16,-1 6 3 16,0 2-2-16,-4 7 3 15,-3 0-1-15,-2 3 3 16,-2-2 0-16,-3-1 3 15,-2 3 0-15,-1-2 0 16,-4-14-1-16,9 15 3 16,-9-15-1-16,0 0 0 15,17 3 1-15,-17-3-5 16,22-13 3-16,-9 0-2 16,1-2 2-16,0 2-4 0,1-3 1 15,1 5-1-15,0-1 0 16,-1 6 2-16,1 2-2 15,0 4 2-15,1 3-1 16,2 6 0-16,0 5 0 16,1 3 0-16,-1-2-3 15,1-1 4-15,-3 4-4 16,2-5 4-16,-3 2-2 16,1-2 0-16,-2-2 0 15,-15-11 3-15,23-3 2 16,-23 3-5-16,16-9 5 15,-16 9-5-15,13-22 4 16,-5 6-2-16,1-2-1 0,3 5-1 16,1-5-1-16,3 3 2 15,-1-3 1-15,3 4 0 16,-1 2-1 0,0 4 0-16,1 2 0 0,0 3 0 15,1 4 0-15,-3 2 0 16,1 4-4-16,-1 5 4 15,-1-3-1-15,-1 2 1 16,0 4 1-16,-2-2 1 16,-12-13 1-16,23 20-1 15,-10-12 3-15,0 7-4 0,0-6-2 16,3 4 2-16,-2-8-2 16,4 0 1-16,3 3 1 15,0-2-1 1,0-4-4-16,2-11 6 0,6 2 2 15,-3-3-3-15,4 4 5 16,1-3-4-16,-2-7-1 16,2 2 1-16,2-1 4 15,-1 1-5-15,-1-5 1 16,-3-4 0-16,0-9-2 16,-5-2 2-16,-3-2 2 15,-4-10-1-15,-7-5-2 16,-5-8 0-16,-7-15-1 15,-4-4 2-15,-8 11-3 0,0-4 0 16,-6-7-1 0,1 9 2-16,20 69-1 15,-33-103 0-15,33 103 2 16,0 0-5-16,-33-57 1 0,33 57-2 16,-6 27 2-16,5 16-3 15,1 12 3-15,0 20 0 16,1-1 0-16,0 17 4 15,1 4-1-15,-1 1 5 16,1-8-2-16,1-2 0 16,-3-19-4-16,1-2 4 15,2-6-2-15,-2-8 3 0,1-6-4 16,-1-8 2 0,1-6-3-16,-4-13 1 15,-1-3-3-15,3-15-15 16,-18 8-37-16,2-12-28 0,-15-13-2 15,0-1-2-15</inkml:trace>
  <inkml:trace contextRef="#ctx0" brushRef="#br0" timeOffset="3700.595">6903 1945 72 0,'-58'-10'94'16,"5"-3"0"-16,11 1-5 15,6 4-64-15,8-15-31 16,15 5-26-16,0-9-48 16,16-8-9-16,1 3 0 15,8-15 12-15</inkml:trace>
  <inkml:trace contextRef="#ctx0" brushRef="#br0" timeOffset="3839.7589">6815 1208 178 0,'0'0'106'0,"0"0"1"16,7-59-33-16,-7 59-81 16,0 0-24-16,78-2-19 15,-78 2-44-15,86 7-3 16,-86-7 2-16,103 15 5 16</inkml:trace>
  <inkml:trace contextRef="#ctx0" brushRef="#br0" timeOffset="4131.7643">5748 1871 134 0,'-46'18'103'15,"19"-2"-7"-15,14-12-17 16,13-4-89-16,47-22-28 16,15-9-22-16,32-14-32 15,14-1 3-15,24-6-10 16</inkml:trace>
  <inkml:trace contextRef="#ctx0" brushRef="#br0" timeOffset="6869.3426">9228 1629 76 0,'5'-102'60'16,"-5"102"-15"-16,-10-100-7 16,10 100-7-16,-28-95-6 15,28 95-6-15,-39-88-2 0,39 88-3 16,0 0-6-16,-78-22-6 16,78 22-4-1,-62 62 2-15,28 3 1 16,-1 12 0-16,1 18 0 0,0 9 1 15,4 8 1-15,3-5 1 16,2 7 1-16,6-23-2 16,8-9-2-16,4-13-4 15,7-4 4-15,5-10-3 16,7-17 4-16,7-12-5 16,8-11 1-16,5-6 0 15,1-13 3-15,4-11 5 16,1-8-5-16,2-7 4 0,-1-9-4 15,-1 4 6 1,-5-4-3-16,-1 2 3 16,0 4-6-16,-1 7-1 15,0 3 1-15,-3 10-3 0,0 11 0 16,-1 7 0-16,-1 6-1 16,-4 6-2-16,-3 5 2 15,-6 1-1-15,-3 3-3 16,-4-1 0-16,-2-2-4 15,-7-7 0-15,2-2-5 16,1-14 1-16,-18 6-13 16,-1-15-2-16,-2-2 4 0,-10-14 9 15,-5-7 9 1,0-4 5-16,-4-7 15 16,1 3 0-16,-1-1 15 15,8 4 4-15,2 5 1 0,12 7-8 16,5 8-4-16,7 4-6 15,6 13-8-15,16-3-2 16,9 8-6-16,8-3 1 16,10 0-1-16,5 5 3 15,4-5-1-15,1 3 0 16,-1 1 1-16,-1-6 1 16,-8 9 2-16,-5 1 0 15,-8 1-1-15,-4 7-3 16,-5 3 0-16,-2 5-1 15,-3 3-2-15,-3 1 3 16,0 1-4-16,-3 2 3 16,0-1 2-16,-3-6-1 0,2 4-1 15,-2-7 2-15,2-1-1 16,-2-5-4-16,-1 0 3 16,0-4-2-16,-6-13 2 15,0 0 2-15,0 0-2 16,0 0-2-16,0 0 4 15,-7-23 2-15,-5-4 0 16,0-1 1-16,-1 1-3 16,0-6 0-16,2-8 2 15,7 4 0-15,2 2-1 16,8 6-1-16,5 6-4 16,5 2-1-16,5 3-2 0,3 5-5 15,6 6 2-15,1 9 4 16,-1-2 0-16,0 2 0 15,1-3 6-15,-1 4 0 16,0 1 3-16,-1 2 5 16,-4-5-3-16,-2-1-1 15,-2-1-2-15,-3 1 0 16,-4 0-3-16,-14 0 3 16,17 0-2-16,-17 0 0 15,0 0-2-15,0 13 5 16,0-13-2-16,-20 25 0 15,7-4 0-15,-1 2-1 16,-2 10-2-16,0-1 1 0,0 4 1 16,2-1-3-1,1 5 1-15,3-5-3 0,2-6 5 16,4-5-5-16,3-6 7 16,2-5-7-16,-1-13 5 15,12 14-3-15,-12-14 6 16,15-17 1-16,-4-1-3 15,0 1 6-15,-1-7-6 16,2-1 6-16,-2-1-5 16,1-4 3-16,2 2-6 15,-1 5 2-15,-1 2 0 16,1 5-3-16,-12 16 0 0,23-16-2 16,-10 14 1-16,-13 2-2 15,22 21 1 1,-12-5 0-16,0 4 1 15,-1-3 0-15,-1 9 0 0,-1-3 2 16,1-1 1-16,-4-5-1 16,2-3 0-16,-2-1 0 15,-4-13 1-15,7 15-2 16,-7-15 6-16,0 0-2 16,13-23 0-16,-13 23 2 15,9-35-1-15,-3 15 1 16,1-9-3-16,-1 6 3 15,1 0-5-15,0-2 0 0,2 4 0 16,-2 3-1-16,-7 18-5 16,20-21 2-1,-20 21-1-15,20 1-1 16,-20-1 0-16,22 26 1 0,-12-6 0 16,-3-2-1-16,-1 5 7 15,0-2-2-15,-2 5 0 16,-1-7 3-16,0-4 0 15,-3-15 0-15,4 21 1 16,-4-21 1-16,8 15-3 16,-8-15 1-16,0 0 1 15,15-15 1-15,-15 15-1 0,13-24-1 16,-2-2 1-16,-3 0 1 16,2-5 0-1,3 6-1-15,2-7-2 16,-1 12 1-16,1-1-4 0,0 6 0 15,1 7-1-15,2 11-1 16,-1 6 2-16,-1 8-3 16,-2 6 4-16,1 2-3 15,-1 4 1-15,-2 1 3 16,-2 2 0-16,-3-8 0 16,-3-2 1-16,1-5 2 15,-3 0-2-15,-2-17 3 16,2 19 0-16,-2-19-4 15,0 0 3-15,0 0 0 16,1-14-1-16,1-5-2 16,1-5 1-16,2-4-1 15,1-5 1-15,3 1 3 0,1 3-3 16,3 2 0-16,0 10-2 16,0 8 0-16,0 6-1 15,0 12-1-15,3 4 0 16,-5 8-1-16,2 10 0 15,-3 3 1-15,1-1 3 16,0 2-1-16,-1 1 1 0,2-6-2 16,-1 2 1-1,4-7-7-15,3-8-4 16,1-4-13-16,9-1-25 16,-5-17-38-16,10-3-1 15,-3-10-3-15</inkml:trace>
  <inkml:trace contextRef="#ctx0" brushRef="#br0" timeOffset="8091.6986">11129 2248 95 0,'-15'9'92'16,"15"-9"-2"-16,0 0-4 15,0 0-72-15,6-19-8 16,-6 19-5-16,25-12 0 0,-8 7-1 15,2 2-6-15,2 0-2 16,4 3-1-16,1-3-3 16,6 4-6-16,-5-2-10 15,8 1-18-15,-9-3-35 16,5 4 2-16,-3-5 0 16</inkml:trace>
  <inkml:trace contextRef="#ctx0" brushRef="#br0" timeOffset="8708.5312">12067 1479 71 0,'8'-74'86'0,"-8"74"-1"16,-10-62-7-16,10 62-70 16,0 0-7-16,-36-75 3 15,36 75-5-15,0 0 2 0,-72-31-2 16,72 31 2-16,-64 11-2 15,64-11 3-15,-67 32 3 16,67-32-6-16,-67 43 9 16,40-4-7-16,2 17-1 15,8-4 0-15,7 2 4 16,7 6-2-16,9 1-4 16,7 5 4-16,7-4-5 15,9-11 4-15,7-11 0 16,3 3 0-16,3-2-3 15,2-2 1-15,-3-6 2 16,1 0-1-16,-3-5-1 16,-8-4 2-16,-5-1-1 0,-5-4 1 15,-10-5 0-15,-7 2 1 16,-6 0 0-16,-13-6 0 16,-5-3 2-16,-8 2-1 15,-2-5 1-15,-7 2-2 16,-4-3 4-16,-2-6-3 15,3-3-2-15,1 4 0 16,3 0-4-16,5-2-4 16,4 1-15-16,12 0-26 15,1-3-33-15,14 6-4 16,0 0 1-16</inkml:trace>
  <inkml:trace contextRef="#ctx0" brushRef="#br0" timeOffset="10237.614">12460 1848 116 0,'18'-13'88'16,"-11"-3"-7"-16,-7 16-9 16,0 0-82-16,-25-8-3 15,8 6 2-15,-6 4 6 16,-3 4-1-16,-1 8 5 15,-2 9 8-15,3 0 4 16,-2 6 5-16,7 4-4 0,1 8-3 16,5-1-5-16,4 2-1 15,5-3-2-15,4-5-1 16,7 1-2 0,5-5 1-16,6-4 3 0,5-10-2 15,5-1 1-15,10-14 1 16,8-1 0-16,5-11 0 15,3-10 0-15,4-10 1 16,0-11-1-16,1-19 1 16,-3-15-5-16,-6-14 3 15,-9-25-3-15,-7-5 5 16,-8-1-8-16,-6 7 9 0,-8 9-4 16,-6 12 5-16,-4 21-6 15,-4 13 10-15,4 59-7 16,0 0-1-1,0 0-1-15,-34-59-3 0,34 59-4 16,0 0 6-16,0 0-1 16,-28 79-7-16,28-79 7 15,-11 98-3-15,9-21 8 16,-1 11-5-16,3 3 6 16,-2 4-8-16,5 9 9 15,3-8-3-15,1 7-1 16,2-17 0-16,4-9 2 15,3-17-1-15,0-9 1 0,5-11-2 16,-1-11-1-16,2-11 1 16,0-13-2-16,-4-6 3 15,3-11-4 1,-4-2 0-16,-1-6 0 0,-3-5 2 16,-2-2 3-16,-2-1 0 15,0 2 0-15,-2-1 2 16,0 8 0-16,0 3-3 15,-7 16 0-15,16-11 1 16,-16 11-6-16,23 7 1 16,-8 6 0-16,-1 3-3 15,2 1 2-15,-3 2 3 0,0 3 1 16,-2-5-1 0,1-3 3-16,0 1 0 15,-12-15 2-15,20 18-2 16,-20-18 1-16,23 3-3 0,-10-14-1 15,-13 11 1-15,26-23-1 16,-12 5 0-16,-1-6-3 16,2-2 6-16,-2 4-4 15,-2-2 2-15,1 8 1 16,-2-3 0-16,-10 19-3 16,20-13-1-16,-20 13 0 15,22 6-4-15,-22-6 2 16,23 22 1-16,-12-9-1 0,1 7 0 15,-1-2 4 1,-1 0 0-16,1 1 1 16,-3 2 1-16,1-6 1 15,-9-15-1-15,16 17-1 0,-16-17 3 16,16 9-2-16,-16-9 1 16,23-15-4-16,-10-1 2 15,1 2-1-15,2-5 1 16,-2 0 1-16,1-2-3 15,-1 1 1-15,-2 5 0 16,-12 15 1-16,17-14-4 16,-17 14 1-16,13 3-1 15,-13-3-1-15,13 18 0 16,-13-18 0-16,16 31 2 16,-9-13 0-16,2 3 3 15,-1-3 0-15,1-5 2 0,0 0-1 16,-9-13 2-16,17 15-2 15,-17-15 0-15,16-6-2 16,-16 6 3-16,19-17-4 16,-19 17 0-16,19-22 2 15,-9 8-4-15,0-2 2 16,0 0 1-16,0 0-1 16,0 0 1-16,-10 16-2 15,19-20 4-15,-19 20-5 16,17-4 3-16,-17 4-1 15,17 13-2-15,-9 4 3 16,0 0-2-16,1 5 2 16,0-1-4-16,-1 0 4 0,2 2-2 15,2-9 2-15,-2 8 1 16,-10-22 2-16,25 24-1 16,-25-24 0-16,24 18 1 15,-24-18-2-15,23 11-2 16,-23-11 0-16,22 3-1 15,-22-3-4-15,17 4 1 16,-17-4 0-16,16-4-1 16,-16 4 2-16,16-10 1 15,-16 10-6-15,13-12-14 16,-13 12-21-16,10-20-38 16,-9 3 0-16,4 1-4 0,-5-4 39 15</inkml:trace>
  <inkml:trace contextRef="#ctx0" brushRef="#br0" timeOffset="11404.189">14453 2010 67 0,'0'0'81'16,"19"-9"-1"-16,-19 9-5 16,13-11-62-16,-13 11-7 15,0 0-6-15,-13-18 3 16,13 18 2-16,-22-7 2 16,5 6 1-16,2 5 0 15,-2-3-3-15,1-5 0 16,0 4 1-16,2 9-3 15,0 2-2-15,1-2-2 0,0 7 1 16,1 0 0 0,2 7 0-16,3 1 1 15,1 2-2-15,3-5 2 0,3 2-3 16,4-3 3-16,5-7-1 16,4-2 1-16,4-8 0 15,2-3-2-15,4-6 5 16,2-4-2-16,1-11 2 15,0-7-3-15,-5-12 1 16,-1-12-1-16,-5-23 1 16,-6-23-3-16,-4-18 5 15,-5-6-10-15,-7-1 8 0,-3 3-3 16,-2 3 8 0,1 19-9-16,-1 22 6 15,12 76-2-15,-21-85 0 16,21 85-2-16,0 0-3 0,0 0 3 15,0 0-2-15,0 0-1 16,-16 102-6-16,17-37 6 16,1 26-9-16,-1 7 13 15,2 13-4-15,0 3 3 16,1 2-6-16,2-8 9 16,6-7 1-16,3-12-1 15,4-15 0-15,6-16 2 16,4-15-3-16,2-11-1 15,5-14-2-15,3-9 2 16,-3-9-1-16,1-13 0 16,-1-13 1-16,-2-16-2 15,-3-13-1-15,-3-20 0 0,-5-23 0 16,-5-17 3-16,-2-9 7 16,-2 4-5-16,-4-1 2 15,-1 11-2-15,-2 16 5 16,-1 25 0-16,-6 69 0 15,14-72-14-15,-14 72 0 16,0 0 5-16,0 0-7 16,33 91 2-16,-25-19-4 0,-1 13 1 15,-1 16 2 1,-2 5 9-16,0 6-7 16,-2-2-1-16,-1-11-5 15,-2-22-7-15,5-11-17 0,-7-23-38 16,8-4-7-16,-8-21 0 15,3-18 21-15</inkml:trace>
  <inkml:trace contextRef="#ctx0" brushRef="#br0" timeOffset="11604.6029">14916 1827 100 0,'-7'-42'85'16,"-3"4"4"-16,8 21-4 15,4 1-63-15,7 2-12 16,6-2-4-16,7-4-5 15,11 1-10-15,6-1-8 16,16 2-12-16,0-2-3 16,10 7-8-16,-7-3-10 0,2 15-34 15,-14 11 5-15,-8 1 22 16,-15 10 57-16</inkml:trace>
  <inkml:trace contextRef="#ctx0" brushRef="#br0" timeOffset="12044.2479">13299 1428 114 0,'0'0'98'0,"0"0"-8"16,0 0-11-16,-38-44-84 15,57 57-9-15,0 3-1 16,4 15 4-16,0 0-2 0,0-7 6 16,-1 4 2-16,-4 0 10 15,0-13 1-15,-5-17 7 16,-13 2 0-16,17-14 2 16,-13-6-1-16,-4 20-4 15,-1-62 1-15,1 62-9 16,-9-58-10-16,9 58-28 15,0 0-50-15,0 0-8 16,-43-45 0-16,27 77 13 16</inkml:trace>
  <inkml:trace contextRef="#ctx0" brushRef="#br0" timeOffset="14239.8314">4646 3023 38 0,'0'0'73'15,"-13"-15"4"-15,13 15-35 16,0 0-17-16,1-16-10 16,-1 16-6-16,0 0-3 0,19-8-5 15,-19 8 2-15,25-7-3 16,-7 2-1-16,3 2 2 16,3-2 0-16,7 0 0 15,3-3-1-15,4-1 4 16,2-1-4-16,3 1 2 15,4 3 0-15,2 1 0 16,3 2-1-16,1-2 0 16,2 4-1-16,2 0 0 15,1 1 3-15,1 2-2 16,-1 0 0-16,3-2-2 0,-2-2 1 16,-3 1-1-16,0-2 1 15,-1 0 0-15,1 0-2 16,4-1 2-16,0 0-2 15,1-1 3-15,2 2-2 16,4 3 3-16,0-1-3 16,6 1 2-16,0-6-1 15,-2 2 1-15,1-2-2 16,-3 0 1-16,1 1 0 16,2-4-1-16,3 0 0 15,-2 5 0-15,1 1 3 16,1 3-4-16,0-1 3 15,4 1-2-15,1-2-2 16,-4 4 3-16,1-1 0 0,3-5-2 16,4-3-1-16,4 1 3 15,0 0-2-15,3-4 0 16,0 1 1 0,-2 1 1-16,2 6-1 0,-7-1 0 15,0 9 2-15,1-3-3 16,3 0 2-16,-2 4-1 15,4-3 3-15,4-4-4 16,2-5 1-16,-1 3 0 16,2-5 0-16,-2 3 1 15,-1-4 0-15,0 0 1 16,0-1-1-16,-5 11-1 0,1-5 3 16,-1 3-2-16,-2-2 1 15,-7 4 0 1,1-2-1-16,-1 4 0 15,0 0 2-15,1-7 0 0,-1 11-1 16,5-11 1-16,0 4 0 16,1 1-1-16,1 3 2 15,-3-9 0-15,1 7-3 16,-1 0 0-16,1-7 0 16,-6 6 1-16,0 0-1 15,2-8 2-15,-1 3-1 16,-4 3 2-16,-2-1-1 0,-4-2 0 15,1 6 2-15,0-9-1 16,-1 5-1-16,0-2-1 16,2 1 1-16,0 2-3 15,3-4 2 1,3 2 1-16,-2-2-1 0,-1 3 2 16,0-5-3-16,-1 4 2 15,0-2-2-15,1 4 3 16,-2 2-2-16,4-7 0 15,-1 5 1-15,5-3 0 16,0-1 0-16,0 1 0 16,-1 0-2-16,-5-1 2 15,0-3 0-15,-1 5-1 16,0-6-2-16,-5 8-1 0,1-3 3 16,0-2-1-1,-1 4 1-15,-1-3 0 16,0 4 0-16,-5 0 2 0,-1 2 0 15,-4-3 0-15,-5 5-1 16,1-4 1-16,-4-3 0 16,-1-4 0-16,-1 6-1 15,-2-9 0-15,-1 1 0 16,-2-2 1-16,-1 5 1 16,-2-1-2-16,-1-1-1 15,2 4 1-15,-1-3 1 16,-1 2-1-16,1 3 0 15,-2 0-1-15,-1 1 0 16,-2-4 1-16,-2 5 2 16,-7 2-4-16,-4-5 0 15,-5 4 0-15,-2-4 0 0,-15 3-3 16,17-7-17-16,-8 23-56 16,-9-16-12-16,0 0-2 15,4-16-7-15</inkml:trace>
  <inkml:trace contextRef="#ctx0" brushRef="#br0" timeOffset="43201.1644">2323 4166 110 0,'0'0'84'0,"0"0"-4"0,0 0-5 15,0 0-74-15,0 0-3 16,0 0 1 0,-7 15 0-16,7-15-1 15,4 18 2-15,-2-5 2 0,0 3 1 16,1 1 3-16,2 6 1 15,0 7 0-15,1 3-1 16,1 9 0-16,1 4 0 16,2 6-3-16,3 5 4 15,-2 5-4-15,2 1 1 16,2-2-1-16,-1-3 1 16,2-5-2-16,-2-3 2 15,-1-6-7-15,0-5-3 0,-1-9 1 16,-3-6 7-1,-1-3-8-15,-3-7-1 16,-5-14-6-16,5 17-5 16,-5-17-41-16,0 0-18 0,-7-21-4 15,-3-7-10-15</inkml:trace>
  <inkml:trace contextRef="#ctx0" brushRef="#br0" timeOffset="43700.7633">2258 4264 138 0,'-23'-22'84'0,"-4"-1"-3"16,5 6-29-16,3 4-47 0,6 0 0 15,2 0-1-15,11 13-3 16,-8-18-1-16,8 18-2 15,15-11 0-15,4 6 2 16,2-2 1-16,7 6 1 16,8-1 0-16,3 5 1 15,5 2 2-15,4 5-7 16,3 7-1-16,-1 5 0 16,-1 8-2-16,-3 5-1 15,5 9-2-15,-5 5 2 16,-4 3-1-16,-5 2 7 15,-6-1 1-15,-8 3 1 16,-7 2 2-16,-8 0 0 0,-15-5 2 16,-7 1 0-16,-14-1-1 15,-6 3 0-15,-10-2 0 16,-5-2 8-16,-3-5-5 16,0-2 3-16,2-5-3 15,4-4 2-15,2-7-2 16,10-7 3-16,5-6-5 15,7-8-10-15,8 0-15 0,1-14-36 16,13 6-30 0,0 0-7-16,1-19-2 15,6 5-4-15</inkml:trace>
  <inkml:trace contextRef="#ctx0" brushRef="#br0" timeOffset="45452.978">2903 5040 103 0,'0'0'82'0,"-17"3"-4"15,17-3-31-15,0 0-40 16,0 0-3-16,0 0 0 16,14-9-2-16,-14 9 0 0,28-6 0 15,-10-1 4-15,7-2-1 16,-1-5 1-16,5 0 1 16,0-5 1-1,1-6-1-15,-1-2 0 0,-1-6-2 16,-5-5-3-16,-3-4 1 15,-4-4-1-15,-3-7-1 16,-3-6 0-16,-3-2 0 16,-3-1-1-16,-2 4 2 15,-2 5 2-15,-2 5-3 16,0 9 1-16,-3 8-1 16,-1 12-1-16,-1 4 0 15,7 15 1-15,-17-7-2 16,17 7-1-16,-22 6 0 0,22-6-2 15,-21 22 1 1,11-2 0-16,2 7-1 16,4 5 0-16,0 7 2 0,2 10-2 15,4 1 2-15,1 7 4 16,2 2-1-16,1 0 1 16,1 0 0-16,2-2 0 15,0-6 0-15,4-7 1 16,0-1 1-16,4-8-8 15,2-11 0-15,-1-5 2 0,3-6 0 16,-1-7 0 0,0-5-1-16,-4-5 2 0,0-5-2 15,-16 9 7 1,21-24-1-16,-13 8-1 0,-3 1 1 16,-2 1-1-16,-3 14 0 15,6-20 0-15,-6 20 0 16,0 0-2-16,0 0 0 15,0 0-1-15,0 0-1 16,0 0 0-16,6 18 0 16,-3-5-2-16,1 0 1 15,3 2 2-15,0 1 0 16,4-2 1-16,-11-14 1 16,23 22 0-16,-9-14 0 15,3-2 0-15,1-4 0 16,2-4-1-16,2-5 1 15,-1-2-1-15,2-4 1 16,-1-3 0-16,0-4 0 0,-4 0 2 16,0 4 0-16,-5-3 1 15,-2 6-1-15,-4 0 0 16,-7 13-1-16,8-12 0 16,-8 12-2-16,0 0-1 15,0 0-4-15,-8 12 1 16,8-12-1-16,-5 31 0 15,2-8 1-15,3 6 1 16,1 7 0-16,2 11 0 16,3 10 2-16,1 8-1 15,5 5 0-15,-1 10 0 16,4 0 0-16,0 6-2 0,0-6 3 16,-2-6 1-16,-3-8 1 15,-3-5 0-15,-5-9 2 16,-5-13-1-16,-6-10 3 15,-7-13 2-15,-5-11-3 16,-8-10 0-16,-5-14-1 16,-4-13-1-16,-1-8 0 15,1-12 1-15,2-5-4 16,4-2-1-16,8-3 1 16,8 0-1-16,10 5 1 15,12 2-3-15,4 0-4 16,12 6-6-16,4-2-2 15,10 5-3-15,-3 1-6 0,6 6-7 16,-3-2-10-16,4 5-19 16,-7-5-18-16,-2 2 4 15,-7-6 66-15</inkml:trace>
  <inkml:trace contextRef="#ctx0" brushRef="#br0" timeOffset="45635.1985">3824 4425 77 0,'-11'-39'88'0,"-6"3"-1"16,6 12-3-16,-5-2-71 16,0 6-8-16,3 5-10 15,-4 4-8-15,2 13-5 0,-4 11-2 16,2 18-1-16,-9 12-6 16,3 19-16-16,-9 6-34 15,8 11 1-15,-2 3 23 16,3-8 53-16</inkml:trace>
  <inkml:trace contextRef="#ctx0" brushRef="#br0" timeOffset="46186.1371">2313 4688 30 0,'-22'1'71'16,"9"-5"-1"-1,13 4-2-15,-23-6-40 0,23 6-3 16,-17-6-1-16,17 6-1 15,0 0-4-15,0 0-2 16,0 0-2-16,0 0-3 16,0 0-5-16,13-4 0 15,-13 4-4-15,26 0-1 16,-9-1 2-16,3-4 0 16,5 4-1-16,1-3 0 15,3-1 0-15,2 2-8 0,7-1-1 16,-1 0-5-1,7 5-7-15,-2-1-14 16,15 10-34-16,-2-3-26 16,9 9-4-16,-7-4 4 0</inkml:trace>
  <inkml:trace contextRef="#ctx0" brushRef="#br0" timeOffset="47070.1855">2350 5437 118 0,'0'0'86'0,"0"0"2"16,0 0-7-16,-14-8-62 15,14 8-15-15,0 0 0 16,0 0-1-16,0 0 1 15,0 0-2-15,0 0 0 16,0 0-1-16,19-5 0 16,-19 5 1-16,24-2 1 15,-6 1 0-15,2-1-1 16,4-2-6-16,7 1-1 16,0 0 4-16,4-1-4 15,2 1 4-15,4 0-3 16,7-1 0-16,3 1 0 15,9-1 7-15,3 1 1 0,3-2-2 16,2 1 1-16,7 0-7 16,0-1 1-16,-5 1-1 15,-1-2 0 1,-3 2 0-16,-1 0-1 0,0 1 1 16,0 0-1-16,-4-1 7 15,-2 1-3-15,-2 1 2 16,-5 1 1-16,-3 1-3 15,-7-2-4-15,-4 7-10 16,-11-5-27-16,5 8-48 16,-16-3 0-16,-16-5-3 15,0 0 52-15</inkml:trace>
  <inkml:trace contextRef="#ctx0" brushRef="#br0" timeOffset="51855.1647">5831 4277 39 0,'0'0'91'0,"2"13"-10"16,-2 0-29-16,0-13-63 15,11 27-2-15,-3-11 5 16,2 0 2-16,-2 0-1 16,0-2 3-16,-8-14 6 0,16 16 3 15,-16-16 1-15,0 0 1 16,12-23-1-16,-14 4 1 15,-1 0 1-15,-7-8 0 16,-1 1-1-16,-8 0 0 16,-3 1-1-16,-2 2 0 15,-4 9-2-15,-2 4 1 16,0 4-2-16,2 6 0 16,2 6-2-16,5 2-1 15,0 11-1-15,7 6-1 16,4 5-2-16,6 8-1 15,2 2 2-15,6 8-2 16,2 1 0-16,7 3 0 0,3-2 3 16,3-2 0-16,4-4 3 15,4-5 3-15,5-1 5 16,1-6-3-16,5-1-3 16,-4-2 4-16,3 0-6 15,-3-1 3-15,-4 2-4 16,-2-1-1-16,-8 0-6 15,-7-1 5-15,-10 3 2 0,-6-1 1 16,-7 0 0 0,-12-1 2-16,-7-1 2 15,-7-7-1-15,-5-2 3 16,-9-5 1-16,1-8-1 0,-4-7 0 16,0-6-1-16,1-6 1 15,4-3-3-15,5-2 1 16,10 4-2-16,5-2-4 15,9 4-1-15,19 12 0 16,-11-17-2-16,11 17-3 16,17-4-1-16,-1 5-5 15,0-2-7-15,3 10-15 16,-3-9-38-16,2 11-15 16,-3-4-1-16,-1 2 68 15</inkml:trace>
  <inkml:trace contextRef="#ctx0" brushRef="#br0" timeOffset="52271.0132">6364 4735 42 0,'0'15'104'0,"0"-15"-14"15,0 0-6-15,0 0-93 16,0 0-1-16,0 0 1 15,18 9 0-15,-5-8 5 16,0-1-2-16,4 0 6 16,3 0 1-16,0 0 5 15,1 0-5-15,-1 0-2 16,-3-1-2-16,-1 2-6 16,-2 0-10-16,-14-1-4 15,15 8-23-15,-15-8-39 16,4 14 3-16,-4-14 70 0</inkml:trace>
  <inkml:trace contextRef="#ctx0" brushRef="#br0" timeOffset="52504.8371">6281 5056 46 0,'-15'6'96'0,"15"-6"-5"15,0 0-6-15,-5-18-84 16,19 7-5-16,5-4-2 16,4 5-3-16,1-3-2 0,7 7-2 15,-3-1-1-15,3 7-4 16,-4 3-8-16,4 6-19 16,-8-1-37-1,5 1-2-15,-3-3 78 0</inkml:trace>
  <inkml:trace contextRef="#ctx0" brushRef="#br0" timeOffset="53238.55">7191 4036 1 0,'-26'-9'92'0,"13"6"8"15,-8 3-11-15,-1 0-55 16,-4 9-40-16,-3 2 0 15,-1 11 1-15,-5 5-6 16,1 4 6-16,0 0-4 0,6 7 8 16,2-1 4-16,8 2-2 15,7 2 2 1,11-2-4-16,7-5 3 16,9 0-1-16,10-4 2 0,5-10 0 15,7-3 0-15,2-5 0 16,2-3 0-16,-1-1 1 15,-4 1-5-15,-4 4 2 16,-5 1-4-16,-7 8 2 16,-5 2-2-16,-7 2 0 15,-8 3 0-15,-6 5 3 16,-7 0 1-16,-7-2 2 16,-5-2-1-16,-7-4 4 0,-2-1-2 15,-1-7 3 1,-1-2-3-16,3-7-1 15,5-6-1-15,7-5 1 16,4-3 0-16,16 5-1 0,-7-22-2 16,7 22 0-16,23-26-5 15,-5 16 5-15,6 0-2 16,0 5-1-16,2 8 0 16,0 7-2-16,-3 6 2 15,-3 5 0-15,-5 9 6 16,-2 0-6-16,-6 5 4 15,0-3 1-15,-4-1 1 16,0 1-1-16,0-3 1 16,1-3-2-16,0-6-3 15,7-3-7-15,-11-17-11 16,33 15-29-16,-12-24-41 0,11-8-1 16,3-12 37-16</inkml:trace>
  <inkml:trace contextRef="#ctx0" brushRef="#br0" timeOffset="54091.0766">7589 4608 1 0,'-15'-1'63'16,"15"1"23"-16,-21-7-14 15,21 7-62 1,-14-12-2-16,14 12-1 0,0 0 0 15,-10-16-4-15,10 16 0 16,0 0-3-16,0 0 1 16,0 0-1-16,3 18-1 15,1-4-1-15,-1 3-1 16,1 5 3-16,1 3 4 16,0-1 3-16,1 2-3 15,-2 3-2-15,2 1 2 16,0-1 0-16,6 0 1 0,-4-2-4 15,5-1 0-15,2-1-5 16,-1-6 5 0,2-6 0-16,0-3 0 15,0-4-2-15,1-6 2 0,-1-8 0 16,0-5-1-16,-3-4 1 16,-2-6 0-16,-1-7-4 15,-4-5 0-15,-2-1 5 16,-1-2-2-16,-4 2 5 15,-1 3-3-15,0 6 2 16,-1 5-3-16,0 9 7 16,3 13-5-16,0 0-5 0,0 0-1 15,0 0-2-15,-9 25 1 16,9-5 5-16,2 4-2 16,-1 5-3-16,2 0 4 15,3 3 0-15,-2-3 3 16,2 1-2-16,1-3 0 15,3-4-7-15,0-5 4 16,0-4-4-16,3-4-6 16,0-5-7-16,5-1-13 15,-4-7-20-15,11-1-32 16,-10-3 3-16,6-1 81 16</inkml:trace>
  <inkml:trace contextRef="#ctx0" brushRef="#br0" timeOffset="54540.3063">8028 5210 1 0,'0'0'42'0,"9"19"29"15,-9-19-40-15,0 0-27 16,13 4 0-16,-13-4 0 16,0 0 2-16,16-26 0 15,-14 10 0-15,3-4 3 16,-4-4 0-16,1 1 1 16,-7-3-2-16,4 4 2 0,-3-1-2 15,1 6 1-15,-2 1-2 16,5 16-2-16,-7-19 0 15,7 19-4-15,0 0 1 16,0 0-4-16,0 0 0 16,0 0 0-16,0 0 1 15,-9 20 1-15,9-3-2 16,-1 5 1-16,2 6-2 16,-1 3 2-16,2 4-1 15,-1 2 0-15,2 5-5 16,-1-3-7-16,5 2-12 15,-4-8-38-15,7 0-16 16,0-7 32-16,2-12 48 0</inkml:trace>
  <inkml:trace contextRef="#ctx0" brushRef="#br0" timeOffset="55005.8047">8294 5059 1 0,'0'0'44'0,"0"0"43"16,0 0-6-16,0 0-66 16,0 0-16-16,0 0 1 15,15 1 1-15,-15-1-1 16,15-1-1-16,-15 1 1 15,17 4 2-15,-17-4 0 0,19 20 0 16,-9-4 0-16,-3 0-2 16,-1 4 0-16,-2 2 0 15,-2 2 0-15,-8 1-1 16,0-1-7-16,-7-3-8 16,0-3-16-16,-6-9-40 15,4 1-11-15,-6-7 61 16</inkml:trace>
  <inkml:trace contextRef="#ctx0" brushRef="#br0" timeOffset="55288.8926">8647 4966 1 0,'0'0'81'16,"10"19"8"-16,-10-19-5 16,0 0-75-16,0 0-16 15,0 0-2-15,0 0-8 16,0 0-13-16,6 16-25 0,-6-16-27 15,0 0 19 1,0 0 63-16</inkml:trace>
  <inkml:trace contextRef="#ctx0" brushRef="#br0" timeOffset="55448.5703">8817 4919 17 0,'12'20'78'16,"-12"-20"-20"-16,0 0-22 0,11 16-94 15,-11-16-5 1</inkml:trace>
  <inkml:trace contextRef="#ctx0" brushRef="#br0" timeOffset="55661.9198">9151 4904 1 0,'11'15'72'0,"-11"-15"12"16,0 0-14-16,0 0-99 15,0 0-50-15,2 13-4 16,-2-13 48-16</inkml:trace>
  <inkml:trace contextRef="#ctx0" brushRef="#br0" timeOffset="55990.1571">9420 5051 22 0,'13'9'97'0,"-13"-9"-11"16,22 3-11-16,-22-3-93 16,14 6-5-16,-14-6 1 15,8 24-1-15,-10 2-8 16,-8 0 1-16,-3 15-2 16,-10-5-20-16,-1 8 4 15,-11 0 48-15</inkml:trace>
  <inkml:trace contextRef="#ctx0" brushRef="#br0" timeOffset="57340.773">9706 4531 1 0,'0'0'66'16,"0"-16"19"-16,0 16-21 16,0 0-60-16,0 0-3 0,3 13-2 15,-6 1 0-15,5 8-1 16,0 4-1-16,1 7 7 16,6 2-7-1,-3 2 9-15,1 3-2 0,0-1 1 16,6 2-4-16,-4-7 5 15,1-2-5-15,-1-7-1 16,1-2 7-16,-2-9-5 16,-8-14 0-16,21 12 2 15,-21-12-1-15,18-10-2 16,-11-5 3-16,1-6-7 16,-4-10 2-16,-3-3 1 15,2-5 1-15,-4 1-3 0,1 1 4 16,-2 1-3-1,1 2 2-15,0 10 2 16,-1 7 2-16,4 2-5 16,-2 15 2-16,0 0-3 0,0 0-2 15,0 0 0-15,1 15 1 16,0 3-2-16,-1 4-2 16,3 11 6-16,2 0-3 15,-1 5 7-15,2-2-4 16,0 1 6-16,4-2-5 15,1-3 4-15,4-5-3 16,-1-7-4-16,2-4-5 16,7-4-8-16,-3-8-16 15,12 1-52-15,-5-14-4 0,5-3 49 16,-3-4 38 0</inkml:trace>
  <inkml:trace contextRef="#ctx0" brushRef="#br0" timeOffset="57975.7305">10036 5201 1 0,'2'15'69'15,"-2"-15"11"-15,0 0-5 16,20 7-86-16,-20-7-2 16,20-1 0-16,-20 1 4 15,26-6-1-15,-11-1 7 16,1-2 7-16,2-4 4 15,-3-3 2-15,-1-1-2 16,-1-6 0-16,0-3-1 16,-3-4 2-16,-1-1-3 15,-5-1-1-15,-1 2-2 16,-1 0 1-16,-1 2-3 16,-1 7 0-16,-3 2-1 0,3 19-2 15,-10-19 3-15,10 19-2 16,-13-4 0-16,13 4-1 15,-22 12 2-15,22-12 0 16,-23 21 1-16,23-21 1 16,-20 26-2-16,11-10 3 15,4 1-2-15,2 2 0 16,3 1-1-16,0 5 0 16,4-1-1-16,0 7-1 15,2-1 2-15,3 5-3 16,1-1 3-16,-1 2-2 15,-1 2 2-15,1-6-1 0,1-2-2 16,-1-4 0-16,-2-3-1 16,-1-4-3-16,-3-6-9 15,-3-13-20-15,1 13-49 16,-1-13 6-16,0 0 79 16</inkml:trace>
  <inkml:trace contextRef="#ctx0" brushRef="#br0" timeOffset="58441.2811">10479 5054 1 0,'0'0'0'0,"16"8"50"15,-16-8 22 1,0 0-56-16,0 0-14 0,0 0 1 15,-4 13 3-15,4-13 2 16,-19 7 1-16,6-3-1 16,0 0-2-16,-3 2-6 15,-1 1-3-15,-3 1 2 16,0 2-1-16,-1 1 0 16,1 1 3-16,2 2 2 15,-1-2 2-15,1 1 1 16,5-2 1-16,13-11 1 0,-15 18-3 15,15-18-1-15,0 0-1 16,1 13 0-16,-1-13-1 16,20 10 1-16,-4-5-1 15,0 3-2-15,4-1 1 16,0 3 0-16,2 0 0 16,0 0 0-16,-4-1 0 15,1 2-1-15,-2-1 1 16,2 1-2-16,-3-3 0 15,-1 2-6-15,-15-10-11 16,23 10-33-16,-23-10-34 16,13 0 18-16,-13 0 67 15</inkml:trace>
  <inkml:trace contextRef="#ctx0" brushRef="#br0" timeOffset="58974.8688">10811 4248 1 0,'0'0'0'0,"-17"4"50"15,4-1 2-15,-1 0-57 16,14-3 5-16,-24 11 3 15,7 1 5-15,6 8 8 16,-7 0 6-16,7 6 1 0,-1 9-7 16,4 1-8-16,0 6-7 15,5 3 2 1,5-1-3-16,2-2-1 16,5-1-1-16,2-4 1 15,8-5 1-15,0-8 0 0,5-2 7 16,4-10-7-16,5-10 1 15,2-2 1-15,2-7 0 16,2-4-2-16,0-5-3 16,-1-2-5-16,-2 0-12 15,-9-2-5-15,-1 7-16 16,-11-5-38-16,-2 4 50 16,-11-1 29-16</inkml:trace>
  <inkml:trace contextRef="#ctx0" brushRef="#br0" timeOffset="59275.2185">10520 4578 44 0,'-13'15'89'0,"13"-15"-2"15,0 0-59-15,20-26-29 16,-3 11-3-16,5 4 2 16,3-2 0-16,3 1 2 15,6 2 4-15,-1 3 1 16,4-2-2-16,4 2-4 16,-1 1-4-16,2-1-4 0,-2 3-9 15,-2-4-12-15,1 6-18 16,-9-4-35-1,0 1 27-15,-5-3 56 0</inkml:trace>
  <inkml:trace contextRef="#ctx0" brushRef="#br0" timeOffset="59641.7295">11309 4072 1 0,'0'0'64'16,"0"-15"25"-16,0 15-6 15,0 0-72 1,0 0-8-16,0 0 1 0,-3 13-3 16,6 2 1-16,1 3-1 15,-2 7-1-15,5 5 1 16,-3 11-1-16,4 1 1 15,-3 7-1-15,3 3 1 16,-3 2-3-16,4-2 0 16,1 0 3-16,-1 0-2 15,-2-6 1-15,3-2 0 0,-3-7 4 16,3-7-8-16,-2-6 6 16,-1-4-11-16,0-6-6 15,-7-14-19 1,4 15-48-16,-4-15-11 15,-5-19 67-15</inkml:trace>
  <inkml:trace contextRef="#ctx0" brushRef="#br0" timeOffset="59991.7952">11433 4063 1 0,'0'0'90'0,"0"0"-3"16,13-9-5-16,-13 9-82 16,0 0-5-1,3 26 0-15,0-8 0 0,0 6 4 16,0 2 1-16,1 7 3 16,2 8 1-16,2 2 2 15,1 5-4-15,1 4 1 16,2-2-1-16,-1 2-3 15,1-1 0-15,-1-2 1 16,1-6-1-16,-3-7 0 16,-2-7 1-16,-1-8-2 0,-1-3-4 15,-5-18-5-15,8 20-14 16,-8-20-41-16,-5-16-20 16,-2-3 23-16,0-5 63 15</inkml:trace>
  <inkml:trace contextRef="#ctx0" brushRef="#br0" timeOffset="60592.1461">11365 4106 9 0,'-5'-13'89'0,"0"-2"-9"16,7-6-3-16,3 3-86 15,4-3 6-15,4 5-1 16,4-1 5-16,5 3-1 16,5 4 9-16,4 2 3 0,5 8-1 15,3 5-3-15,3 1 0 16,2 8-7-16,0 3-5 16,-2 2 2-16,-5 4-6 15,-2 2 4-15,-8 1-3 16,-8 0 3-16,-9 2-7 15,-9-2 8-15,-8 0 2 16,-9 6-1-16,-7-2 4 0,-9 4-2 16,-2-6 2-1,-4 3 0-15,1-2 0 16,-1-3 1-16,4-3-2 16,5-7 1-16,6-3-2 0,7-6-1 15,3 0 2-15,13-7-1 16,0 0 0-16,0 0-1 15,0 0 1-15,20 9 2 16,-3-6-3-16,6 4-1 16,6 0 2-16,7 4 1 15,5 1 1-15,2 0-1 16,5-1-1-16,-1 5 0 16,2-2 2-16,-4-2 2 15,-2-1-2-15,-5 0 1 16,-5 0 0-16,-7-2-1 15,-4-1-1-15,-6-3-2 16,-16-5-3-16,17 11-6 0,-17-11-12 16,0 0-15-16,-13-3-44 15,13 3-7-15,-30-15 56 16</inkml:trace>
  <inkml:trace contextRef="#ctx0" brushRef="#br0" timeOffset="61108.6862">11859 3668 40 0,'0'0'96'0,"0"0"-5"15,-15-15-3-15,15 15-80 16,0 0-6-16,0 0-3 16,12 15-1-16,-3 5 0 15,1 2-1-15,1 4-1 16,2 5 1-16,2 5 1 16,-2-1 1-16,-2 0-2 15,-1-5 3-15,-1-7-1 16,0-1 2-16,-4-5 0 15,0-4 8-15,-5-13-7 0,0 0 2 16,0 0 1-16,0 0-2 16,10-17 3-16,-7-2-4 15,1-6 1-15,2-2-6 16,1-3 5-16,2-2 0 16,1 3-3-16,0 2 4 15,4 4 1-15,-1 5 0 16,0 5 0-1,2 6-2-15,-15 7-1 0,23 12 1 16,-12 2-2-16,1 6 1 16,-5 9-8-16,-1 0-5 15,1 10-18-15,-4-2-24 16,6 4-39-16,-9-5-4 0,0-3 31 16</inkml:trace>
  <inkml:trace contextRef="#ctx0" brushRef="#br0" timeOffset="61860.0506">12362 3850 32 0,'-14'-13'92'0,"14"13"0"16,6-21-9-16,2 5-59 16,2 3-25-16,1 1-2 15,-11 12-1-15,26-13 2 16,-9 11 1-16,-1 8 0 15,1 5 0-15,0 5 1 16,-1 6-1-16,2 4 1 16,-3 1 0-16,1 4 4 15,-3 2-3-15,2 3-1 16,-4-3 3-16,1 3-3 0,1-1 0 16,-2 1-1-1,2-2 2-15,2 1-7 16,-2-6 5-16,1-3 1 0,2-4-2 15,1-7 0-15,2-3 0 16,1-8-2-16,3-5 2 16,-2-3 0-16,-1-7 2 15,-1 0-2-15,-5-1 4 16,-14 12 2-16,14-23 1 16,-14 23 0-16,-7-19-1 15,7 19 1-15,-27 2-5 0,7 7 2 16,-2-2-2-1,0 6-2-15,1 4-3 16,2 3 2-16,2 8-3 0,2 1 0 16,6 4 2-16,5 0-4 15,6 9 1-15,3 1 2 16,7 5-2-16,2 1 1 16,7 3 5-16,2-3-4 15,0-5 4-15,1 1-1 16,-4-7 6-16,-1-5-4 15,-7-6 7-15,-5-4-3 16,-11-7 0-16,4-16 2 16,-28 20 1-16,4-15-2 15,-5-5-3-15,-4-5-4 16,1 0-16-16,-6-17-74 16,10 3 1-16,-1-11 3 0,6-3 88 15</inkml:trace>
  <inkml:trace contextRef="#ctx0" brushRef="#br0" timeOffset="68478.5534">13290 3903 1 0,'-24'-26'91'0,"24"26"2"16,-25-25-7-16,25 25-60 16,-16-23-12-16,16 23-7 15,0 0-5-15,0 0 0 16,0 0-3-16,0 0-3 15,9 22 2-15,-2 1-2 16,2 12 1-16,1 7-2 0,4 2 2 16,4 7-2-1,0 2 2-15,3 2-1 0,2 3-1 16,3 2 2 0,1-3 1-16,2-3 2 0,0-2-1 15,0-5 0-15,-1-6 0 16,0-7 0-16,-2-10 2 15,-2-8-1-15,1-9-2 16,-1-11 1-16,-1-11 3 16,2-6 0-16,-3-10 0 15,1-5 1-15,-2-7-1 16,0-2 2-16,-3-2 1 16,-3 3-1-16,-4 7-1 0,-2 7 0 15,-3 5-1-15,-2 12 0 16,-4 13-1-16,0 0-4 15,0 0 1 1,0 0 0-16,-16 19 0 0,8 0-3 16,-3 4 2-16,1 0-1 15,0 6 2-15,2-3 0 16,-1 4 0-16,3-6-1 16,3-5 0-16,2-3 4 15,1-1-3-15,0-15 5 16,0 0-3-16,17 10 2 15,-17-10 0-15,19-15 1 0,-19 15 0 16,20-16-1-16,-20 16 1 16,16-23-4-1,-16 23 3-15,10-13-1 16,-10 13 0-16,0 0-1 0,0 0 0 16,0 0-2-16,10 20 2 15,-8-4-1-15,0 5-2 16,3 2 0-16,1 0 1 15,-1 3 3-15,3-3-4 16,-1-4 2-16,1-5 0 16,-8-14 2-16,21 16-2 15,-8-18 2-15,-13 2-1 0,24-24 0 16,-11 4 4 0,-1-3-2-16,-4-5 3 15,1-1-2-15,-3 0 2 16,-2 2 0-16,-1 4 2 15,-2 6-4-15,-1 1-1 0,0 16-1 16,0-13-4-16,0 13 2 16,0 14-5-16,0 5 0 15,2 7-3-15,-1 6 1 16,2 7 0-16,0 8 1 16,1 7 6-16,1 5-6 15,1 1 7-15,-1 7-4 16,5-2 4-16,0 0-3 15,2 1 4-15,1-3-3 16,0-5-2-16,1-6 0 16,-2-4 0-16,0-12-1 15,-4-3 1-15,-2-8 1 0,-2-11-2 16,-4-14 3-16,0 0-1 16,-8-13 2-16,-2-12 1 15,-6-8 3-15,-2-11 3 16,-2-8-2-16,0-10-3 15,1-3 0-15,2-6 1 16,5 2 3-16,7 1-3 16,5 4 2-16,8 7-4 15,8-1 4-15,7 10-1 16,7 6 1-16,8 6-4 16,-1 6-1-16,5 8-1 15,-1 7 1-15,-2 6-2 16,-8 12 3-16,-3 5-2 0,-8 10 2 15,-7 6 0-15,-4 7 1 16,-6-3-2-16,-6 7-2 16,-5-2-4-16,-3-2-8 15,-2-1-13-15,-9-11-33 16,2-2-19-16,-7-10 27 16,-2-7 53-16</inkml:trace>
  <inkml:trace contextRef="#ctx0" brushRef="#br0" timeOffset="68745.3031">13719 4066 1 0,'-9'-26'92'16,"3"1"4"-16,5-6-5 15,5-5-66-15,2 7-21 16,5 3 5-16,7 1-9 16,2 7-5-16,2 6-6 15,2 3-4-15,5 14-9 16,-3-1-10-16,7 22-25 16,-5 0-26-16,2 11 1 15,-6 4 84-15</inkml:trace>
  <inkml:trace contextRef="#ctx0" brushRef="#br0" timeOffset="68928.6974">13664 5010 1 0,'-26'15'20'15,"6"-7"36"-15,5-14-21 16,15 6-100-16,-14-20 19 0,9 5 46 16</inkml:trace>
  <inkml:trace contextRef="#ctx0" brushRef="#br0" timeOffset="69161.6468">13127 4353 6 0,'-20'3'98'16,"5"1"-3"-16,15-4-9 16,-11-27-76-16,21 10-16 0,9-4-2 15,15 1-8 1,8-6-9-16,16 5-22 0,3-4-36 15,16 5 2 1,4 1 53-16</inkml:trace>
  <inkml:trace contextRef="#ctx0" brushRef="#br0" timeOffset="70562.9389">14587 3818 1 0,'-3'-31'77'0,"-2"0"10"0,0 3 1 16,-3 5-51-16,2 0-20 15,-1 7-4 1,2 3-4-16,5 13-2 15,0 0-7-15,0 0-1 0,-1 32-2 16,7 1-3-16,-1 13 6 16,3 11-7-16,2 8 1 15,-3 7 0 1,4 4 2-16,0-1-1 0,0 0-1 16,1-5 4-16,1-6-6 15,0-7 7-15,-2-10-1 16,2-9 2-16,0-11 0 15,0-12 3-15,-13-15-2 16,25 1 1-16,-15-17 0 16,1-7 0-16,1-4 1 15,-4-2 0-15,1 0 1 0,0 3-1 16,-2-1 2-16,0 5-2 16,0 6 0-16,1 2-1 15,-8 14-3-15,18-13 0 16,-18 13-1-16,25-5-1 15,-12 13-2-15,0 2 2 16,1 4 1-16,1 6 2 16,-2 2-2-16,-2 4 2 15,1-1 0-15,-2 0 0 16,-1-1 0-16,-1-4 1 16,2-6 1-16,-10-14-3 15,19 13 4-15,-19-13-3 16,20-3 3-16,-8-10-1 0,1-5 0 15,0-7 1-15,0-4-2 16,0 2 1-16,-2-1-2 16,2-2 4-16,-3 6-4 15,1 6 0-15,-4 5 2 16,-7 13-1-16,13-7 0 16,-13 7 0-16,0 0 0 15,17 13-3-15,-17-13 0 16,10 27 2-16,-4-11-1 15,0 4 0-15,1 2 0 16,-1 3 0-16,1-4 0 16,0-2 1-16,0-3-2 0,-7-16 1 15,18 19 0-15,-18-19 0 16,20 0 1-16,-20 0-2 16,20-19 3-16,-8 3 0 15,-4-4 2-15,2-3 0 16,-2 3-1-16,0-5 0 15,-2 6 0-15,-2 2 1 16,1 3-2-16,-5 14 1 16,4-13-3-16,-4 13-1 15,0 0-1-15,13 18 0 16,-6-5-1-16,2 5 1 16,1 0 0-16,1 3-3 15,2-3 3-15,-1 0-3 0,2-5 2 16,1 0 1-16,1-6 0 15,1-7-1-15,0-3 2 16,2-6 0-16,3-5-1 16,-3-5 4-16,1-3 0 15,1-4 0-15,-2 2 2 16,-2-1 1-16,-1 1 0 16,-1 2 1-16,-5 2 0 15,0 4 1-15,-10 16-2 16,10-17-1-16,-10 17-3 15,0 0 2-15,0 0-5 16,0 0 1-16,-12 16-1 0,7-2-1 16,-1-1 1-16,2 7 0 15,4 2 2-15,0 1-2 16,4-1 3 0,3 1-2-16,6-2 1 0,4-2-2 15,5-1-1-15,4-7-2 16,1-7-4-16,7 1-6 15,-3-11-13-15,7 2-24 16,-8-12-30-16,5-2 4 16,-8-3 76-16</inkml:trace>
  <inkml:trace contextRef="#ctx0" brushRef="#br0" timeOffset="70796.6597">15372 3958 30 0,'-23'-2'104'16,"4"-8"-11"-16,19 10-2 16,0 0-91-16,-10-19-12 15,10 19-6-15,15 3-8 16,-4 16-11-16,-1 4-13 15,6 19-19-15,-10 4-12 0,4 19 57 16</inkml:trace>
  <inkml:trace contextRef="#ctx0" brushRef="#br0" timeOffset="70928.9121">15427 4761 1 0,'3'35'76'15,"6"0"-22"-15,-8-12-13 16,0-2-19-16,-1-21-22 15,-2 18-30-15,2-18-43 16,-13-2-1-16,0-11 58 16</inkml:trace>
  <inkml:trace contextRef="#ctx0" brushRef="#br0" timeOffset="71189.0717">14488 4105 1 0,'-44'-19'44'16,"1"5"44"-16,8 1-8 16,2 0-45-16,7 4-13 15,5-1-1-15,21 10-7 16,-15-16-5-16,15 16-4 15,35-24-11-15,1 9-3 16,20 4-22-16,9-8-30 16,20 7-24-16,12-4-1 15,14 6 46-15</inkml:trace>
  <inkml:trace contextRef="#ctx0" brushRef="#br0" timeOffset="72030.2368">16679 4112 15 0,'-15'22'87'16,"15"-22"-3"-16,-15-2-10 15,15 2-72-15,0 0-8 16,-16-13 1-16,16 13 0 16,-24-4 3-16,8 5 5 15,-3 2-1-15,2 3 5 16,-2 3-5-16,0 1 1 15,0 1-1-15,5 2 0 16,0 2-2-16,2-1-2 16,3 4 2-16,9-18-2 0,-15 26 1 15,15-26 2-15,0 0 0 16,-9 15 1-16,9-15 2 16,0 0-1-16,0 0 1 15,0 0 0-15,9-13 0 16,-9 13-2-16,0 0-1 15,14 0 0-15,-14 0-5 16,17 11-1-16,-4-1 0 16,-1 4 1-16,5 6-2 15,0 5-1-15,1 11 0 16,1 3-2-16,-1 7 2 16,-2 4-2-16,0 8 6 15,-4 3-6-15,-2 2 5 0,-5-1-2 16,-2-4 5-16,-6 1-2 15,-4-8 6-15,-3-7-3 16,-3-7 0-16,-1-7 3 16,-4-10 0-16,0-7 1 15,0-10 0-15,1-9 1 16,-2-10 0-16,3-11 1 16,2-11 1-16,1-12-2 15,3-9-3-15,7-12 5 16,4-6-4-16,5-5 3 15,10 3-7-15,4 4 5 16,8 7-5-16,2 10 4 0,6 11-2 16,-3 14-1-16,0 11-1 15,-2 12 1-15,-5 7 0 16,-3 4 0-16,-6 7-1 16,-2 5 1-16,-4 0-7 15,-11-13-10-15,20 28-16 16,-20-28-47-16,10 22 0 15,-10-22 33-15</inkml:trace>
  <inkml:trace contextRef="#ctx0" brushRef="#br0" timeOffset="72172.9721">16646 3925 3 0,'3'-18'83'0,"-3"18"-52"0,23 2-27 16,-6-4-52-16,2-5-24 16</inkml:trace>
  <inkml:trace contextRef="#ctx0" brushRef="#br0" timeOffset="72863.3757">17055 4001 1 0,'14'14'78'15,"-14"-14"-1"-15,12 13-7 0,-12-13-69 16,0 16-3 0,0-16-2-16,-15 26-1 15,4-7 0-15,-4 1 1 16,-2 5 4-16,-1 1 1 0,1 0 1 16,1-2 1-16,3 1-3 15,3-6 2-15,4-4 0 16,6-15-1-16,-2 16 1 15,2-16 0-15,13-3 0 16,-13 3-2-16,23-18 2 16,-9 5-1-16,2-5 2 15,1 2 0-15,-1-1 2 16,0 3 1-16,-3 2 1 0,0 2 2 16,-13 10-2-16,17-11 0 15,-17 11-3 1,15 4-1-16,-15-4-3 15,10 20 1-15,-4-7-4 0,-1 1 2 16,1 2-2-16,0-3 0 16,0 3 1-16,-6-16 0 15,13 20 1-15,-13-20-1 16,20 12 1-16,-7-11-1 16,0-3 2-16,1-1 0 15,4-5 2-15,-1 1 0 16,0-3 2-16,2 0-1 15,-5 0 0-15,2 1 1 16,-1 1 0-16,-2 3-3 16,-13 5-1-16,21-3-3 15,-21 3-4-15,20 9 1 0,-20-9 0 16,22 14-1-16,-9-2-1 16,2-5 1-16,3 2 2 15,4-2 1-15,2-5 3 16,4-4 1-16,-1-1 2 15,1-5 3-15,-1-8 1 16,-5 3 2-16,-9-5 2 16,-7 0 0-16,-17 0-1 15,-9 4-3-15,-17 5-20 16,-22 5-67-16,-14 15-8 16,-15 0-5-16,-10 4 86 15</inkml:trace>
  <inkml:trace contextRef="#ctx0" brushRef="#br0" timeOffset="80349.9738">3141 6565 48 0,'-11'-22'88'15,"-2"-2"-2"-15,-2 4-6 16,-4 5-56-16,1 1-17 15,-1 4-3-15,-1 5 0 16,-1 7-3-16,3 4-2 16,0 8 1-16,5 8 0 15,3 4-1-15,6 7 0 16,7 7 1-16,4 8 1 16,8 5 0-16,2 6 1 15,4 3-2-15,4 2 0 16,0 1 0-16,0-2 2 15,0-2 0-15,2-5-2 0,-1-7 1 16,-1-10-3-16,4-9 0 16,0-6-1-16,1-13 1 15,-1-9-3-15,0-10-1 16,-2-9 3-16,-2-6-1 16,-2-5 3-16,-7-2 2 15,-3-2 3-15,-6-1-2 16,-3 2 3-16,-5 3 0 15,-2 4 0-15,-4 5-1 16,-1 3-1-16,8 16-1 16,-17-16-1-16,17 16-1 15,-16 10-3-15,10 7-1 0,2 5-1 16,3 4-3-16,-1 3 1 16,4 3 3-16,0-3 0 15,3 1 1 1,-1-6 1-16,0-5 4 0,2-6-2 15,-6-13 8-15,0 0-3 16,16-1-4-16,-16 1 1 16,13-29 0-16,-6 12 2 15,2-2-4-15,-2 1 4 16,-1 5-6-16,-6 13 4 16,14-11-1-16,-14 11 1 15,15 13-1-15,-8 0-2 16,5 1 0-16,1 1-7 0,5 1-1 15,0-6-8-15,5-2 0 16,-3-6-8-16,4-4 0 16,-5-8-2-1,3 0-9-15,-9-9-13 0,0-2-22 16,-7-5 14-16,-6-3 57 16</inkml:trace>
  <inkml:trace contextRef="#ctx0" brushRef="#br0" timeOffset="80617.219">2638 7115 92 0,'-18'8'96'0,"18"-8"-2"16,0 0-9-16,-7-18-79 16,36-4-10-16,11-7-8 15,24 0-13-15,4-8-17 16,24 1-43-16,0-9-3 16,12 3 0-16,1-1 60 15</inkml:trace>
  <inkml:trace contextRef="#ctx0" brushRef="#br0" timeOffset="81316.6419">4177 6872 32 0,'-11'13'86'0,"11"-13"-1"15,-15 8-5 1,15-8-65-16,0 0-12 16,-16-21-1-16,12 7 0 15,-2-2-1-15,0-1-2 0,-1 2-1 16,7 15 2-16,-19-20 1 15,19 20 0-15,-21-4 3 16,21 4-2-16,-23 20 5 16,11 0-3-16,3 2 2 15,2 4-3-15,6 3 1 16,1-1-1-16,6 1-3 16,2-1-1-16,2-4-3 15,5-4 0-15,-1-4-1 16,2-4 2-16,0-6-3 15,-2-3 4-15,1-5 0 16,1-5 1-16,-2-3 2 0,1-3 2 16,-1 0 0-16,-3-2 1 15,1 2 1-15,-2 0 0 16,-10 13-1-16,15-13-2 16,-15 13-2-16,13 5-2 15,-13-5-1-15,11 16-3 16,-11-16 0-16,16 21 1 15,-16-21-1-15,24 20 2 16,-9-15 1-16,4-5 2 16,2-5 1-16,1-3 2 15,2-5 0-15,0-2-1 16,-4-5 2-16,-1 0 1 16,-6 1-1-16,-8 2 2 0,-6 2-2 15,-11 3 0-15,-6 4 0 16,-6 5-1-16,-3 3-5 15,0 5-9-15,-5-4-17 16,4 9-43-16,0-8-12 16,6-2 0-16,5-6 37 15</inkml:trace>
  <inkml:trace contextRef="#ctx0" brushRef="#br0" timeOffset="81520.5319">4396 6230 86 0,'2'-13'109'0,"-2"13"-14"16,0 0-14-16,-17 16-93 15,5 4-40-15,6 25-38 16,-7 7-4-16,0 22 0 15,-7 4 66-15</inkml:trace>
  <inkml:trace contextRef="#ctx0" brushRef="#br0" timeOffset="82867.2237">5424 6211 13 0,'-10'-14'85'0,"10"14"0"16,-18-26-5-16,18 26-66 16,-17-17-8-16,17 17-2 15,0 0-1-15,0 0-2 16,0 0 1-16,12 17-1 0,0 2 1 15,7 5 0-15,4 10 2 16,6 6 0-16,1 6 0 16,5 6-1-1,4 3-1-15,0 3-1 0,1 2 0 16,1 4-1-16,-2-4-1 16,-2-1-1-16,-2 1 1 15,-2-6 0-15,-5 0 0 16,-4-5 2-16,-1-7-2 15,-3-5 2-15,-1-6 0 16,-4-5 0-16,-2-8 0 16,-3-5 0-16,-10-13 1 0,15 12 1 15,-15-12 1-15,12-22-1 16,-9-4 1-16,0-8 0 16,0-14 0-16,0-7 0 15,-2-10-1-15,2-6-1 16,3-5 0-16,2-5 1 15,4-4-4-15,5-3 3 16,2 3-4-16,3 0 3 16,2 7-2-16,1 7 3 15,-2 8-3-15,-3 9 2 16,-4 14 3-16,-3 11 0 16,-5 9 0-16,-8 20 0 15,9-17-1-15,-9 17-1 0,0 0-1 16,0 0 0-16,0 0-1 15,0 0-2-15,0 0-2 16,0 0-1-16,0 0-3 16,0 0-3-16,0 0-2 15,0 0-5-15,-4 17-11 16,4-17-10-16,-2 24-23 16,-1-9-23-16,2 6 1 15,-5 0 67-15</inkml:trace>
  <inkml:trace contextRef="#ctx0" brushRef="#br0" timeOffset="83256.0788">5670 6691 28 0,'-24'10'89'0,"4"-2"-2"16,1-6-4-16,2-1-66 16,17-1-9-16,0 0-5 15,0 0-1-15,0 0-1 16,0 0-3-16,14 12 2 16,6-8-2-16,3 2 0 0,3 2 0 15,3 3 2-15,1-1 1 16,4 3-1-16,-1 0 2 15,1-2-2 1,-2-2 4-16,3-3-2 0,-1-1 1 16,3-3-1-16,-3-1 0 15,-2-4 2-15,-2-1-1 16,-2 0 0-16,-7 1-4 16,-3-2-10-16,-4 8-33 15,-14-3-41-15,0 0-4 16,0 0-5-16</inkml:trace>
  <inkml:trace contextRef="#ctx0" brushRef="#br0" timeOffset="86752.3629">6441 6689 1 0,'0'0'50'16,"-15"10"36"-16,15-10-2 0,0 0-48 15,-14-3-23 1,14 3-5-16,-10-13-2 15,10 13-2-15,-13-16-1 16,13 16-2-16,-14-18 0 0,14 18-1 16,-12-21 0-16,12 21 1 15,-7-18-1-15,7 18 1 16,1-18-1-16,-1 18 1 16,7-13 0-16,-7 13 0 15,0 0 0-15,15-5-2 16,-15 5 0-16,0 0 1 15,16 17-1-15,-16-17 0 0,11 23 1 16,-5-10-1 0,0 3 1-16,0-2 0 15,-2 4 1-15,2-1 0 16,-2 2 1-16,0-1-1 0,1 3 0 16,-1 3 0-1,0-2 0-15,1 1-1 0,-1-1 0 16,-1-2 1-16,3-1 0 15,1-4-3-15,2 0 1 16,-9-15-1-16,18 21 1 16,-18-21 1-16,22 15-2 15,-22-15 0-15,24 7 0 16,-11-7 2-16,0-1 0 16,0-2 0-16,3-4 0 15,0-4-2-15,1-2 2 16,1-5 1-16,-1-4-1 15,-1-2-1-15,1-7 2 0,-2 0-1 16,-5-3 2-16,-2-2 1 16,0 0-4-16,-5 2 0 15,-3 3 1-15,-3 2 0 16,-3 6 0-16,-3 3 0 16,1 4 0-16,8 16 0 15,-22-17 2-15,22 17 1 16,-22-4-2-16,22 4 0 15,-20 5-1-15,20-5 0 16,-16 12-1-16,16-12 0 16,-8 19-1-16,8-5-3 15,1-1-4-15,6 4-4 0,2-1-5 16,7 4-7-16,0-2-12 16,14 2-42-16,0-10-2 15,12-3 52-15</inkml:trace>
  <inkml:trace contextRef="#ctx0" brushRef="#br0" timeOffset="87704.0431">7428 6499 6 0,'0'0'81'15,"0"0"-4"-15,0 0-45 16,0-13-19-16,0 13-2 0,-18-9-3 16,6 5 0-16,-3 2-1 15,-4 1-2-15,-1 2 1 16,-2 2-1 0,-2 4 0-16,1 1-1 0,-2 3 1 15,1 2-2-15,2 3 0 16,2 4-2-16,3 2 2 15,2 1 0-15,7 0-2 16,2 4-1-16,4-2-1 16,7 2 0-16,5-4-1 15,3 0 1-15,4-1-3 16,5-3 0-16,4-2 1 16,1-4 0-16,2-3 0 0,0-4 0 15,0-2 2-15,-2-2-1 16,-1-5 1-1,-3 0-1-15,-6-3-2 16,1 2-2-16,-18 4-7 0,24-10-14 16,-24 10-18-16,16-13-34 15,-16 13-2-15,5-19 81 16</inkml:trace>
  <inkml:trace contextRef="#ctx0" brushRef="#br0" timeOffset="88039.383">7158 6665 1 0,'-23'1'73'0,"7"2"10"16,0-6-1-16,16 3-66 15,-21-4-8-15,21 4-3 16,0 0-1-16,0 0 0 15,0 0-3-15,0 0-1 16,0 0 1-16,15-13-2 16,4 5-1-16,4 1 1 15,8-1-2-15,2-1-1 16,4 0 0-16,1 2 3 16,1 0-1-16,-3 1 1 0,-4 3-3 15,-4 0-3 1,-3 3-9-16,-6-3-11 15,2 6-22-15,-6-3-29 0,-1-1 1 16,-1-2 77-16</inkml:trace>
  <inkml:trace contextRef="#ctx0" brushRef="#br0" timeOffset="88504.2951">7832 6170 1 0,'0'0'32'0,"-18"-9"55"16,18 9-4-16,-14-7-51 15,14 7-21-15,0 0-6 16,-14-2-1-16,14 2-5 15,0 16 0-15,0-16-1 16,3 29-2-16,1-7 0 16,3 7 4-16,2 2-1 15,1 5 5-15,1 3-2 16,-1 2 2-16,5 1-1 16,-1-1 2-16,1 3 1 15,-1-1-4-15,-1-1 2 16,0 0-3-16,0 0 1 0,-1-2-1 15,-1-3 1-15,1-2-1 16,-2-3-3-16,-1-3 2 16,-1-6-2-16,-1-5 1 15,-1-3-1-15,-6-15-1 16,9 16-4-16,-9-16-7 16,0 0-15-16,0 0-39 15,0 0-15-15,1-28 16 16,-4 1 67-16</inkml:trace>
  <inkml:trace contextRef="#ctx0" brushRef="#br0" timeOffset="88886.2949">8021 6134 1 0,'-10'-16'57'0,"10"16"30"16,0 0-6-16,-16 1-67 16,16-1-12-16,-4 16-1 15,4-2-2-15,-2 5 0 16,6 9 1-16,1-1-4 16,3 8 5-16,2 4-1 15,5 2 1-15,1 6-2 0,1 0 4 16,2 1-3-16,0-2 1 15,1 5-2-15,-3-4 1 16,0-1 1 0,-4-1 0-16,0-3 2 0,-4-5-1 15,1-2 1-15,-4-6-3 16,-3-5 3-16,1-5-5 16,-4-4-5-16,0-15-10 15,-1 15-19-15,1-15-45 16,0 0-3-16,0 0 58 15</inkml:trace>
  <inkml:trace contextRef="#ctx0" brushRef="#br0" timeOffset="89520.0926">7901 6353 64 0,'-13'-16'85'0,"6"0"-6"16,1-1-52-16,6-8-32 16,6 1-5-16,4-1 4 15,6 4 4-15,5 0 2 16,7 3-1-16,1 3 4 16,7 5 1-16,1 6-1 0,4 4-3 15,-2 7 0-15,1 3-4 16,-1 3-2-1,-3 7-1-15,-3-1-1 16,-7 4 1-16,-4-1-1 0,-3 7 5 16,-6-2-4-16,-8 2 6 15,-3 3-1-15,-6-4 4 16,-8 4-1-16,-5-1 5 16,-4-1 0-16,-3-6 0 15,-2-1 3-15,0-1-2 16,1-6 3-16,4-3-1 15,1-4 0-15,7-4-2 0,13-5-2 16,-16 6 0-16,16-6-3 16,0 0-2-1,0 0-1-15,0 0-1 16,13 0-4-16,-13 0 2 0,21 13-1 16,-3-3-1-16,0 0 1 15,4 6 2-15,3 2 0 16,1 3 0-16,2-1 3 15,4 2-2-15,-1 0 1 16,3 4 1-16,1-2 1 16,-1-1-1-16,-2-1 1 15,1-2 0-15,-2-1 0 16,-7-3 1-16,-4-5-3 0,-4-2-2 16,-16-9-9-16,18 11-9 15,-18-11-21 1,0 0-38-16,-8-14 3 15,-5-3 77-15</inkml:trace>
  <inkml:trace contextRef="#ctx0" brushRef="#br0" timeOffset="90321.9075">8266 6018 1 0,'0'0'40'15,"0"0"45"-15,3 13-3 16,-3-13-64-16,0 0-16 15,0 0-3-15,10-16-1 16,-10 16 3-16,6-13-2 16,-6 13 2-16,9-18 1 15,-4 5-2-15,-5 13 2 16,13-24-1-16,-13 24 2 16,18-20-3-16,-18 20 3 15,18-13-1-15,-18 13 0 16,0 0 1-16,18 0-2 0,-18 0 0 15,8 18-2-15,0-4 0 16,-4 2-2-16,5 6 1 16,-2 1 0-16,3 3 0 15,-2-2 0-15,3 1 1 16,-3 1 1-16,-2-5 0 16,0-1 1-16,-2-4 0 15,-1-3 1-15,-3-13 1 16,4 18-2-16,-4-18 2 15,0 0 1-15,0 0-1 16,0 0 0-16,0 0 1 16,15-23-2-16,-11 5 1 0,0-2 1 15,2-2-2-15,1-2-2 16,1 1 2-16,-1 0-2 16,0 0 2-16,2 5-2 15,-4 5-1-15,-5 13 2 16,12-16-2-16,-12 16 1 15,0 0-2-15,16 11 3 16,-16-11-3-16,14 21 0 16,-2-5 1-16,-1 1-1 15,1 1 2-15,1 0-1 16,0 3 1-16,1-4-1 16,-1 0 2-16,-1-1 1 15,-2-3-1-15,-10-13 0 0,23 19 1 16,-9-15 1-16,1-7-2 15,2-2 1-15,3-8-4 16,2-12-13-16,7-1-64 16,-2-20-9-16,1-13-1 15,-4-15 89-15</inkml:trace>
  <inkml:trace contextRef="#ctx0" brushRef="#br0" timeOffset="94356.2958">9042 6969 1 0,'0'16'29'0,"0"-16"58"15,0 0-4-15,0 0-65 16,0 0-6-16,0 0-3 16,15-10 1-16,-15 10-3 15,0 0-1-15,0 0-2 0,17-3 0 16,-17 3-2-16,19 10-2 15,-19-10 1-15,22 19-4 16,-12-6-1-16,-2 4-2 16,-5 5-1-16,-6 11 2 15,-11 4-13-15,-8 12-11 16,-21 5-54-16,-10 22 5 16,-25 12 39-16,-19 10 39 15</inkml:trace>
  <inkml:trace contextRef="#ctx0" brushRef="#br0" timeOffset="96640.5459">10344 6553 1 0,'17'-14'19'0,"-17"14"68"15,3-22-4-15,-3 22-66 16,-13-23-13-16,0 12-1 16,-4 1-1-16,-6 2 1 15,-5 4 1-15,-2 4 1 0,-3 4 1 16,-3 4 1-16,2 6-2 15,1 2-1-15,4 6-2 16,5 5-1-16,7 2-3 16,4 4-5-16,5-1 1 15,10 1-3-15,4-7 0 16,8-2 1-16,5-11 3 16,5-7 0-16,2-7 4 15,7-15 2-15,4-10 1 16,-3-12 2-16,1-5-2 15,-5-13-2-15,-7-6 1 16,-4-5 0-16,-6-5 1 16,-9 2 2-16,-4 3 2 0,-4 5 1 15,-3 4 1-15,-3 12 2 16,0 12-2-16,-1 6-2 16,3 12 0-1,8 16-8-15,-15-15-2 0,15 15-5 16,-13 28 2-16,9 4-1 15,0 6-1-15,2 11-1 16,1 6 0-16,2 11 9 16,2 6 2-16,3-1 1 15,1-5-1-15,3-2 0 16,3-10 0-16,2-5 1 16,-1-11-8-16,2-6-10 0,-3-16-14 15,1-3-28-15,-14-13-23 16,15-15 56-1</inkml:trace>
  <inkml:trace contextRef="#ctx0" brushRef="#br0" timeOffset="97674.3532">10091 6263 1 0,'-29'-10'43'0,"11"6"50"15,3 3-9-15,15 1-76 16,0 0-8-16,0 0-7 15,13-11-5-15,10 10 0 0,12 0-2 16,1 2-1 0,9 0 5-16,4 2 6 0,9 5 0 15,1 0 3 1,0-1 3-16,0-1-2 16,-4 0 2-16,-2-5-2 0,-4 2 3 15,-7-1-1-15,-10-2 1 16,-5-2 1-16,-8 2 1 15,-19 0-1-15,16 8 1 16,-16-8-1-16,-10 23 0 16,0-5 2-16,-6 1 2 15,-1 9 0-15,-4-3-1 16,0 3 1-16,0 1-1 0,1-3 1 16,6-3-1-16,-2-3-4 15,6-3-5 1,3-4-1-16,7-13 1 15,-5 16-2-15,5-16 2 0,0 0-1 16,0 0 2-16,21-13 1 16,-11 0 2-16,0 0 0 15,1-4-1-15,1 0 0 16,-1 1-3-16,-1 1 4 16,-2 2 2-16,-8 13 0 15,13-10-4-15,-13 10 1 16,0 0 0-16,16 31 1 15,-11-10 2-15,4 4-6 16,1 2-2-16,3 1 0 16,0 0 2-16,4 0-1 15,4-7 2-15,2-6 1 16,6-8-1-16,2-7 2 0,1-7-1 16,0-8 2-16,2-11 1 15,-2-7-4-15,-4-9-3 16,-5-9 1-16,-8-6 0 15,-3-6-1-15,-6-7 2 16,-6-2 0-16,-5 3 2 16,-2 0 2-16,-3 7 4 15,0 10-3-15,-1 9 0 16,-1 9 0-16,2 11-3 16,0 10-5-16,10 13-3 15,-15 3-3-15,10 16-2 16,0 7 2-16,4 11-2 0,1 5 0 15,1 13-2-15,2 1 1 16,1 9 6-16,2 2 1 16,3-5-2-16,-3-3-1 15,4-7 3-15,-4-9 0 16,1-8 4-16,-1-6 5 16,-1-14 3-16,-5-15 5 15,0 0 4-15,0 0 2 16,0 0 0-16,-4-20-1 15,-6-1-3-15,0-4-1 16,-2-4-6-16,2 2-1 16,3-2-4-16,1 0-1 15,8 3-2-15,2 4 1 0,9 7-1 16,4 3-4-16,6 9 0 16,5-1-3-16,1 5 1 15,-1 2-2 1,4 2-4-16,-3-3-7 0,6 1-7 15,-11-4-15-15,5-5 10 16,-10-3 34-16</inkml:trace>
  <inkml:trace contextRef="#ctx0" brushRef="#br0" timeOffset="97942.9175">10686 5721 1 0,'-29'3'51'0,"7"4"33"15,5 2-10-15,3 2-74 16,11 8-11-16,1 1 0 16,9 8-4-16,2-2 3 15,6 2-1-15,-1-2 7 16,3-4 4-16,1-6 5 15,-1-5 4-15,2-9-3 16,1-8-8-16,-1-7-17 16,5 0-27-16,-4-8-29 0,5 0 74 15</inkml:trace>
  <inkml:trace contextRef="#ctx0" brushRef="#br0" timeOffset="98256.9799">10723 6981 1 0,'-1'17'59'0,"1"-17"22"16,3 21-51-16,-3-21-96 15,0 0-23-15,0 0 74 16</inkml:trace>
  <inkml:trace contextRef="#ctx0" brushRef="#br0" timeOffset="102327.2721">5797 7988 1 0,'0'0'78'0,"0"0"4"15,3-13-6-15,-3 13-52 16,0 0-8-16,0 0-6 16,0 0-2-16,0 0-3 15,0 0-3-15,0 0 1 16,-4 17-1-16,5-1-1 16,2 1 2-16,2 5-1 15,0 2 1-15,1-1-1 16,1 8 2-16,-1-7-1 0,0 2 0 15,0 0-1-15,-2 0 0 16,0 0 0-16,1-3 0 16,-1 0 0-16,0-3-1 15,2 1 0-15,-2-5-1 16,2-3-1-16,-6-13 1 16,13 14-1-16,-13-14 0 15,15-4-2-15,-15 4 2 16,20-23 1-16,-9 5 0 15,2-3 0-15,2-7-1 16,-1-2 1-16,1-2 1 16,0-2-1-16,-2-1 0 15,0-1 1-15,-2 0-3 0,-4 5 2 16,-1 4 1-16,-4 4 1 16,1 7-2-16,-3 16 2 15,-3-17-3-15,3 17 2 16,0 0 0-16,-8 13 0 15,5 0-1-15,0 5 0 16,-1 3 1-16,1 2-1 16,0 4 1-16,0 2 0 15,0 1 1-15,2-1-2 16,-1 0 1-16,2 3 0 16,0 1 0-16,3 5-1 15,0-2 0-15,4 1-1 0,3-1 0 16,3-3 1-16,3-4-2 15,6-4-2-15,4-11-4 16,6-5-18 0,1-24-44-16,9 0-14 0,-3-13-4 15,4-4 26-15</inkml:trace>
  <inkml:trace contextRef="#ctx0" brushRef="#br0" timeOffset="104893.9237">6164 8803 57 0,'0'0'82'0,"11"14"-3"15,-11-14-29-15,0 0-41 0,0 0-6 16,0 0-3 0,0 0-2-16,0 0 0 0,0 0-1 15,0 0 3-15,18 15 2 16,-18-15-1-16,16 7 1 15,-16-7 1-15,24 4 2 16,-9-5 1-16,0-2-1 16,1-4-1-16,0-2-4 15,-1-2 2-15,0-4-5 16,0-2 1-16,-2-2-2 16,-2-1 0-16,0-3 1 15,-1 0 0-15,-3 1 3 16,-1 3 0-16,-4-1 2 15,0 6 0-15,-2-2 1 0,0 16 2 16,-6-19-2-16,6 19 1 16,-14-13-1-16,14 13 0 15,-16-9-1-15,16 9 1 16,-17-4-1-16,17 4-2 16,-16 0-1-16,16 0 0 15,0 0 0-15,-15 12 0 16,15-12-1-16,-6 18-1 15,6-3 0-15,2 2 1 16,-1 0 1-16,5 4-2 16,-2 2 3-16,4 0-1 15,-1 1 3-15,2 1 0 16,-2-2 3-16,0 1-3 0,0-2 3 16,-1 3 0-16,0-7-1 15,-2 4 0-15,0-5-2 16,-1 2 0-16,-1-3 0 15,-1-2 0-15,-1-14 1 16,2 22-3-16,-2-22 1 16,0 17-1-16,0-17 1 15,0 0-2-15,-2 13-2 16,2-13-1-16,0 0-8 16,0 0-8-16,0 0-15 15,3-17-23-15,-3 17-24 0,12-27 2 16,3 9 37-16</inkml:trace>
  <inkml:trace contextRef="#ctx0" brushRef="#br0" timeOffset="105412.2772">6693 8734 11 0,'21'-8'76'16,"-7"1"0"-16,-1 4-9 15,-13 3-41-15,0 0-12 16,0 0-7-16,0 0-3 15,0 0-3-15,-14-4-1 16,-2 8-1-16,-3 2 0 16,0 0 2-16,-2 2 1 15,-1 1 3-15,0 0 0 0,1 1 7 16,-1 3-3-16,0-3 3 16,4 0-3-16,-1 0 1 15,4 0-2-15,2-3-1 16,13-7-3-16,-18 11-6 15,18-11 1-15,0 0-2 16,0 0 0-16,3 17 0 16,-3-17 1-16,14 16 1 15,-14-16 0-15,26 26 2 16,-12-13 0-16,4 3 2 16,0-2 0-16,0-1-1 15,1 0 0-15,-2-1 0 0,2-4 0 16,-2 1 1-16,2 0-2 15,-2-2-1-15,0 0 1 16,-1 0-1 0,-1-3 1-16,-2 1-1 0,-13-5 1 15,20 7-2-15,-20-7 2 16,13 0 1-16,-13 0-2 16,0 0-1-16,0 0 1 15,0 0-4-15,0 0-8 16,0 0-15-16,0 0-37 15,0 0-23-15,0 0 0 16,0 0-3-16</inkml:trace>
  <inkml:trace contextRef="#ctx0" brushRef="#br0" timeOffset="105827.3075">7041 8715 37 0,'0'0'86'0,"3"17"1"16,-3-17-7-1,0 0-68-15,0 0-6 16,-12 19-3-16,12-19 0 0,-1 23-1 16,2-9 2-16,-2 7-3 15,1-1 2-15,1 4-2 16,-1 1 2-16,3-1 1 16,-1-3-2-16,2-1 0 15,-1-3 0-15,1-4 2 16,-4-13-2-16,9 19 0 15,-9-19-3-15,0 0-3 16,12 14-9-16,-12-14-11 0,0 0-23 16,0 0-36-16,0 0-1 15,0 0-1 1</inkml:trace>
  <inkml:trace contextRef="#ctx0" brushRef="#br0" timeOffset="106135.3619">6983 8840 41 0,'-14'-5'91'16,"14"5"-2"-16,-16 0 0 15,16 0-51-15,-13-3-28 16,13 3-8-16,0 0-2 0,0 0-2 16,0 0-4-1,0 0 0-15,0 0 1 16,13-9 0-16,0 9 2 15,3 0 2-15,1 0 3 0,2 3 2 16,1-2 1-16,2 1 0 16,0 2 0-16,-2-1 0 15,0 0-2 1,-1-2-1-16,-2 1-5 0,-1-2-8 16,-2 3-13-16,-14-3-20 15,20 4-42-15,-20-4 0 16,0 0-2-16,0 0 68 15</inkml:trace>
  <inkml:trace contextRef="#ctx0" brushRef="#br0" timeOffset="106724.1702">7493 8905 28 0,'0'0'83'15,"0"0"-4"-15,0 0-30 16,0 0-23-16,0 0-11 16,0 0-3-16,0 0-7 15,0 0-1-15,0 0-5 0,0 0 2 16,6-17-2-16,-6 17 2 15,0-27 1-15,1 8 2 16,0-3-3-16,-1-2 0 16,3-2-1-16,0-3 2 15,0 0-1-15,0 0 0 16,0 3 2-16,-2 6-1 16,2 5 3-16,-3 15 0 15,4-18 2-15,-4 18-3 16,0 0 0-16,-2 14 0 15,2-14-3-15,-3 22-1 16,0-9-1-16,1 1 1 16,1 2 0-16,-1 1-1 15,1 2 3-15,2 0-1 0,1 1 1 16,-1 2 0-16,2-1 0 16,0 1 0-16,0-2 0 15,0 2 1-15,3-5-3 16,-3-1 1-16,-1-1-2 15,-2-15 0-15,8 23-3 16,-8-23-2-16,5 18-4 16,-5-18-8-16,0 0-10 15,6 13-15-15,-6-13-40 16,2 13-1-16,-2-13 1 16,0 0 82-16</inkml:trace>
  <inkml:trace contextRef="#ctx0" brushRef="#br0" timeOffset="107010.6738">7539 9093 57 0,'0'0'80'16,"-13"7"0"-16,13-7-38 16,0 0-24-16,0 0-4 15,-6-17-2-15,6 17-2 16,0 0-2-16,0-15-2 15,0 15-3-15,0 0-1 16,6-17 0-16,-6 17-1 16,13-7-1-16,-13 7 0 0,26-5 0 15,-7 5-1-15,5 0 1 16,2 2 0-16,4-1-8 16,1-2-13-1,5 7-41-15,-4-6-21 0,-1 0-4 16,-6-3 15-16</inkml:trace>
  <inkml:trace contextRef="#ctx0" brushRef="#br0" timeOffset="109975.4632">7634 8122 1 0,'0'0'47'16,"0"0"27"-16,0 0-22 16,0 0-27-16,-11-15-8 15,11 15-1-15,0 0-2 16,0 0 0-16,0 0-4 16,0 0-3-16,0 0-1 0,0 0-3 15,0 0 2-15,0 0-3 16,18-10 1-16,-18 10-1 15,22-1-1-15,-8-2 1 16,4 2-1-16,2-1 0 16,2 1-1-16,1-1 1 15,3 2-1-15,1 0-1 16,0 0 1-16,4 2-1 16,-2-1 1-16,-2 2-1 15,0-3 1-15,-1 3 0 16,-2-2 0-16,-3 2 1 15,-2-1-1-15,-2-2 1 16,-1 3-1-16,-3-3 0 16,0 2-4-16,-13-2-5 0,19 2-12 15,-19-2-14-15,0 0-36 16,0 0-9 0,0 0-2-16,0 0 82 15</inkml:trace>
  <inkml:trace contextRef="#ctx0" brushRef="#br0" timeOffset="110495.4335">7830 8268 18 0,'-23'8'86'0,"23"-8"-3"15,-13 2 0-15,13-2-64 16,0 0-8-16,0 0-4 16,0 0 1-16,0 0-3 15,0 0-3-15,0 0 0 16,0 0-2-16,0 0 0 15,0 0-1-15,0 0 1 16,0 0-1-16,0 0 1 16,13 1 1-16,-13-1 0 15,16 2 0-15,-16-2 0 16,23 2 1-16,-10 1-1 16,3-3 1-16,0 3-1 0,1 0-1 15,1-3 0-15,0 0 1 16,1 2-1-16,0-2-1 15,1 0 0-15,0 0 0 16,-1 1 0-16,1-1 1 16,-4 1 0-16,1-1 2 15,1 0-4-15,-5 3 0 16,0-4-8-16,-13 1-15 16,16 1-57-16,-16-1-4 15,0 0-4-15,0 0 57 16</inkml:trace>
  <inkml:trace contextRef="#ctx0" brushRef="#br0" timeOffset="112082.6411">8651 8077 1 0,'-11'20'73'0,"11"-20"5"16,0 0-17-16,0 0-51 15,0 0-5-15,0 0 0 16,0 0-1-16,-13-5 0 16,13 5-2-16,0 0 7 15,-12-21-8-15,12 21 1 16,-8-24 1-16,2 11-1 16,0-3 0-16,2 0 1 15,1-1 0-15,0 1-3 16,0 0 5-16,2 0 0 15,-4-1 0-15,4 0-2 16,-1 1 1-16,1-2 0 16,1 2-2-16,0 2-1 0,0 0 1 15,0 14-1-15,4-21 1 16,-4 21 0-16,3-13-1 16,-3 13-1-16,0 0 2 15,0 0-2-15,0 0 1 16,7 18-2-16,-7-18 1 15,9 23-1-15,-3-7-1 16,1-2 2-16,0 5-1 16,2-3 0-16,0 1 0 15,-1 2 0-15,-1 1 0 16,1-1 0-16,2 4 2 0,-2 0 0 16,0 0 0-16,2 4 2 15,-3-2-1-15,2 1 1 16,1-3-3-1,-2 2 2-15,2-2-1 16,-1-5-1-16,4 0 0 0,-3-4-1 16,3-1 1-16,0-4 0 15,2-2 0-15,-1-1-1 16,0-6-1-16,4 0 3 16,-2-3-2-16,2-3 1 15,1-4-1-15,1-3 1 16,1-3 1-16,-1-3 1 15,-1-2-1-15,-2-2 0 16,-1-5-2-16,-2-2 0 16,-4-3 0-16,-1 0-2 0,-3 2 0 15,-3-2-1 1,-1 0 3-16,-2 1-1 16,0 6 1-16,0 5 2 0,-4 2 0 15,1 4 0-15,-3 1 2 16,6 14-2-16,-14-13-1 15,14 13 2-15,-19-6-1 16,19 6 0-16,-20-4-1 16,20 4 1-16,-22 1-2 15,22-1 1-15,-18 5-1 16,18-5-2-16,-16 11 1 16,16-11-2-16,-9 22 3 15,6-8-1-15,3 2 1 16,3 3 0-16,4 3-1 15,3-4 2-15,3 2-2 0,5-2 2 16,2-1-2-16,3-1-1 16,4-2-21-16,-2-6-24 15,7-1-36-15,1-6 2 16,3-9 39-16</inkml:trace>
  <inkml:trace contextRef="#ctx0" brushRef="#br0" timeOffset="116354.9389">9581 8246 1 0,'0'0'22'0,"0"0"46"0,0 0-34 16,0 0-18-16,0 0-6 16,0 0-2-1,4-13 0-15,-4 13 0 0,0 0-1 16,0 0-1-16,0 0 1 16,0 0 0-16,0 0-3 15,0 0-2-15,0 0-2 16,0 0 0-16,0 0-1 15,0 0 1-15,0 0 0 16,0 0-1-16,0 0 4 16,0 0 0-16,0 0 1 15,0 0 2-15,0 0-1 0,0 0 2 16,0 0 1 0,0 0-3-16,0 0 1 15,0 0-1-15,0 0 0 16,0 0-3-16,0 0 1 0,0 0-2 15,0 0 1-15,0 0 1 16,0 0 0-16,0 0-2 16,6-13 1-16,-6 13 0 15,0 0 1-15,0 0-2 16,0 0 0-16,0 0 2 16,14-7-2-16,-14 7 2 15,13-3-1-15,-13 3 1 16,20-4-1-16,-20 4 1 15,23-3 0-15,-10 0-1 16,2 1-1-16,-1 1 0 16,2-1-1-16,0 1 1 15,0 1-1-15,1-3-1 0,2 3 0 16,0-1 2-16,1 1-1 16,1 0 1-16,1 0-2 15,0 1 2-15,1-1 0 16,-2 2-1-16,-2-2 2 15,1 1-2-15,-1-1 1 16,-1 0 1-16,-1 1-1 16,-3 2 0-16,-14-3-4 0,22 0-4 15,-22 0-15 1,13-1-33-16,-13 1-34 16,0 0-5-16,0 0 45 15</inkml:trace>
  <inkml:trace contextRef="#ctx0" brushRef="#br0" timeOffset="119098.7041">10859 7067 1 0,'14'0'27'16,"-14"0"53"-16,16-6-58 16,-16 6-13-16,0 0-1 15,13-4-3-15,-13 4 0 16,0 0 2-16,0 0-5 16,0 0 0-16,-6 14 3 0,6-14-2 15,-8 16-3-15,8-16 1 16,-16 23-1-1,7-8 4-15,1 2-5 16,-4 0 6-16,2 2 0 0,-3-1-4 16,-3 0 7-16,2 2-5 15,1-4 6-15,-2 3-9 16,-1-4 8-16,3-1-9 16,-1-1 3-16,14-13 2 15,-19 22-2-15,19-22 1 16,-11 13-1-16,11-13-1 15,0 0 1-15,0 0-2 16,-6 13 0-16,6-13-1 16,0 0 1-16,0 0-1 15,0 0-1-15,7 14 1 16,-7-14-1-16,0 0 2 0,9 13 1 16,-9-13-2-16,0 0 0 15,16 13 2-15,-16-13-1 16,14 11 1-16,-14-11-1 15,16 13-1-15,-3-4-1 16,-13-9 1-16,26 19 0 16,-10-9 0-16,3 4-1 15,-1-1 0-15,5 0 3 16,0 0-2-16,1 2 2 0,0-2 0 16,-1 1 0-1,-3-1-1-15,-1-4 2 16,-3 1 1-16,-3-3-2 15,-13-7 3-15,17 13-3 0,-17-13 1 16,0 0-1-16,0 0-2 16,0 0-4-16,0 0-10 15,0 0-23-15,-10 13-45 16,10-13-1-16,-19 4 76 16</inkml:trace>
  <inkml:trace contextRef="#ctx0" brushRef="#br0" timeOffset="120151.7444">11101 7305 1 0,'0'0'47'0,"0"0"29"16,0 0-44-16,0 0-26 15,2-20-3-15,-2 20 3 16,10-20-10-16,-4 7 10 15,-6 13-9-15,11-25 9 16,-4 12-7-16,1 0 8 16,-8 13-8-16,15-23 7 15,-15 23 2-15,15-19-7 0,-15 19 4 16,14-8 1-16,-14 8-4 16,0 0 1-16,18 11-3 15,-18-11-4-15,11 23 5 16,-6-8-3-16,-5-15 6 15,11 27-11-15,-5-12 12 16,-2-1-9-16,0 1 12 16,1-2-8-16,-4 1 3 15,2 0-1-15,-1 1 2 16,0-2-2-16,-2-13 2 16,3 23-3-16,-3-23-1 15,6 19 3-15,-6-19-2 16,7 13 1-16,-7-13-2 0,0 0 3 15,13 10-3-15,-13-10 2 16,0 0-2-16,15 4 0 16,-15-4 0-16,0 0 0 15,19-3 0-15,-19 3-1 16,14-1 1-16,-14 1-1 16,19-9 3-16,-6 3-2 15,-13 6 0-15,23-17 1 16,-23 17-1-16,21-25 2 15,-15 7 0-15,0 0 4 16,-2-3-11-16,-2-5 10 0,-1 1-9 16,-2 1 4-16,2-1-5 15,-2 2 4-15,-1 4-4 16,1 2 1-16,-1 3 6 16,2 14-6-1,-4-15 5-15,4 15 0 0,0 0 2 16,-19-6-3-16,19 6 0 15,-16-1-1-15,16 1-1 16,-17 4 0-16,17-4 0 16,-14 12 0-16,14-12-3 15,-8 27 7-15,14-9 2 16,3 3-5-16,2-1 3 16,5 2-6-16,5 0-3 0,2-4-17 15,8-2-18-15,-3-3-43 16,5-3 20-16,0-4 65 15</inkml:trace>
  <inkml:trace contextRef="#ctx0" brushRef="#br0" timeOffset="120883.9305">11755 7454 1 0,'0'0'18'0,"0"0"66"15,17 1-1-15,-17-1-65 16,0 0-7-16,0 0-1 15,0 0-2-15,0 0-2 16,0 0-2-16,-16 9 0 16,16-9-2-16,-13 17 0 15,6-4-2-15,3 6-1 16,0 4-3-16,1 9-6 16,-2 4-16-16,5 13-56 15,-7 0-6-15,0 0 49 16,-2-7 39-16</inkml:trace>
  <inkml:trace contextRef="#ctx0" brushRef="#br0" timeOffset="124802.6479">11862 7099 1 0,'0'0'16'16,"0"0"64"-16,-13-3-51 15,13 3-13-15,0 0 0 16,0 0-2-16,0 0-1 16,7-13 0-16,-7 13-2 15,0 0-3-15,0 0 1 0,0 0-6 16,0 0-3-16,0 0 1 15,7 17-2-15,-7-17 0 16,7 18 1-16,-7-18 0 16,12 24 1-16,-5-8 7 15,0 0-1-15,1 0-5 16,-3 1 7-16,1 3-6 16,3-1 3-16,-2 3-3 15,0-5 2-15,0 2-7 16,1-1 3-16,2 0 1 15,-2-2-2-15,2-3 1 16,-10-13-1-16,19 20 1 16,-19-20-1-16,20 9-1 0,-20-9 2 15,19-5-3-15,-19 5 2 16,20-14-3-16,-20 14 2 16,16-25 0-1,-9 9 0-15,1-4 3 0,-3 0-9 16,1-3 11-16,0 0-10 15,-2 1 12-15,2 0-9 16,-2 2 4-16,1 4-5 16,-2 3 1-16,-3 13 5 15,5-17-6-15,-5 17 5 16,0 0-7-16,8-13 8 16,-8 13-3-16,0 0-1 0,0 0-1 15,0 0 0 1,0 0 0-16,0 0 1 0,0 19-1 15,0-19-2 1,-2 24 8-16,2-9 1 0,2 2-1 16,2 2 4-16,-3 1-5 15,4 0 6-15,-1-1-4 16,-1 0 3-16,0 0-9 16,1 1 3-16,0-3-1 15,1 0-2-15,2-2-2 16,0-1-7-16,-7-14-9 15,22 20-15-15,-22-20-34 16,26 3-17-16,-7-4 47 16,-4-3 39-16</inkml:trace>
  <inkml:trace contextRef="#ctx0" brushRef="#br0" timeOffset="125372.4126">12355 7673 1 0,'0'0'14'16,"-4"17"68"-16,4-17-6 15,0 0-66-15,0 0-5 0,6-13-2 16,-6 13 2-16,8-15 0 16,-8 15-1-16,12-22-2 15,-6 7 1-15,1-3-2 16,-1-7 1-16,-1 2-1 16,0-3-1-16,3 0 2 15,-3-3-2-15,2 5 2 16,-4-2 2-16,1 6 3 15,-1 4-3-15,0 3 3 16,-3 13 0-16,3-16 0 16,-3 16 1-16,0 0 0 15,0 0-2-15,0 0-3 16,0 0 1-16,0 0-2 0,0 0-1 16,0 0-3-16,-3 13 0 15,3-13-1-15,1 16-1 16,-1-16 1-16,2 23-1 15,1-7 2-15,0 2-1 16,-1 3 3-16,3 3-2 16,-1 1 2-16,2 4-1 15,0-2-1-15,2 2-3 16,-2 0-8-16,6 0-14 16,-5-8-44-16,3 4-15 15,-3-5 31-15,-7-20 55 16</inkml:trace>
  <inkml:trace contextRef="#ctx0" brushRef="#br0" timeOffset="126252.6265">12553 6894 1 0,'-4'-13'91'15,"4"13"1"-15,0 0-49 16,0 0-24-16,0 0-9 16,0 0-4-16,0 0-1 0,0 0-3 15,0 0-5-15,0 0 3 16,0 0-3-16,10 13 1 15,-10-13 1-15,10 17 0 16,-10-17 0-16,17 20 2 16,-3-7 0-16,1 0 0 15,-1 3 1-15,5 0-2 16,1 1-1-16,2 2 2 16,0 0 0-16,1 3-1 15,-2 1-2-15,2-3 8 16,-1 0-8-16,-2 2 8 15,2-3-5-15,-3-1 4 16,-1-2-5-16,0-3 5 16,-2-3 1-16,-2 2-8 0,-1-5 8 15,-13-7-6-15,19 12 7 16,-19-12-7-16,0 0 8 16,14 10-6-1,-14-10 1-15,0 0 0 0,0 0 0 16,0 0 1-16,0 0-2 15,0 0 3-15,0 0-3 16,0 0-1-16,0 0 1 16,0 0 1-16,0 0-2 15,0 0-2-15,0 0 2 16,0 0-3-16,0 0 3 16,0 0-1-16,0 0 1 0,0 0 1 15,0 0 0 1,0 0-3-16,0 0 2 0,0 0-1 15,0 0-1 1,-7 13 1-16,7-13-3 0,-17 14 0 16,17-14 0-16,-28 27 0 15,9-5-4-15,-8 1-8 16,0 10-18-16,-11 1-37 16,6 10-25-16,-5-2-5 15,5-7 91-15</inkml:trace>
  <inkml:trace contextRef="#ctx0" brushRef="#br0" timeOffset="127723.2099">10602 8008 1 0,'0'0'0'0,"0"0"70"16,0 0-18-16,0 0-28 16,0 0-14-16,0 0 2 15,0 0 0-15,0 0-2 16,0 0-5-16,0 0-2 15,-3-13-1-15,3 13 0 16,0 0 0-16,0 0-1 16,0 0 0-16,18-6-1 15,-18 6 3-15,15-4 0 16,-15 4-1-16,26-6 0 16,-11 5-2-16,2-1 0 15,2 1 0-15,3-1 1 16,-2 2-1-16,4-1 0 0,2-1 0 15,5 2 0-15,2-3 1 16,6 1-1-16,1 0 1 16,2-1-2-16,3 3 2 15,-1 0-2-15,3 2 0 16,-4-2 1-16,2 3-2 16,-1-2 1-16,4 2 1 15,-2-3-2-15,2-2 1 16,-2 1 0-16,1 0 1 15,4-1 0-15,-1-1-1 16,1 5 1-16,-2-4-2 16,3 4 1-16,-2 1 0 15,2-2 1-15,2 2 0 0,-5 0 1 16,0 1-2-16,-1-2 3 16,1 2-3-1,-2-1 1-15,2 1 2 0,-3 0-2 16,2-1 1-16,1 3-4 15,2-3 4-15,2 0-2 16,-1 0 2-16,4 1-1 16,-2-1 7-16,2-2-7 15,-1 1 0-15,1-1 4 16,-4-1-4-16,-3 2 3 16,-3-1 5-16,-6-1-3 0,-1-1-4 15,-4 1 2-15,-3-2 0 16,-6 2-1-1,-2 0 1-15,-5-1-1 16,0 1-6-16,-3-3 2 0,-3 3-5 16,-13 0 5-16,17 1-8 15,-17-1-20-15,0 0-45 16,0 0-11-16,0 0 54 16,0 0 32-16</inkml:trace>
  <inkml:trace contextRef="#ctx0" brushRef="#br0" timeOffset="129694.2356">11062 8165 1 0,'0'0'43'0,"0"0"44"15,0 0-2-15,-1-16-61 16,1 16-7-16,0 0-5 15,0 0-3-15,0 0-1 16,0 0-5-16,0 0 1 16,-3 19-4-16,4-5-1 15,-2 1 0-15,2 5-2 16,-1 2 1-16,2 9 0 0,1 4 2 16,1 4 0-1,0 3 1-15,2 1 0 16,1 2 0-16,2 2 0 15,0 4-6-15,-1-3 9 0,1-2-1 16,-2 0-1-16,1-3 2 16,-3-2-1-16,0-4 1 15,-3-2 1-15,0-6 5 16,1-5-8-16,0-4 1 16,-3-4-2-16,1-1 1 15,-1-15-2-15,3 20 1 16,-3-20-1-16,0 0-1 15,0 0-4-15,3 13-3 16,-3-13-6-16,0 0-12 16,0 0-20-16,0 0-36 15,6-17-7-15,-5 2 34 16</inkml:trace>
  <inkml:trace contextRef="#ctx0" brushRef="#br0" timeOffset="130411.6732">11414 8143 1 0,'0'0'80'0,"-15"-11"-1"0,15 11-44 15,0 0-30-15,-18-10-2 16,18 10-2-16,-16-3 0 16,16 3-5-16,0 0-1 15,0 0-4-15,-16-3-1 16,16 3-1-16,0 0 0 16,0 0 6-16,0 0 0 15,0 0 7-15,0 0 6 16,0 0 5-16,0 0-1 15,0 0 4-15,0 0-1 16,-14 0-3-16,14 0-1 16,0 0-2-16,0 0-1 15,0 0-2-15,0 0 1 0,0 0-4 16,0 0 0-16,0 13-2 16,0-13-1-16,0 0 0 15,-3 22 1-15,3-22-1 16,-1 24 0-16,-1-6 2 15,2 0-1-15,0 5 1 16,2 6 1-16,-2 3-1 16,1 5 0-16,1 4 0 15,-1 1-1-15,1 4-2 16,-1 0 1-16,0 5 1 16,2-2 1-16,-1 0-1 15,-1-3 2-15,2-1-2 0,-2-1 2 16,2-2-2-16,-1-3 2 15,1-7-2-15,-2-2 0 16,1-4-1 0,-1-6 1-16,-1-2 1 0,1-2 0 15,-1-16 1-15,2 20-2 16,-2-20 0-16,0 0-1 16,4 14-1-16,-4-14-1 15,0 0-6-15,0 0-7 16,0 0-16-16,0 0-31 15,13 9-27-15,-13-9 1 16,0 0 72-16</inkml:trace>
  <inkml:trace contextRef="#ctx0" brushRef="#br0" timeOffset="131205.1574">11603 8364 1 0,'0'0'53'0,"0"0"38"0,0 0-3 15,0 0-64-15,0 0-15 16,0 0-5-1,0 0-2-15,0 0-4 16,0 0 0-16,2 16-3 0,-4 0 1 16,4 6-1-16,-2 4 3 15,1 4 0-15,4 6 2 16,-2 0 2-16,1 2 0 16,2 2 4-16,-2 0 1 15,5-4 0-15,-2 0-2 16,6-2-1-16,-3-5 1 15,3-4-3-15,-2-3 3 16,2-7-4-16,2-4-1 0,-15-11-2 16,24 10 2-1,-24-10-4-15,23-7 1 16,-10-6-2-16,-1-3 1 16,1-4-2-16,-3-7 4 0,0-5-2 15,-1-6-2-15,-2 1 5 16,0-5-1-16,-2 4 4 15,-3 1-1-15,1 1 5 16,0 7-5-16,-1 4 4 16,-1 8 2-16,-1 3-2 15,0 14-2-15,0 0 0 16,0 0-3-16,0 0-1 0,0 0 0 16,0 0-2-1,0 0 0-15,0 0-1 16,0 0 1-16,-11 18 1 15,11-18 0-15,0 25 0 0,1-8 0 16,0 5 3-16,1 4-3 16,1 6 3-16,0 2 1 15,0 4-1-15,-1 2 3 16,0-2-1-16,1 2 1 16,0-2-2-16,1-2 1 15,-1-7 0-15,1-2 0 16,2-4-3-16,0-6 1 15,-6-17 0-15,14 21-2 16,-14-21-3-16,19 7-4 16,-19-7-10-16,22-3-19 15,-7 0-47-15,-15 3-4 16,28-16 35-16</inkml:trace>
  <inkml:trace contextRef="#ctx0" brushRef="#br0" timeOffset="132089.5202">12192 9162 1 0,'-6'22'22'0,"6"-22"53"15,0 0 1-15,0 0-61 16,0 0-4-16,0 0-1 16,0 0 1-16,0 0 0 0,0 0-2 15,0 0 1-15,0 0-4 16,13-16-2-16,-13 16-2 16,6-13-1-16,-6 13 1 15,10-20-1-15,-10 20 1 16,5-18-1-16,-5 18 2 15,2-18-1-15,0 5 0 16,1-2-2-16,-2-1 1 16,1-1-2-16,1 1 4 15,-1 0-3-15,-2 2 1 16,0 14 2-16,5-17 0 16,-5 17 3-16,0 0 0 15,0 0 1-15,0 0-1 0,0 0 0 16,0 0-1-16,0 0-1 15,0 0-1-15,0 0-2 16,0 0 0 0,0 0-2-16,0 0 0 0,0 0-2 15,0 0 1-15,0 0 0 16,1 15-1-16,-1-15 2 16,-1 15-1-16,1-15 2 15,1 23-1-15,-1-23 2 16,2 24-1-16,-2-24 1 15,0 25-1-15,3-9-1 16,-2 1 0-16,0 0-2 16,2 5 3-16,-1 1-2 0,1 5 1 15,-2-1 0-15,2 2 1 16,0-2 0-16,-2-1 1 16,4-1 2-1,-4-2-3-15,0-6 2 0,2-2 0 16,0-1 0-16,-3-14 0 15,5 15-1-15,-5-15-2 16,0 0-4-16,0 0-5 16,0 0-18-16,0 0-36 15,0 0-27-15,10-22 1 16,-12 5 58-16</inkml:trace>
  <inkml:trace contextRef="#ctx0" brushRef="#br0" timeOffset="133006.0638">12349 8243 1 0,'0'0'48'16,"0"0"45"-16,0 0-3 16,0 0-64-16,3-13-12 15,-3 13-5-15,0 0 0 16,0 0-4-16,0 0-2 15,0 0-4-15,0 0 1 16,0 0-2-16,-3 14 0 16,3-14 2-16,0 15-4 15,0-15 2-15,3 27 2 16,-3-12 1-16,5 6 1 0,-1 2 1 16,2 3 0-16,-3 3-3 15,2 3 3-15,-2 1-3 16,2 0 1-16,-3 5 0 15,1-2 0-15,-1 2 1 16,-2 0 1-16,1 0-1 16,-1-2 1-16,3-4 0 15,-1-3 2-15,-1-2-2 16,-1-2 0-16,3-7-3 16,-2 1 2-16,2-4-1 15,-1-1 0-15,-2-14 1 16,3 23-2-16,-3-23 0 0,5 17 1 15,-5-17-1-15,3 15 1 16,-3-15-1-16,0 0 0 16,6 13-2-16,-6-13 0 15,0 0-2-15,0 0-3 16,0 0-8-16,0 0-9 16,0 0-16-16,7-16-36 15,-4 3-15-15,0-3 19 16,3-4 72-16</inkml:trace>
  <inkml:trace contextRef="#ctx0" brushRef="#br0" timeOffset="133756.1806">12531 8175 18 0,'0'0'91'0,"-4"13"-5"0,4-13-32 15,0 0-46-15,0 0-3 16,0 0-1-16,0 0-3 15,0 0 2-15,0 0-3 16,0 0 3-16,0 0-4 16,0 0 4-16,0 0-3 15,0 0 2-15,0 0-1 16,0 0 1-16,0 0 1 16,0 0-2-16,0 0 2 15,0 0-3-15,0 0 2 16,6 13-1-16,-6-13-1 15,0 13 0-15,0-13 1 16,-2 19 0-16,2-19-2 16,2 24 1-16,-1-8 0 0,1 6-1 15,0 4 1-15,0 1 1 16,4 7-3 0,-3 7 1-16,1 1 0 0,0 6 1 15,0 2-4-15,-1-1 5 16,2-1 2-16,-2-3-2 15,2-3 3-15,1-3-3 16,-2-5 3-16,4-1-3 16,-1-7 6-16,2-1-6 15,-1-2-1-15,-1-1 1 16,-1-4-1-16,0 0 1 16,-2-2 0-16,1-3 1 0,-5-13-1 15,5 21 1 1,-5-21 1-16,5 16-2 15,-5-16 2-15,0 0-1 16,0 0 1-16,5 14-1 0,-5-14 1 16,0 0-2-16,0 0 0 15,0 0 0-15,0 0-2 16,0 0-1-16,0 0-7 16,0 0-12-16,0 0-24 15,0 0-46-15,0 0-1 16,-8-21 20-16</inkml:trace>
  <inkml:trace contextRef="#ctx0" brushRef="#br0" timeOffset="134606.7439">12828 8253 1 0,'15'6'40'0,"-15"-6"45"16,0 0-3-16,0 0-68 15,13-2-9-15,-13 2-5 0,0 0 0 16,0 0 1-16,0 0-3 16,0 0 3-16,0 0-1 15,0 0 2-15,0 0 3 16,0 0 2-16,0 0 0 16,-13-10 1-16,13 10 1 15,0 0-1-15,-4-16 2 16,4 16-3-16,0-14-2 15,0 14 0-15,1-17-3 16,-1 17 0-16,1-19-2 16,-1 19 0-16,6-14-1 15,-6 14 2-15,0 0-1 16,12-18 0-16,-12 18 1 0,13-4-1 16,-13 4 0-16,14-2 0 15,-14 2 0-15,17 5-2 16,-17-5 0-16,19 8-1 15,-19-8 2-15,20 13-1 16,-20-13 2-16,16 21 0 16,-16-21-3-16,12 23 3 15,-11-10-3-15,-1 0 2 16,-1 0-2-16,-6 1 2 16,-2 2-1-16,-3 3-1 15,-2 2 3-15,-6 1 0 16,0 1 3-16,-5 2-2 0,3-2 2 15,1-2 0-15,2-5 2 16,2-4-1-16,4-4 1 16,13-8-2-16,-15 6 0 15,15-6-1-15,0 0 0 16,0 0 1-16,0 0-3 16,19-3 1-16,-19 3-3 15,19-1 3-15,-6 1-2 16,1 1 0-16,4 4 1 15,-3-4 0-15,4 3 1 16,-2 2-1-16,2 0 0 16,-1-3-1-16,0 1 2 15,-3 2-10-15,-15-6-15 0,26 9-48 16,-26-9-21-16,13-5-2 16,-13 5 74-16</inkml:trace>
  <inkml:trace contextRef="#ctx0" brushRef="#br0" timeOffset="137190.7078">13247 7618 1 0,'0'0'40'0,"0"0"42"16,0 0-39-16,0 0-25 15,0 0-6-15,0 0-1 16,0 0-2-16,0 0-1 16,0 0-4-16,-4 16 1 0,4-3-3 15,0 2-1 1,-2 5-3-16,2 3 0 15,-1 6 0-15,2 2 1 0,-1 3 2 16,2 2-3-16,-2-3 3 16,0 2 0-16,-2-4 1 15,6-2 2-15,-1-1 2 16,3-7-1-16,-2-1-1 16,4-4 1-16,-3-3-2 15,-5-13 2-15,23 15-2 16,-23-15-3-16,22 0 4 15,-22 0-4-15,19-9 5 16,-19 9-6-16,19-19 2 0,-12 5-4 16,-1-5 2-1,-1-4 0-15,3-2-5 16,-3-1 4-16,1-2-5 16,3-6 6-16,-3 1 0 0,2 4 3 15,-1 2-1-15,1 4 3 16,-3 6-1-16,0-1 1 15,1 5-1-15,-6 13-1 16,0 0 0-16,4-14 0 16,-4 14-1-16,0 0-1 15,0 0-1-15,0 0-2 16,0 0 1-16,-7 13-1 16,7-13 0-16,1 20 1 15,1-7-1-15,0 4 2 16,1 4 0-16,2 2 0 15,-1 1 2-15,0 2-1 0,2 0 0 16,-2 1 3-16,4 1-2 16,-4-1 1-16,3-2 0 15,-3-1 0-15,4-2 2 16,-3 0-1-16,3-4 0 16,-1-3-2-16,-3-2 1 15,-4-13-1-15,16 16-4 16,-16-16 0-16,17 7-4 15,-17-7-5-15,21-3-12 16,-21 3-29-16,17-7-37 16,-17 7 0-16,16-13 90 15</inkml:trace>
  <inkml:trace contextRef="#ctx0" brushRef="#br0" timeOffset="137791.651">13678 8370 1 0,'0'0'41'0,"0"0"40"0,0 0-44 15,0 0-20-15,13-6-4 16,-13 6-3-16,0 0-2 16,7-13-2-16,-7 13 0 15,6-19-4-15,-3 6 0 16,0 1 0-16,1-3-1 16,1-1 0-16,-1-3 1 15,-1-1 0-15,1 0-2 16,1 0 1-16,-1-2 1 15,0-1 1-15,3 1 5 16,-1 4-6-16,3 5 3 16,-3 0-3-16,-6 13 4 15,11-13-2-15,-11 13-1 0,0 0-1 16,0 0-7-16,0 0 5 16,6 16-3-16,-6-16 3 15,0 18-3 1,0-18 1-16,0 23 2 0,1-10 0 15,2 3 1-15,-1 3 0 16,1-2 1-16,-1 4-1 16,1 0 1-16,-1 1-2 15,1 0 1-15,1-1-2 16,-1 1 3-16,1-3-3 16,1-1 2-16,-3 1-1 15,3-3-4-15,-1-2-2 0,-1-1-5 16,-3-13-10-16,6 18-26 15,-6-18-36-15,6 13-5 16,-6-13 83 0</inkml:trace>
  <inkml:trace contextRef="#ctx0" brushRef="#br0" timeOffset="138771.6611">13935 7825 1 0,'0'0'0'0,"0"0"78"16,13 5 2-16,-13-5-60 15,0 0-9-15,0 0 0 16,0 0-1-16,0 0-3 16,0 0 1-16,0 0 0 15,0 0-2-15,0 0 0 16,0 0 0-16,0 0-3 16,0 0-1-16,0 0 2 0,0 0-1 15,0 0 0 1,0 0 1-16,0 0 0 0,0 0-2 15,0 0 0-15,0 0 1 16,0 0-1-16,0 0-1 16,13-7 1-16,-13 7 0 15,0 0-2-15,19-3 1 16,-19 3-1-16,20-3 0 16,-7 2 0-16,3-1 1 15,1 0-1-15,2-1 1 16,1 1-1-16,-1 1 1 15,0-2 0-15,-1 2 0 0,3-1 1 16,-6 2 0 0,0-1 2-16,-15 1-2 15,23 0 0-15,-23 0 0 16,17 1 0-16,-17-1-1 0,0 0-3 16,13 4-1-16,-13-4-9 15,0 0-13-15,0 0-56 16,0 0-12-16,0 0-2 15,0 0 95-15</inkml:trace>
  <inkml:trace contextRef="#ctx0" brushRef="#br0" timeOffset="141631.008">14532 7780 1 0,'0'0'50'0,"15"-4"33"16,-15 4-53-16,0 0-17 15,0 0-8-15,0 0-4 0,0 0-8 16,0 0-7-16,10 20-4 16,-10-20-4-16,1 20-8 15,-1-20-17-15,9 20 3 16,-9-20 44-16</inkml:trace>
  <inkml:trace contextRef="#ctx0" brushRef="#br0" timeOffset="141876.1285">14734 7765 1 0,'0'0'21'0,"0"0"57"0,13 3-24 15,-13-3-43-15,0 0-16 16,0 13-16-16,0-13-20 16,-1 13-33-16,1-13 51 15,1 19 23-15</inkml:trace>
  <inkml:trace contextRef="#ctx0" brushRef="#br0" timeOffset="142032.0079">15006 7761 1 0,'20'6'22'16,"-20"-6"34"-16,0 0-54 15,0 0-69-15,-3 19 54 16</inkml:trace>
  <inkml:trace contextRef="#ctx0" brushRef="#br0" timeOffset="142982.5324">15372 7737 1 0,'0'0'20'16,"0"0"61"-16,0 0-2 15,0 0-54-15,0 0-10 0,0 0-6 16,0 0 2-16,0 0-5 16,0 0-2-16,0 0 2 15,15 2 1-15,-15-2-5 16,0 0 2-16,0 0-2 15,0 0-1-15,0 0 1 16,14-5 1-16,-14 5-1 16,0 0-1-16,0 0 3 15,14-5-2-15,-14 5 0 16,13-1 0-16,-13 1-1 16,21 0 0-16,-8 1-3 15,1-1 2-15,0 0-1 16,5 2 0-16,0-4 1 15,1 4 0-15,0-4-1 0,-1 2 1 16,0-1 1-16,-2 1 1 16,1-3-2-16,-5 2-4 15,-13 1-4-15,18 0-13 16,-18 0-27-16,13 4-41 16,-13-4 0-16,0 0 58 15</inkml:trace>
  <inkml:trace contextRef="#ctx0" brushRef="#br0" timeOffset="145743.6745">15991 6691 1 0,'22'-8'3'0,"-22"8"77"16,14-8-3-16,-14 8-59 16,0 0-10-16,0 0-4 15,0 0-2-15,0 0-3 16,0 0-4-16,0 0-2 15,-6 28 0-15,1-9 0 0,-3 3-2 16,-2 0 3-16,-1 2 1 16,-4 3 3-1,-2 1 2-15,-3-1 4 16,-2-1 1-16,-1 0 1 16,-3 0 0-16,0 0 0 0,0 3 1 15,5-4 4-15,-4-1-4 16,8-1 4-16,-1-1-8 15,5-2 7-15,3-4-8 16,5-2 5-16,5-14-7 16,-8 23 2-16,8-23-3 15,0 13 1-15,0-13 1 16,0 0 0-16,3 15 3 0,-3-15-2 16,0 0 1-16,12 13-1 15,-12-13 4 1,13 10-4-16,-13-10 5 15,19 11-9-15,-19-11 4 0,24 15-3 16,-10-6 1-16,1-1-4 16,-1-1 0-16,2 4 1 15,0-1 0-15,0-3 3 16,-2 3-2-16,2-3-1 16,-1-1 4-16,1 1-1 15,-2 2 2-15,-1-2-3 16,0 0 2-16,-13-7-2 15,20 13 2-15,-20-13 0 16,16 13-2-16,-16-13 2 16,0 0-1-16,16 13 1 15,-16-13-4-15,0 0-3 16,0 0-6-16,0 0-9 0,0 0-26 16,0 0-33-16,0 0 7 15,0 0 73-15</inkml:trace>
  <inkml:trace contextRef="#ctx0" brushRef="#br0" timeOffset="151912.8593">16192 7069 20 0,'0'0'17'0,"0"0"0"16,0 0-2-16,0 0-2 15,0 0-1 1,0 0 2-16,0 0 0 0,0 0 2 15,0 0-1-15,0 0 1 16,0 0 1-16,0 0-2 16,10-13-2-16,-10 13-3 15,0 0-4-15,-2-16-5 16,2 16 3-16,-3-16-8 16,3 16 7-16,-4-16-5 15,4 16 5-15,0-19-5 0,0 19 5 16,0 0 0-16,2-17-1 15,-2 17 1-15,0 0-1 16,0 0 0-16,0 0-3 16,0 0 3-16,0 0 0 15,0 0-2-15,0 0 0 16,0 0 0-16,13-2-2 16,-13 2 1-16,0 0 2 15,0 0-3-15,10 15 1 16,-10-15 2-16,5 13 1 15,-5-13-2-15,9 20 2 16,-9-20 4-16,9 26-5 16,-5-10 6-16,2 1-6 0,1 1 4 15,0 2-8 1,1-3 10-16,0 0-8 16,1 2 1-16,-1-6 0 15,0 2 2-15,-8-15-2 0,16 21 1 16,-16-21 3-16,11 15-3 15,-11-15 3-15,0 0-1 16,15 13 2-16,-15-13-4 16,0 0 4-16,0 0-5 15,14 0 2-15,-14 0-2 16,0 0-2-16,13-11 2 16,-13 11-1-16,0 0 1 0,13-21-2 15,-13 21 4-15,9-28-2 16,-5 11 2-1,0-3-2-15,-1-5 2 16,0-2-1-16,-2 0-5 0,2-1 5 16,-1 1-6-16,-1 1 5 15,1 1-4-15,-1 4 5 16,2 3-7-16,-2 4 6 16,1-1-1-16,-2 15 1 15,1-17 0-15,-1 17-1 16,0 0-1-16,0 0 3 15,-14-11-1-15,14 11 2 16,0 0-2-16,-15 4 0 0,15-4 0 16,0 0 0-1,0 0-2-15,0 0-1 16,-7 14 1-16,7-14-2 16,5 16 1-16,-5-16 1 0,11 20-2 15,-2-5-2-15,1-2-4 16,9 4-9-16,1-5-14 15,13 4-48-15,0-6 0 16,2-2 46-16</inkml:trace>
  <inkml:trace contextRef="#ctx0" brushRef="#br0" timeOffset="152428.1612">16656 7331 1 0,'0'0'54'15,"0"0"37"-15,0 0-3 16,0 0-64-16,13 7-19 16,-13-7-3-16,0 0-3 15,0 0 1-15,0 22-4 16,-3-5-1-16,3-1-1 0,-1 9-7 15,0-2-10-15,2 9-31 16,-1 1-27-16,0-4 4 16,-1-9 77-16</inkml:trace>
  <inkml:trace contextRef="#ctx0" brushRef="#br0" timeOffset="154002.4974">16854 6988 1 0,'0'0'39'16,"0"0"45"-16,0 0-49 15,0 0-14-15,0 0 2 16,0 0 0-16,0 0-4 15,0 0 2-15,0 0-10 16,0 0-3-16,0 0-2 0,0 0-5 16,0 0-1-16,0 0-3 15,0 0 3-15,-9 17 4 16,9-17-6-16,5 26 7 16,-1-10-6-1,0 3 6-15,1-1-5 0,2 3 9 16,-1-4-11-16,-1 3 3 15,1-3-1-15,0-1 2 16,1-1 1-16,-1 1-5 16,0-2 4-16,1 0-5 15,-7-14 8-15,11 18-10 16,-11-18 7-16,0 0-6 16,16 8 6-16,-16-8 1 0,0 0-5 15,16-17 4-15,-16 17-7 16,9-27 8-1,-3 11-6-15,-3-4 6 0,4-5-8 16,0 2 7-16,-3-3-2 16,2 0-5-16,-2 4 8 15,2 4-7-15,-2 2 9 16,2 3-9-16,-6 13 9 16,5-17-11-16,-5 17 8 15,0 0 4-15,0 0-7 16,0 0-2-16,0 0-2 15,0 0-2-15,0 0-3 16,2 15 5-16,-2-15 0 0,2 23 1 16,-1-5 1-1,4 5 9-15,-2 1-7 16,1-1 10-16,2 6-4 16,-1-3-1-16,3 0 0 0,-1 0-7 15,-1-3 5-15,1-2-5 16,0 2 7-16,2-3-8 15,-2-1 5-15,3-1-1 16,-1-2-1-16,1 0 2 16,1-3 0-16,-11-13 1 15,25 19-3-15,-25-19 3 16,24 13-3-16,-24-13 3 0,25 8-1 16,-25-8 0-1,20-1 0-15,-20 1-1 16,20-7 2-16,-20 7-3 15,21-18 2-15,-11 6-2 0,-2-1 3 16,1-2-3-16,0 1 2 16,-2-2-1-16,-3 0 0 15,-1 0 1-15,-4 3-1 16,-1-1 6-16,1-1-6 16,-4 2 4-16,1-1-6 15,4 14 3-15,-7-25-2 16,2 11 6-16,5 14-7 15,-4-19 1-15,4 19 1 16,-4-17 1-16,4 17 0 16,0 0 3-16,0 0-1 15,-13-7-2-15,13 7 2 16,0 0-2-16,-13 4-1 0,13-4-1 16,0 0-1-16,0 0-1 15,-3 17-2-15,3-17 2 16,1 15 1-16,-1-2-4 15,5 2 7-15,-4 1-6 16,5 6 7-16,-5 0-4 16,5 1 6-16,-2 1-8 15,5-1 5-15,-2 0-3 16,-1 2 1-16,3-5 0 16,-2 0 0-16,0 1 0 15,-1-1 0-15,1-1 1 16,-2-2-2-16,-1-3 3 0,0-1-1 15,-1 2 2-15,-3-15-1 16,4 18 2-16,-4-18-3 16,0 0-1-16,0 13-3 15,0-13-4-15,0 0-5 16,0 0-6-16,0 0-7 16,0 0-12-16,-4-13-11 15,3 0-7-15,1 13 3 16,10-26 21-16</inkml:trace>
  <inkml:trace contextRef="#ctx0" brushRef="#br0" timeOffset="154397.0881">17474 7452 28 0,'16'-8'49'15,"0"2"-1"-15,-16 6-8 0,17-9-9 16,-17 9-8-16,0 0-8 16,0 0-5-16,0 0-7 15,0 0-1-15,0 0-4 16,0 0 0-16,0 0-3 15,-18 5 4-15,18-5 1 16,0 0 3-16,-16 4 3 16,16-4 1-16,0 0 1 15,-13 1 1-15,13-1 1 16,0 0-4-16,0 0 0 16,0 0-3-16,0 0-1 15,0 0-2-15,0 0-2 0,-4 16-2 16,4-16-3-16,10 13-1 15,-10-13 0-15,15 19 2 16,-4-6-2-16,2 1 2 16,1 1 2-16,3 2 1 15,1-1 3-15,2-2 1 16,1 1-1-16,3-2-2 16,0-2-1-16,6 2-15 15,-2-3-19-15,6 3-44 16,-2 0-1-16,0-1 62 15</inkml:trace>
  <inkml:trace contextRef="#ctx0" brushRef="#br0" timeOffset="157832.4344">17689 6728 52 0,'0'0'46'16,"-10"-13"-7"-16,10 13-2 16,0 0-6-16,-10-17-7 0,10 17-4 15,0 0-2-15,-10-13-4 16,10 13-3-16,0 0-1 16,0 0-5-16,-4-15-1 15,4 15 0-15,0 0-1 16,0 0-2-16,0 0 1 15,0 0 0-15,0 0-2 16,0 0 1-16,0 0-2 16,0 0 1-16,0 0-1 15,3 18 3-15,-3-18-3 16,0 0 0-16,14 15-1 16,-14-15 1-16,16 21 1 15,-16-21 0-15,27 21-1 0,-9-11-1 16,0 3 1-16,4 0 0 15,0-1 1 1,2-1-1-16,-1 0 1 0,3 3 0 16,-3 0 1-16,0 1 0 15,1-1-3-15,-3 1 4 16,1-2-3-16,-1 3 3 16,-2-3-2-16,0-5 0 15,-2-1 1-15,-2 2-2 16,-1 0 3-16,-1-3 3 15,-13-6-3-15,19 10 4 16,-19-10-6-16,13 7-1 0,-13-7 2 16,0 0-1-16,0 0-1 15,0 0-5-15,0 0 5 16,0 0 0-16,11 13 0 16,-11-13 4-16,0 0-4 15,0 0 2-15,0 0-1 16,0 0 1-16,0 0 0 15,0 0-8-15,0 0 10 16,0 0 3-16,0 0-5 16,2 13 5-16,-2-13-6 15,0 0 6-15,-7 14-6 16,7-14 5-16,-12 16-6 16,3-1-1-16,-2-1 1 0,-1 6 0 15,1 0-1-15,-4 5 0 16,1-1 3-16,0 7-4 15,-1-5 1-15,1 1-8 16,-1 3-2-16,-1-5-13 16,3 5-11-16,-2-10-44 15,3 8-13-15,-1-5 17 16,3-4 76-16</inkml:trace>
  <inkml:trace contextRef="#ctx0" brushRef="#br0" timeOffset="158935.4287">15871 7890 18 0,'0'0'56'16,"0"0"-19"-16,0 0-5 15,0 0-5-15,0 0-5 0,0 0-6 16,0 0-3 0,0 0-5-16,-1-15-3 15,1 15-1-15,0 0-2 0,0 0-2 16,0 0-1-16,0 0 2 15,0 0 0-15,17-10 2 16,-17 10 0-16,18-9-3 16,-18 9 1-16,24-7 0 15,-8 3-2-15,1-2 2 16,5 0-1-16,0 2-2 16,4 0 1-16,0-1 0 15,5 1 1-15,2 1 0 16,2 0 1-16,1 2-1 0,2 1 1 15,2-2 0 1,-1 2-2-16,6 0 4 16,2-1-4-16,5-1 2 0,5 0 1 15,2 0-3-15,6-1 1 16,-2 2-1-16,9-1 2 16,-1 1-3-16,-2-1 3 15,1 2-1-15,-6 2-1 16,4-1 2-16,0 1-2 15,3-2 3-15,-1 3-4 16,0 0 3-16,2-2-3 16,-4 2 3-16,4 0-4 15,-4-2 2-15,-5 2 1 16,-5-3-1-16,-6 1 1 16,-3-1 0-16,-6-1 0 15,-2 0 1-15,-8-1 1 0,-4 1-1 16,-5-1 2-16,-1 1-3 15,-6-1-5-15,-4 0-10 16,3 4-25-16,-16-2-44 16,0 0 0-16,0 0 62 15</inkml:trace>
  <inkml:trace contextRef="#ctx0" brushRef="#br0" timeOffset="160067.2928">16115 7908 1 0,'0'0'49'0,"0"0"36"16,0 0-31-16,0 0-36 15,0 0-8 1,0 0-2-16,0 0-3 15,0 0 0-15,0 0-3 0,0 0 3 16,0 0-2-16,0 0-1 16,0 0 0-16,0 0 0 15,0 0 0-15,0 0-4 16,0 0 1-16,9 16-1 16,-8-3 2-16,-1 3 1 15,2 3 0-15,-1 1-1 16,1 4 1-16,-1 4 1 0,2 2 2 15,-2 5 0-15,1-3-3 16,-1 2 0 0,1 5 0-16,1 3-1 15,0 3 0-15,-1-1 2 0,1 4-3 16,2-3 0-16,-2 2 1 16,2-2 1-16,0-2 3 15,0-2-4-15,0 1 4 16,0-3 0-16,4-3 2 15,1-2-2-15,-1-3 2 16,0-3-3-16,-1-2-1 16,-1-2 4-16,1-7-2 15,-1-1-3-15,-4-3 2 0,-3-13-1 16,4 20 0-16,-4-20 1 16,0 0-1-1,4 16-1-15,-4-16-1 16,0 0 1-16,0 0-3 0,0 0-4 15,0 0-5-15,0 0-9 16,0 0-19-16,0 0-38 16,0 0-12-16,-8-20 11 15,3 7 78-15</inkml:trace>
  <inkml:trace contextRef="#ctx0" brushRef="#br0" timeOffset="160819.0177">16275 8050 44 0,'0'0'89'0,"0"0"-4"16,-7-15-43-16,7 15-35 15,0-13 3-15,0 13-6 16,0 0-1-16,0 0 0 16,5-16 3-16,-5 16-1 15,0 0-3-15,0 0 3 0,0 0-2 16,0 0 1-16,0 0 2 15,0 0-1-15,0 0-4 16,0 0 0-16,0 0 3 16,0 0-4-16,0 0-2 15,0 0 0-15,0 16-3 16,0-16 1-16,0 18-2 16,1-5 3-16,-1 1-3 15,3 5 4-15,-2 2 0 16,1 4 2-16,1-1 0 15,-1 5 0-15,1 2 2 16,2 2 0-16,-1 1-1 0,-1 5-2 16,1 0 1-16,1 2 0 15,-3-1 0-15,1 2 0 16,0-2 0-16,0-2-1 16,0-2 2-16,0-4 4 15,0-1-7-15,0 3 7 16,0-4-2-16,1-1 1 15,0-3-1-15,2-3 5 16,-2 0-4-16,1-1-2 16,-2-4 4-16,1-5-2 15,0 0-2-15,-4-13 0 16,6 18 1-16,-6-18-4 16,3 13 5-16,-3-13-3 0,0 0 2 15,0 0-3-15,0 0 3 16,0 0-2-16,0 0-1 15,0 0-3-15,0 0-8 16,0 0-14-16,0 0-40 16,0 0-27-16,0 0-6 15,0 0 32-15</inkml:trace>
  <inkml:trace contextRef="#ctx0" brushRef="#br0" timeOffset="162151.6372">16727 8208 1 0,'0'0'68'0,"0"0"23"16,0 0-4-16,0 0-68 15,0 0-9-15,0 0-3 16,0 0-2-16,0 0 0 15,0 0-3-15,0 0-1 16,1 16 0-16,-1-16-1 16,0 0 1-16,-1 20-2 15,2-7 2-15,1 3 0 16,-2 3-1-16,1 1 1 16,1 3 0-16,-1 0 0 15,1 3-1-15,1-2 0 0,-1-1-1 16,0-2 1-1,2-3 0-15,1-3 2 16,0 0-1-16,-5-15-1 16,13 20 0-16,-13-20 2 0,0 0 0 15,18 13-2-15,-18-13 3 16,13 6-3-16,-13-6 1 16,0 0-1-16,17-9 2 15,-17 9-3-15,14-10 0 16,-14 10 0-16,16-22-2 15,-6 7 3-15,-1 0-1 16,0-2 1-16,1-2-1 16,-3-3 3-16,2-4-2 15,-2 2 0-15,3-5 3 16,-1 6-1-16,-2-3-1 16,0 3-1-16,0 1 3 15,-1 6-3-15,-6 16 2 0,7-23 0 16,-7 23-1-16,0 0 1 15,0 0 0-15,0 0 0 16,0 0-2-16,0 0 2 16,0 0-1-16,0 0 0 15,0 0-3-15,0 0 0 16,0 0-2-16,-10 15 2 16,10-15 1-16,-1 18-3 0,1-3 1 15,0 1 0 1,1 5 4-16,1 3-2 15,2-1 2-15,0 3-2 16,3 2-1-16,1 0 3 0,0-1-3 16,4 1 3-16,-1-5-3 15,2 1 2-15,2-2-3 16,1-3 2-16,-3-3-3 16,3-3-1-16,-1-5-8 15,0-5-13-15,4 0-29 16,-5-13-34-16,8-6 1 15,-1-4 66-15</inkml:trace>
  <inkml:trace contextRef="#ctx0" brushRef="#br0" timeOffset="163331.5562">17047 8878 23 0,'0'0'84'0,"0"0"-1"16,0 0-43-16,0 0-20 15,0 0-6-15,0 0-6 16,0 0-3-16,0 0-2 0,0 0-1 15,0 0-1 1,15 4 0-16,-15-4-1 0,0 0-1 16,17-1 2-1,-17 1 0-15,19-6 0 0,-19 6 1 16,23-9-2-16,-23 9 0 16,24-16 1-16,-24 16 0 15,24-24-1-15,-13 10 1 16,-1-4-4-16,0 2 0 15,-3-1 1-15,1 0-2 16,-4-1 1-16,2 3 0 16,-2 0 1-16,-4 15-3 15,6-22 7-15,-6 22-1 0,0-17-1 16,0 17 2 0,0 0 0-16,-2-17-2 15,2 17 2-15,0 0-1 16,-5-13 0-16,5 13 1 0,0 0-1 15,0 0 0-15,0 0 0 16,-15-3 1-16,15 3-1 16,0 0 0-16,0 0 1 15,0 0 0-15,-11 16-3 16,11-16 1-16,0 0 0 16,0 0-2-16,0 0 1 15,3 17-1-15,-3-17 0 0,0 19 4 16,0-6-3-1,1 6 5-15,-1 2-1 16,1 2 1-16,-1 3 0 16,0 0 0-16,2 2 0 0,-2-2-2 15,1 1 1-15,-2-5-2 16,1-1 0-16,1-2 0 16,1 0-1-16,-2-5 1 15,3-1-1-15,-2 0-2 16,-1-13 2-16,4 16-2 15,-4-16-2-15,0 0-6 16,0 0-3-16,0 0-13 16,0 0-10-16,0 0-12 15,0 0-9-15,16-4-4 16,-16 4 6-16</inkml:trace>
  <inkml:trace contextRef="#ctx0" brushRef="#br0" timeOffset="163901.2462">17359 8930 61 0,'13'-5'51'0,"3"1"-4"16,-16 4-13-16,19-6-11 16,-19 6-12-16,0 0-3 15,0 0-4-15,0 0-1 16,0 0-4-16,0 0 2 16,0 0 2-16,0 0 1 15,-18-11 3-15,18 11 0 16,-16 3 3-16,16-3 0 15,-13 1 2-15,13-1-3 16,-14 0 0-16,14 0-2 0,-14 5-2 16,14-5-1-16,-13 2-3 15,13-2 1-15,-15 8-3 16,15-8-1-16,0 0-2 16,-14 13 1-16,14-13 1 15,0 0 0-15,-9 13 1 16,9-13 0-16,0 0 1 15,0 0 2-15,0 0-1 16,0 0-1-16,9 13 3 16,-9-13-3-16,0 0 0 15,18 7 1-15,-18-7-1 16,21 8 1-16,-8-2 0 16,1 3 0-16,3-3-1 0,1-1 1 15,2 3-1-15,0-1-1 16,2 0 1-16,-1 0 0 15,0-2 0-15,-1-1-1 16,-3 0 3-16,-1-1-2 16,-2 1 2-16,-14-4 0 15,21 5 1-15,-21-5-1 16,0 0-1-16,13 4-1 16,-13-4-7-16,0 0-10 15,0 0-24-15,0 0-46 16,-13 7-4-16,13-7 1 15,-19-8 87-15</inkml:trace>
  <inkml:trace contextRef="#ctx0" brushRef="#br0" timeOffset="164651.5814">17558 8090 9 0,'0'0'86'0,"0"0"-3"16,0 0-48-16,0 0-15 0,0 0-3 15,0 0-6-15,0 0 0 16,0 0-4-16,0 0-3 16,0 0-2-1,0 0-2-15,0 0-2 0,0 0-3 16,3 16 2-16,-3-16-1 16,1 20 1-16,2-4-1 15,0 3 1-15,2 2 4 16,-1 4-1-16,2 4 1 15,1 1-1-15,-1 3 0 16,-1 0-1-16,3 4 1 16,0 0 0-16,-2 2-1 15,1 0 2-15,0 1-3 0,-1-1 4 16,1-1 3-16,2-1-5 16,-2 2 5-16,1-3 1 15,0-2 0 1,1-1-1-16,-1-6 3 0,1-1-3 15,-2-7-4-15,-1 1 5 16,-6-20-3-16,15 20-3 16,-15-20 2-16,5 15-1 15,-5-15-1-15,0 0 1 16,9 13-2-16,-9-13-2 16,0 0-4-16,0 0-6 15,0 0-14-15,0 0-18 0,0 0-41 16,0 0 1-1,-14-13 37-15</inkml:trace>
  <inkml:trace contextRef="#ctx0" brushRef="#br0" timeOffset="165238.0775">17614 8145 1 0,'0'0'86'0,"-11"14"3"16,11-14-6-16,0 0-71 0,0 0-13 15,0 0 1-15,0 0-2 16,13 0 4-16,-13 0-5 15,0 0 0-15,0 0 1 16,0 0-2-16,0 0 1 16,0 0-1-16,0 0 3 15,0 0-1-15,0 0 2 16,0 0 2-16,4 13-1 16,-4-13-4-16,0 0-5 15,0 0-2-15,0 0-6 16,0 0 0-16,0 0-1 15,0 0-4-15,0 0 0 16,0 0 0-16,0 0 1 0,0 0 1 16,0 0 6-16,0 0 3 15,0 0 9-15,0 0 9 16,0 0 8-16,0 0 4 16,13-13 4-16,-13 13 2 15,0 0-2-15,0 0-4 16,0 0-8-16,2-13-9 15,-2 13-5-15,0 0 0 16,0 0-1-16,0 0 2 16,0 0 1-16,0-13 3 15,0 13 2-15,0 0 1 16,0 0-5-16,0 0-29 16,0 0-45-16,0 0-6 0,0 0 45 15</inkml:trace>
  <inkml:trace contextRef="#ctx0" brushRef="#br0" timeOffset="166022.631">17824 8014 1 0,'20'5'0'15,"-6"-6"0"-15,-14 1 0 16,0 0 0-16,15 1 0 15,-15-1 0-15,0 0 0 16,0 0 0-16,0 0 10 16,-6 18 53-16,6-18 10 15,0 0-25-15,0 0-17 16,0 0-15-16,0 0-3 0,0 0-5 16,0 0 0-16,0 0-3 15,0 0-1-15,0 0-2 16,0 0-2-1,0 0 2-15,0 0-2 0,0 0 1 16,0 0 0-16,0 0-2 16,0 0 1-16,0 0 0 15,0 0 0-15,0 0 1 16,0 0 2-16,0 0-1 16,0 0-1-16,0 0 0 15,0 0-2-15,0 0 0 16,0 0 1-16,0 0-1 0,-2 14-1 15,2-14 1-15,3 19-2 16,0-5 2 0,0 8 2-16,1 4-1 0,1 0-2 15,1 6 1-15,-2 5 0 16,0 5 1-16,2 4 0 16,0 2-1-16,-1 2 1 15,3 1 0-15,-3 1-1 16,4 0 1-16,0-3 7 15,-1-2-4-15,1-6 4 16,0-5-3-16,-1-6 2 16,0-4-1-16,-3-4 2 15,1-5-1-15,-6-17-5 0,6 16 0 16,-6-16-1-16,0 0 0 16,0 0-5-1,0 0-6-15,6 14-16 16,-6-14-23-16,0 0-38 0,0 0 0 15,0 0 33-15</inkml:trace>
  <inkml:trace contextRef="#ctx0" brushRef="#br0" timeOffset="166736.1639">18034 8074 1 0,'0'0'80'0,"9"-14"5"16,-9 14-7-16,4-18-71 15,-4 18-4-15,6-15-2 16,-6 15 3-16,4-13-4 15,-4 13 5-15,0 0-6 16,8-16 6-16,-8 16-5 16,13-15 0-16,-13 15-1 15,27-14-5-15,-8 5 7 16,2 2-5-16,1 0 4 16,0 4-6-16,-2 3 5 15,-4 3-1-15,-16-3 2 0,18 14 4 16,-18-14-1-16,6 23 0 15,-9-8-1-15,-1 1 3 16,-3-1 0-16,0 3-1 16,-4-2 1-16,3 0-4 15,-4 1 0-15,1-1 2 16,-1 0-1-16,1-3-1 16,1 0 1-16,10-13-1 15,-19 21 1-15,19-21-2 16,-12 18 0-16,12-18-2 15,0 0 1-15,-4 15 1 16,4-15-1-16,0 0 1 0,16 15-1 16,-16-15 2-16,20 8 0 15,-6-5 0-15,4 0 0 16,0 0 1-16,3 0-1 16,0-4-1-16,4 2 1 15,-2-1-2-15,1 0 2 16,-2 1 1-16,-3 1-2 15,-2 1 2-15,-4-3 0 16,-13 0 1-16,16 3 1 16,-16-3-1-16,0 0-2 15,0 0-3-15,0 0-9 16,0 0-20-16,0 0-59 16,-14-3 0-16,14 3 2 0,-25-19 88 15</inkml:trace>
  <inkml:trace contextRef="#ctx0" brushRef="#br0" timeOffset="168019.7769">18369 7480 45 0,'0'0'94'0,"0"0"-1"15,0 0-38-15,0 0-44 0,0 0-4 16,0 0-4-16,0 0-3 16,0 0-3-16,0 0-2 15,0 0 1-15,-3 20-2 16,3-6 0-16,0 1 1 15,2 5 1-15,-1 5 3 16,0 3 2-16,1 3 2 16,1 2 1-16,1-1 0 15,-1-2 1-15,1-3-1 16,4 1-1-16,0-5-2 16,1-4 1-16,1-4-2 15,-10-15-1-15,23 19 1 0,-10-14-2 16,0-4 2-1,0-2-3-15,0-5 2 16,-13 6-2-16,23-20 1 16,-13 2 0-16,-1-3-1 0,-1-2 3 15,0-5 0-15,-3-1 4 16,0-1-1-16,-1 0 2 16,0 5 1-16,-2 1 0 15,1 2 1-15,0 5-3 16,-2 2 0-16,-1 15-1 15,2-16 2-15,-2 16-3 16,0 0-2-16,0 0 1 16,0 0-2-16,0 0 1 0,0 0-5 15,0 0 1 1,0 0-5-16,-6 18 1 16,6-18 2-16,-2 26 0 15,1-8 0-15,1 7 0 0,0 5 7 16,-2 1-2-16,2 3 3 15,0-1-1-15,0 1 0 16,2-4-1-16,-1-3 1 16,1-2 1-16,1-6-2 15,4-5-1-15,-7-14-3 16,16 22-2-16,-16-22-3 16,23 10-6-16,-10-10-11 0,3 3-13 15,-3-9-35 1,1 3-9-16,-1-3 51 15</inkml:trace>
  <inkml:trace contextRef="#ctx0" brushRef="#br0" timeOffset="168654.8243">18743 8037 1 0,'-6'13'84'0,"6"-13"-4"15,0 0-3-15,0 0-72 16,0 0-5-16,22-13-4 16,-22 13 3-16,18-19-6 0,-6 6 5 15,2 1 1-15,1 1 1 16,-1-5 0-16,1 2-3 15,-2-2 4-15,0 1-2 16,-3 1 8-16,-2-1-2 16,-2 1 2-16,-2 1-3 15,-1-1 2-15,-3 14 0 16,-3-26-4-16,3 26 1 16,-8-21-3-16,8 21 0 15,-10-15 0-15,10 15 1 16,0 0-1-16,-16-12 2 15,16 12 1-15,0 0 0 0,-13 0 3 16,13 0-3-16,0 0 0 16,0 0-3-1,-9 17-1-15,9-17-1 0,0 16-1 16,0-16-2-16,-1 26-3 16,-1-9 4-16,1 5-1 15,-1-2 3-15,2 6 5 16,-1 3 0-16,-1-1 0 15,2 0 1-15,2-2 1 16,1 0-1-16,0-4 2 16,0 1-2-16,1-7-3 15,0-2-1-15,-4-14 2 16,7 22-4-16,-7-22 0 0,3 17-3 16,-3-17-6-16,0 0-8 15,2 18-18 1,-2-18-27-16,0 0-23 15,0 0 20-15,-5-16 67 0</inkml:trace>
  <inkml:trace contextRef="#ctx0" brushRef="#br0" timeOffset="169104.0018">19125 7887 24 0,'3'13'74'0,"-3"-13"-8"16,0 0-43-16,-13 3-30 15,13-3 2-15,-22 0 1 16,8 1 7-16,-3 2 3 16,-4 1 7-16,-2 2 2 15,-1 1-1-15,-2 0-4 16,3 1-4-16,0 3 3 15,-1-1-2-15,4 0 2 16,2 0-1-16,3-1 1 16,15-9-3-16,-20 19-1 15,20-19-1-15,0 0-6 0,-13 17 0 16,13-17 0 0,0 0-1-16,10 15 1 0,-10-15 1 15,16 11 1 1,-16-11-1-16,26 16 2 0,-9-7-1 15,5 1 2-15,1 0-2 16,3 1 1-16,0 2-4 16,4 2-9-16,0-5-15 15,2 10-42-15,-2-7-13 16,-2 2-5-16,-4-7 82 16</inkml:trace>
  <inkml:trace contextRef="#ctx0" brushRef="#br0" timeOffset="179107.6019">3790 10005 94 0,'0'0'94'16,"0"0"-1"-16,8-19-5 15,-8 19-66-15,0 0-16 16,0 0-3-16,0 0 0 16,0 0-3-16,0 0 0 15,-5 22-1-15,2-5-1 16,2 5 1-16,1 6 0 16,1 6 1-16,2 5-1 15,2 1 1-15,2 6-1 16,1-1 1-16,3 4 2 15,-1-1 1-15,1-5 0 0,1 0 0 16,1-4 2-16,0-3-2 16,3-7 1-1,-1-3 0-15,3-7-3 16,2-6-1-16,0-5 1 0,3-3 1 16,2-8-4-16,1-4 3 15,1-8-2-15,1-5-1 16,-2-9-4-16,1-8 4 15,-2-7 0-15,-2-8-3 16,-5-7 7-16,-2-4-3 16,-4-4 2-16,-4-2-1 15,-3 3 6-15,-2 8-5 0,-6 5 2 16,0 6-1-16,-1 9-2 16,-2 10 2-1,0 5-2-15,0 9 1 0,6 14-1 16,-14-18 1-16,14 18-2 15,-15-3-1-15,15 3-2 16,-14 13-1-16,7 6 1 16,0 6-1-16,-1 9 0 15,3 7-1-15,-1 11 1 16,3 2 1-16,0 9 1 16,3-3 0-16,1 4 0 15,2-4 6-15,2-6-1 16,2-4 1-16,2-8 1 0,2-6 1 15,1-7 0 1,2-6 2-16,2-10-2 16,0-6-2-16,1-7-2 15,0-6 2-15,1-4-4 0,-2-4 0 16,-2-3-2-16,-2-5 2 16,-1 0 0-16,-1 2-1 15,-1 3 1-15,-2 2 0 16,-7 15 3-16,10-18-2 15,-10 18 2-15,0 0-2 16,15 13-1-16,-10 0 5 16,1 1-2-16,0 3 2 0,3 1-1 15,-1 0 0 1,2 0 1-16,0-5-2 16,-10-13 2-16,24 21-4 15,-24-21-1-15,21 15 0 0,-21-15 2 16,23 0-2-16,-23 0 2 15,25-13-1-15,-12 3 1 16,0-3-3-16,0-3 0 16,-2 1 2-16,-2-1-4 15,0 1 3-15,-4 2-2 16,-5 13 4-16,9-15-4 16,-9 15 5-16,0 0-2 15,0 0-1-15,0 0 0 16,10 17 2-16,-8-4 0 15,2 2-1-15,0 2 1 16,2 2-2-16,1 1 5 16,0 0-6-16,1 1-2 0,-1-6-9 15,0 1-14-15,-7-16-27 16,9 15-35-16,-9-15-1 16,0 0-4-1</inkml:trace>
  <inkml:trace contextRef="#ctx0" brushRef="#br0" timeOffset="179260.7249">4575 10113 164 0,'0'0'98'0,"15"16"-22"0,-15-16-71 15,-7-13-94-15,7 13-11 16,4-23-6-16</inkml:trace>
  <inkml:trace contextRef="#ctx0" brushRef="#br0" timeOffset="179441.6005">4649 9910 112 0,'22'-3'114'0,"-2"-7"-4"16,7 1-10-16,-5 3-55 15,1-11-68-15,13 8-24 16,-3-4-18-16,12 13-32 0,-9-1-1 16,4 12-2-16</inkml:trace>
  <inkml:trace contextRef="#ctx0" brushRef="#br0" timeOffset="179775.0863">3611 10365 156 0,'34'24'120'0,"3"-11"-20"16,9-13-22-16,1-3-123 15,2-22-53-15,23 8-5 16,-3-5-6-16,6 8 11 15</inkml:trace>
  <inkml:trace contextRef="#ctx0" brushRef="#br0" timeOffset="181108.6977">6289 10086 70 0,'3'-16'93'0,"-3"16"-2"16,3-25-4-16,-3 25-70 15,0 0-10-15,-13-11-4 16,13 11-1-16,0 0-2 16,-14 18-1-16,9-2-1 15,3 4 0-15,2 2-1 16,2 5 0-16,3 4 0 16,2 2 0-16,2 0 1 0,1 0 0 15,3 3 1-15,0-1-1 16,3-3 2-16,-1-3-1 15,4-6 2-15,1-3 1 16,2-7-1-16,1-6 0 16,0-8 1-16,-1-9 0 15,0-8 0-15,-5-6 0 16,-3-5 0-16,-2-6 0 16,-5-2 1-16,-1-4 1 15,-2-2-1-15,-4 1 0 16,2 8 1-16,-2 0 0 15,0 8 1-15,-2 3-1 0,2 9 1 16,0 14-1-16,-3-13-1 16,3 13-3-16,0 0-1 15,-7 24 0-15,3-5-1 16,1 6-1-16,0 6 0 16,0 6 0-16,2 6 1 15,1 6 0-15,1 0 7 16,5 0-3-16,1-1 1 15,3-5-6-15,3-4 2 16,3-4-3-16,1-11 0 16,5-5-6-16,0-6-6 15,5-5-14-15,-3-8-20 16,11 2-34-16,-6-6 0 0,4-1 0 16,-4-2 58-16</inkml:trace>
  <inkml:trace contextRef="#ctx0" brushRef="#br0" timeOffset="181626.4189">6787 10800 70 0,'-11'23'88'0,"-1"-9"-5"15,12-14-2-15,-6 18-74 0,6-18-8 16,0 0 2-16,0 0-1 16,0 0 2-16,0 0-4 15,22 1 4-15,-8-8 1 16,5-5-1-16,0-4 1 16,1-4-1-16,-1-4 1 15,-2-2 1-15,-1-3 0 16,-9 0 0-16,-2 0 1 15,-8 3 0-15,-3 2 0 16,-3 2 0-16,-1 6 0 16,0 3 0-16,10 13 1 15,-19-14 1-15,19 14-3 16,-14-5 1-16,14 5-4 16,0 0-2-16,-12 16-1 15,12-16-2-15,-1 26-1 16,2-8-2-16,2 6 3 0,3 6-2 15,-2 4 3-15,5 5 1 16,0-1 0-16,1 6 0 16,1-4 0-16,1 1-3 15,-1-5-6-15,2-2-7 16,-3-8-19-16,6 2-44 16,-7-12-4-16,-9-16 0 15,22 7 39-15</inkml:trace>
  <inkml:trace contextRef="#ctx0" brushRef="#br0" timeOffset="181987.6774">7237 10720 87 0,'0'0'96'0,"18"-4"-8"16,-18 4-5-16,0 0-65 15,-22-7-22-15,2 8-3 16,-3 4 0-16,-5-1 4 15,-3 5 1-15,-4 2 5 16,-1 2 3-16,0 3 5 16,3-2-4-16,4 4 0 0,4-4-1 15,6-1-4-15,6 0-1 16,13-13-2 0,-8 20 1-16,8-20-1 15,17 21 0-15,-1-10-1 0,6 1 0 16,2-1 0-16,6-1 3 15,2 0-1-15,3 0 0 16,1-2-1-16,0-3-1 16,-4 0 1-16,-1-2-4 15,-3 0-4-15,-4 1-11 16,-9-3-21-16,4 5-43 16,-19-6-4-16,0 0 0 15,0 0 44-15</inkml:trace>
  <inkml:trace contextRef="#ctx0" brushRef="#br0" timeOffset="182293.3228">7460 10606 113 0,'0'0'98'0,"17"16"-10"16,-17-16-7-16,0 0-84 15,-3 13-11-15,3-13 0 16,0 29 3-16,0-7 1 16,1 7 6-16,2 2 4 15,0 5 6-15,2 1-1 16,0-3-1-16,3-1-1 16,-3-4-2-16,2-3 0 0,-1-7-8 15,-3-6-10-15,-3-13-16 16,0 0-32-16,0 0-16 15,0 0-3-15,-16-3 28 16</inkml:trace>
  <inkml:trace contextRef="#ctx0" brushRef="#br0" timeOffset="182474.3777">7340 10852 97 0,'-18'5'94'16,"18"-5"1"-16,0 0-7 15,0 0-67-15,8-13-13 16,6 5-4-16,-1-1-4 0,3-1-4 16,3 3-9-16,-1-2-9 15,7 8-13-15,-3-6-26 16,5 8-28 0,-2-4-1-16,6 3 1 0</inkml:trace>
  <inkml:trace contextRef="#ctx0" brushRef="#br0" timeOffset="182860.136">7943 10879 91 0,'7'22'83'0,"-1"-8"-11"15,-6-14-9-15,0 0-72 16,13 2-3-16,-13-2 4 15,0 0 3-15,4-16 6 16,-4 16 7-16,5-19 9 16,-1 5 3-16,-3-4-7 15,2-3-4-15,0-4-5 16,0 1 0-16,1-2 0 16,-2 1 2-16,1 3 1 15,0 7-2-15,-1 2 3 16,-2 13 0-16,0 0-1 15,0 0-3-15,0 0 0 0,13 1-3 16,-10 12 0-16,3 7 1 16,0 8-4-1,-3 0-6-15,5 10-17 16,0-2-32-16,3 13-33 0,-5-6-4 16,-3-7-4-1</inkml:trace>
  <inkml:trace contextRef="#ctx0" brushRef="#br0" timeOffset="187928.8908">5919 9684 59 0,'0'0'89'15,"17"-2"-6"-15,-17 2-2 16,0 0-71-16,0 0-5 16,0 0-2-16,0 0-2 0,-13 11 0 15,13-11-2 1,-19 19 0-16,6-5-1 15,-3 4 1-15,0 3 0 16,-2 2-1-16,-3 6 1 0,-4 1 0 16,-4 5 0-16,-2 3 2 15,-3 3 2-15,-2 1 0 16,-2 2 0-16,-1-1-1 16,3-4 2-16,6-2 0 15,2-3-2-15,8-7 1 16,7-4-3-16,5-6 1 15,6-4-1-15,2-13-1 0,9 23 0 16,-9-23-1-16,23 24 0 16,-7-12 1-1,2 4 1-15,3 3 0 16,2 1 2-16,1 1 1 0,5 0 0 16,1 1 1-16,2-3 0 15,0 2 0-15,-2-3-2 16,1-3-3-16,-1 3-15 15,-3-7-16-15,2 4-49 16,-7-2 0-16,1 0-7 16,-6-3 26-16</inkml:trace>
  <inkml:trace contextRef="#ctx0" brushRef="#br0" timeOffset="188712.6482">8524 10689 45 0,'0'0'91'0,"0"0"-5"16,0 0-1-16,0 0-68 0,-8-15-10 15,8 15-1-15,0 0 0 16,13-11-1-16,-13 11-3 16,24-6 0-16,-8 4 0 15,0 5-4-15,3 5-2 16,-2 3-3-16,-4 8-5 15,-6 7-4-15,-5 16-8 16,-12 4-7-16,-6 16-10 16,-13-1-18-16,-3 11-20 15,-5 0 1-15,-1-4 78 16</inkml:trace>
  <inkml:trace contextRef="#ctx0" brushRef="#br0" timeOffset="189547.0487">8829 10166 51 0,'-5'-13'94'16,"5"13"-1"-16,0 0-3 16,0 0-72-16,0 0-11 0,0 0-1 15,0 0-2 1,0 0 2-16,-12 5-4 15,12-5-1-15,-5 23-2 16,4-7 1-16,2 4 0 0,2 4-2 16,1 7 1-16,1 2-2 15,2 1 3-15,0-2 2 16,2-1-3-16,2-5-3 16,4-3 2-16,-1-5 2 15,4-6-2-15,-1-6 3 16,2-3-6-16,-1-5 0 15,0-4 4-15,-4-8 1 0,1-1 1 16,-7-9-4-16,2-5 3 16,-3-6-2-16,-1-1 6 15,-1 2 0 1,-4-1 1-16,2 9 2 0,-5-1-2 16,2 9 2-16,0 18 1 15,-1-17-3-15,1 17-1 16,0 0 0-16,0 0-2 15,0 0-3-15,0 0-2 16,0 0 0-16,-9 19-5 16,9-19 3-16,-3 20 0 15,5-5 0-15,2 6-1 16,-1 2 4-16,1 9 0 16,1 0 3-16,1 1 0 15,1-1-1-15,3-2-6 0,-3-3-2 16,8-4-14-1,-2-5-14-15,10-8-51 0,-2-10-6 16,8-7 2-16,-1-5 74 16</inkml:trace>
  <inkml:trace contextRef="#ctx0" brushRef="#br0" timeOffset="192364.5326">9412 10772 17 0,'-5'19'85'0,"5"-19"-2"0,0 0-6 16,0 0-64-16,0 0-11 15,0 0-2-15,0 0 1 16,0 0 2-16,15 7-1 16,-15-7 0-16,0 0-2 15,0 0-2-15,14-8-2 16,-14 8 1-16,7-18 0 15,-7 18-3-15,9-20 4 16,-9 20 1-16,9-20 3 16,-9 20 5-16,6-19 0 15,-6 19 0-15,0 0 0 16,5-14 1-16,-5 14-1 16,0 0-2-16,3-13-1 0,-3 13-2 15,0 0-1 1,0 0-1-16,0 0 0 0,0 0-2 15,0 0 0 1,0 0 0-16,0 0 3 0,-11 16-2 16,11-16 1-16,-9 17 1 15,9-17 0-15,-4 24 2 16,2-9 0-16,2 1 1 16,0-3-2-16,3 1 0 15,1 1 0-15,2-2-2 16,-6-13-2-16,15 21-1 15,-15-21 1-15,18 9-1 0,-18-9-1 16,24 3-3-16,-10-5-3 16,-1-5-1-16,3 1-5 15,-3-5-10 1,6 1-11-16,-5-8-24 0,3 1-20 16,-4-3 12-16,2-5 69 15</inkml:trace>
  <inkml:trace contextRef="#ctx0" brushRef="#br0" timeOffset="192576.5785">9510 10488 52 0,'0'0'102'15,"-22"13"-8"1,22-13-8-16,0 0-72 15,-16 9-17-15,16-9-5 0,0 0-9 16,-4 17-11-16,4-17-18 16,1 23-40-16,-1-8 3 15,2 0 7-15,-2-15 76 16</inkml:trace>
  <inkml:trace contextRef="#ctx0" brushRef="#br0" timeOffset="193330.428">9715 9731 86 0,'0'0'94'0,"-20"8"-5"15,20-8-43-15,-13 2-33 16,13-2-4-16,0 0 0 15,0 0-1-15,0 0-1 16,0 0-1-16,18 0-2 16,-18 0-1-16,19 11-2 0,-5-2-2 15,4 4-1-15,3 4-1 16,5 1 1-16,5 3-3 16,3-1 1-16,1-1 0 15,4 0 2-15,1-2-1 16,2-2 1-16,0-2-1 15,-4-2 3-15,-1 1-2 16,-7-4 2-16,1 1 1 16,-8 0-1-16,-5 2 1 15,-5-2 0-15,-13-9 0 16,16 17-2-16,-16-17 2 16,0 20-2-16,-4-5 1 15,-3 1 0-15,-3 1-1 0,-5 6 0 16,-5 2-2-16,-2 5 0 15,-4 0-5-15,-1 2-7 16,0 4-17-16,-11-6-55 16,8 6-4-16,-6-5 4 15,0-8 71-15</inkml:trace>
  <inkml:trace contextRef="#ctx0" brushRef="#br0" timeOffset="194364.6225">10562 9924 18 0,'0'0'92'15,"0"0"0"-15,0 0-1 16,0 0-61-16,0 0-17 15,0 0-5-15,0 0-3 16,0 0-3-16,0 0-3 16,18-12 1-16,-18 12-1 0,26-1-1 15,-5 0 1-15,0-1-1 16,4 4 2-16,1-1-1 16,4 0 0-16,2-2 2 15,2 0-1 1,4 1 1-16,-2-3-2 0,2 3 3 15,-2-3-1-15,-2 0 0 16,-3 1 0-16,-7 2-5 16,-5 0-3-16,-5 2-8 15,-14-2-9-15,16 6-17 16,-16-6-23-16,0 0-24 16,0 0 0-16,-22 11 72 15</inkml:trace>
  <inkml:trace contextRef="#ctx0" brushRef="#br0" timeOffset="194775.184">10606 10152 44 0,'-13'17'96'16,"13"-17"-2"-16,0 0-3 15,0 0-76-15,0 0-9 16,0 0-2-16,18-16 0 16,-18 16-1-16,13-8-1 0,-13 8-1 15,0 0 2-15,20-8 0 16,-20 8-2-16,22 0 0 16,-7 2 1-16,3-1-2 15,3 2 0-15,1-1 0 16,1-2 0-16,5 1-1 15,-2 1 3-15,2-4-1 16,-2 1-1-16,2-2 1 16,-5 0 0-16,-2 0 1 15,0 2-1-15,-7-1-1 16,-14 2-1-16,19-3 0 16,-19 3-3-16,0 0-4 15,0 0-5-15,13 5-17 0,-13-5-30 16,0 0-30-16,0 0-1 15,0 0 13-15</inkml:trace>
  <inkml:trace contextRef="#ctx0" brushRef="#br0" timeOffset="195430.7916">11430 9777 1 0,'0'0'57'0,"16"-2"28"16,-16 2-3-16,0 0-46 15,0 0-24-15,0 0-4 16,0 0-3-16,0 0 0 15,-3 13 1-15,3-13-2 16,0 0-2-16,2 23-1 16,2-7-1-16,0 3 0 15,2 3 1-15,3 4-1 16,-1 0 0-16,4 2 0 16,1 0 2-16,3-2 0 15,3-2 0-15,-1-2 1 16,3-3 0-16,2-6 1 15,3-2-2-15,2-2 3 0,1-5-2 16,0-1 1-16,2-4-2 16,-1-2 2-16,0-1-2 15,-2-4-1-15,-4 0 3 16,-4-4-2-16,-2-1 1 16,-4-1-1-16,-2-4 1 15,-4 1 0-15,-2-3-1 16,-5 0 1-16,-2-2-1 15,-6 3 0-15,-2-2-1 0,-2 0 1 16,-5 1-2-16,-3 1 1 16,0 1 0-16,-4-1 0 15,0 2-1 1,-2-1-1-16,-2 4-1 0,-2 1 0 16,3 4 1-16,-1 1-2 15,-3 5 0-15,1 1-2 16,0 5-2-16,0 4-5 15,2 2-14-15,5 8-40 16,-6 1-24-16,8 5 1 16,2 0 21-16</inkml:trace>
  <inkml:trace contextRef="#ctx0" brushRef="#br0" timeOffset="195982.1162">12430 10179 53 0,'0'0'97'15,"15"3"-3"-15,-15-3-7 16,23-6-76-16,-3 5-12 16,2 0-2-16,2 3-2 15,1 4 1-15,-2 4-2 16,-5 3 0-16,-2 6-1 0,-6 3 1 15,-8 11-5-15,-9 3 4 16,-8 3-4-16,-6 0 2 16,-4 1-7-16,-4-2-9 15,2-1-28-15,-2-8-24 16,4-12-1-16,7-9 62 16</inkml:trace>
  <inkml:trace contextRef="#ctx0" brushRef="#br0" timeOffset="196949.3171">13209 9436 1 0,'12'16'10'16,"-12"-16"72"-16,0 0 3 0,0 0-57 16,0 0-5-16,0 0-4 15,0 0 1-15,0 0-1 16,0 0-2 0,13-6-3-16,-13 6-3 0,0 0-1 15,0 0-4-15,0 0-2 16,0 0-2-16,0 0-1 15,0 0-1-15,0 0-1 16,0 0-1-16,10 15-1 16,-10-15-1-16,14 23 5 15,-2-7-4-15,5 8 3 16,3 2 4-16,5 6-3 16,4 3 2-16,4 1 0 0,0 1 2 15,5 2-4-15,-2 2 3 16,0-5-3-1,0 0-1-15,-1 0 1 0,-1-3-1 16,-1 2 1-16,-1-4 0 16,-4-3 1-16,-3-2-1 15,-1-5 0-15,-4-2-1 16,-3-6 1-16,-1-1 3 16,-16-12-2-16,16 4 1 15,-16-4-2-15,0 0 2 16,11-25 0-16,-11 4 0 15,0-8-1-15,0-7-4 0,2-7 1 16,-1-8-2-16,2-7 3 16,3-4-4-16,1 0 2 15,3 2-2 1,2 3 0-16,1 7 2 0,-2 7 1 16,1 2 0-16,-1 7 0 15,-1 8 2-15,-1 3-1 16,-3 4 2-16,0 6-2 15,-3-2-3-15,-3 15-6 16,2-14-9-16,-2 14-16 16,0 0-29-16,0 0-31 15,0 0-3-15,-2 23 47 16</inkml:trace>
  <inkml:trace contextRef="#ctx0" brushRef="#br0" timeOffset="197333.1421">13509 9813 51 0,'0'0'91'0,"-17"17"-8"16,17-17-6-16,0 0-79 0,0 0-5 15,3-16 4 1,-3 16 2-16,17-8 3 16,-17 8 6-16,23-9 4 15,-10 6 3-15,5-1-4 0,2 1-3 16,2-1-3-16,1 1-3 16,0 0-2-16,3 1 1 15,0 1 0-15,-5-1 0 16,0 1-2-16,-3 2 0 15,-2 1-3-15,-1 1 0 16,-15-3-4-16,20 8-11 16,-20-8-17-16,16 9-53 15,-16-9 1-15,0 0-3 16,16 7 78-16</inkml:trace>
  <inkml:trace contextRef="#ctx0" brushRef="#br0" timeOffset="197984.1282">14209 9895 29 0,'0'0'75'16,"9"13"-1"-16,-9-13-41 15,0 0-26-15,0 0 0 16,0 0 6-16,14-10 1 16,-14 10 4-16,0 0 0 15,12-17 0-15,-12 17-6 0,11-16-7 16,-5 3-1-16,-2-2-3 16,2-3 1-16,-1-3-2 15,0-2 0-15,0-3-1 16,0-2 1-16,1-4 1 15,1 3-4-15,1 0 4 16,2 5-5-16,-3 0 4 16,0 6-3-16,-1 5 7 15,-6 13-6-15,0 0 6 16,0 0 0-16,0 0 0 16,0 0-1-16,0 0 1 15,4 13 4-15,-4-13-9 0,0 20 6 16,2-7-6-16,-1 0 4 15,2 6-5-15,1 2 6 16,1-1-5-16,0 4-1 16,3 4 2-16,-1 0-1 15,0 4 0-15,2-2 1 16,-2 0 0-16,0-1-1 16,2-2 2-16,0-2-2 15,-2-5 2-15,0-1-1 16,0-3 1-16,-1-3 0 15,-6-13 0-15,10 19 1 16,-10-19-3-16,0 0 2 0,0 0-4 16,7 13-1-16,-7-13-6 15,0 0-7 1,0 0-14-16,0 0-31 16,0 0-26-16,0 0-3 15,-17-13 40-15</inkml:trace>
  <inkml:trace contextRef="#ctx0" brushRef="#br0" timeOffset="198742.6009">14925 9482 1 0,'0'0'69'0,"0"0"21"16,0 0-19-16,0 0-38 15,0 0-13-15,0 0-6 16,0 0-2-16,0 0-3 15,0 0-2-15,0 0-1 0,0 0-1 16,0 0-3-16,0 0 3 16,0 0-7-1,-13 11 4-15,13-11-7 16,-17 27 4-16,4-8 2 0,-3 5-1 16,-2 4 2-16,0-1-4 15,-1 2 7-15,0-3-4 16,2 0 6-16,0-6-5 15,1-3 0-15,3-1 1 16,13-16 0-16,-19 19 1 16,19-19-2-16,0 0 2 15,-15 14-2-15,15-14 2 16,0 0-1-16,0 0-1 16,0 0 1-16,0 0-3 15,0 0 3-15,0 0-1 16,0 0-1-16,13-4-2 15,-13 4 1-15,0 0 0 0,0 0-2 16,16 6 1-16,-16-6-2 16,16 7 2-16,-16-7 0 15,19 7 1-15,-19-7 0 16,26 10 0-16,-12-5 0 16,2 1 1-16,0-1-1 15,0 1 0-15,0 0 1 16,1 0-1-16,-2-1-1 15,-2 3 1-15,-13-8 1 0,23 10 0 16,-23-10 1 0,16 7-2-16,-16-7 0 15,0 0-2-15,0 0-4 0,14 11-11 16,-14-11-18-16,0 0-39 16,0 0-19-16,-13 6-1 15,13-6 28-15</inkml:trace>
  <inkml:trace contextRef="#ctx0" brushRef="#br0" timeOffset="199139.095">14720 10036 84 0,'0'0'84'15,"17"11"-3"-15,-17-11-25 16,10-13-54-16,-10 13-2 16,0 0 2-16,0 0 4 15,13-8 1-15,-13 8 4 16,0 0-1-16,16 9-1 16,-16-9-6-16,19 7-1 15,-19-7-1-15,25 12-3 16,-10-6 4-16,3 2-3 15,2 1 1-15,0 0 0 16,2-2 0-16,-2 1-1 16,2 0 1-16,-4-3 1 15,0 3-1-15,-2-3 1 0,-3 0 0 16,-13-5-1-16,15 8-6 16,-15-8-6-16,0 0-13 15,0 0-22-15,0 0-40 16,0 0-2-16,0 0-1 15</inkml:trace>
  <inkml:trace contextRef="#ctx0" brushRef="#br0" timeOffset="199767.1221">15364 9892 1 0,'10'13'75'16,"-10"-13"7"-16,13 12-2 15,-13-12-47-15,0 0-28 16,0 0 0-16,0 0 0 16,0 0 1-16,15-2 2 15,-15 2-2-15,0 0-2 16,0 0-4-16,16-11-1 15,-16 11-2-15,0 0 1 16,13-22-1-16,-13 22 1 0,6-22 2 16,-3 9 3-16,0-2-1 15,-2-3 0 1,2 0 0-16,2-1-1 16,-3 0 2-16,3 2-1 0,-1-1 1 15,-4 18 0-15,7-18 1 16,-7 18 2-16,0 0-2 15,0 0 0-15,0 0-4 16,0 0 0-16,2 14 0 16,-2-14 1-16,-3 22-2 15,3-22-1-15,0 26 1 16,1-10 1-16,1-1 2 16,1 1-1-16,1-1 2 0,2-1-2 15,-1 1 0-15,3-2-1 16,-8-13 2-16,16 21 0 15,-16-21 0 1,18 15-1-16,-18-15-1 0,18 8 1 16,-18-8-1-16,17 0 0 15,-17 0-1-15,17-5-1 16,-17 5-4-16,0 0 0 16,16-12-6-16,-16 12-18 15,4-23-32-15,-6 3-25 16,-3-5-1-16,-2-5 32 15</inkml:trace>
  <inkml:trace contextRef="#ctx0" brushRef="#br0" timeOffset="199965.6955">15415 9324 38 0,'-7'-13'102'0,"7"13"-2"15,0 0-7-15,0 0-82 16,0 0-14-16,16 0-10 16,-16 0-12-16,0 0-17 15,0 0-50-15,12 21-1 16,-11-5 18-16,5 0 75 16</inkml:trace>
  <inkml:trace contextRef="#ctx0" brushRef="#br0" timeOffset="200623.5373">16024 9418 1 0,'13'0'76'16,"-13"0"13"-16,15 0 0 16,-15 0-59-16,0 0-21 15,0 0-5-15,0 0-2 0,0 0-1 16,0 0-3-16,-6 12-2 16,6-12 0-16,-7 13 0 15,7-13-1-15,-12 24 5 16,5-10-3-16,-2 0 6 15,-1 5-3-15,0-2 6 16,0 1 0-16,3-1 0 16,-2-2 2-16,2 0-6 15,3-2 5-15,4-13-5 16,-6 21 6-16,6-21-5 16,0 0 0-16,0 14 0 15,0-14-3-15,0 0 2 16,0 0-1-16,11 13 0 0,-11-13-2 15,0 0 2-15,19 9-1 16,-19-9 1-16,20 7 0 16,-7-3 0-16,2 2 0 15,2-2 0-15,0 1 1 16,6 2-2-16,-1 0 2 16,0-1-2-16,-1 0 0 15,0 1 1-15,-1 0-1 16,-3 2-1-16,0-2 1 15,-4-1 2-15,-13-6-2 16,22 13 2-16,-22-13-2 16,17 11 2-16,-17-11-1 0,13 6 0 15,-13-6-3-15,0 0-5 16,0 0-8-16,0 0-22 16,0 0-37-16,0 0-15 15,0 0 2-15,0 0 42 16</inkml:trace>
  <inkml:trace contextRef="#ctx0" brushRef="#br0" timeOffset="201118.6625">15957 9923 33 0,'0'0'93'16,"0"0"-1"-16,0 0-1 15,0 0-58-15,0 0-21 16,0 0-7-16,14-2-2 15,-14 2 0-15,0 0-2 16,0 0 0-16,14 4 0 0,-14-4-2 16,13 9 1-16,-13-9 0 15,21 13 0-15,-7-6-1 16,3 3 1 0,5-1 0-16,1 0-1 0,2-1 2 15,1 2 0 1,0 1-1-16,-1-3 0 0,-1-1 2 15,-4 2-1-15,-4-3 0 16,-3 0 1-16,-13-6-2 16,15 8 0-16,-15-8-2 15,0 0-1-15,0 0-6 16,0 0-9-16,0 0-19 0,0 0-49 16,0 0-3-16,0-13-2 15,-1-1 54-15</inkml:trace>
  <inkml:trace contextRef="#ctx0" brushRef="#br0" timeOffset="201868.191">16466 9635 54 0,'0'0'86'15,"16"15"-4"-15,-16-15-5 0,0 0-70 16,14 3-9-16,-14-3 0 16,0 0 2-16,0 0 4 15,19 8 5 1,-19-8 3-16,13 10 0 0,-13-10-8 16,22 5-3-16,-8-5-1 15,3 1 1-15,2-2-2 16,0-2 1-16,0-6 0 15,1-1-6-15,-1-4 9 16,-2-2-7-16,-1-1 1 16,-5-5-2-16,-1-3 3 15,-2-2-2-15,-3 4 1 16,0-3 6-16,-7 0-7 16,1 1 5-16,-4 1-1 15,0 2 0-15,0 2-1 16,-2 1 1-16,3 3-1 15,-3 1 0-15,2 2 0 0,1-2 0 16,1 2 2-16,3 13-1 16,-6-20 1-16,6 20-2 15,0 0 2-15,0 0 0 16,-14-7 0-16,14 7-1 16,0 0-2-16,-6 16 1 15,6-16-3-15,-3 15 2 16,3-15-3-16,2 19 1 15,1-4-2-15,-3 2 3 16,2 3-1-16,0 3 2 16,2 2 2-16,2 4 0 15,0 1 5-15,1 2-3 0,2 4 3 16,-1 0 1-16,1 0 0 16,0 1-1-16,1-1 1 15,-2-1-1-15,0 0-3 16,0-2 3-16,-2-4-3 15,3-2 0-15,-4-4-2 16,1-3 3-16,0-2-3 16,-2-5 2-16,-4-13-1 15,7 16 0-15,-7-16-3 16,0 0-8-16,0 0-20 16,0 0-55-16,6-23-1 15,-7 4-3-15,2-9 48 0</inkml:trace>
  <inkml:trace contextRef="#ctx0" brushRef="#br0" timeOffset="202351.111">17176 9539 31 0,'17'14'75'0,"-17"-14"-22"16,12 13-20-16,-12-13-70 15,-19-1 8-15,3 2 7 16,-1 8 8-16,-6-3 13 16,-5 1 13-16,-1 4 23 0,-4 1 13 15,3 2 3-15,-2-4-29 16,3 2-1-16,3-6-8 16,5 2 1-16,0-3-2 15,21-5 3-15,-21 10-3 16,21-10-2-16,0 0-3 15,0 0-4-15,0 0-2 16,3 13-3-16,-3-13 0 16,0 0-1-16,17 10 1 15,-17-10 1-15,20 10-1 16,-5-3 1-16,3 0 0 16,1 5 1-16,3-2-1 15,5 2 1-15,-2-1-1 0,4 1 1 16,-1 2 0-16,3 1 2 15,2 2-2-15,-1-3 2 16,1 4 0-16,0-4-3 16,0 0 0-16,-3-2-8 15,1 2-12-15,-8-8-29 16,-1 4-34-16,-7-5-6 16,-15-5-4-16</inkml:trace>
  <inkml:trace contextRef="#ctx0" brushRef="#br1" timeOffset="214640.0893">5184 7465 1 0,'5'-20'52'15,"-5"20"20"-15,0-19-19 16,0 19-18-16,-5-17-10 15,5 17-7-15,-8-13-3 16,8 13-3-16,0 0-2 16,0 0-4-16,-13-10-1 0,13 10-2 15,0 0-3-15,0 0 1 16,0 13-2-16,0-13 0 16,8 20 0-16,-2-4 1 15,1 7-1-15,0 5 0 16,-1 8 1-16,-2 5-1 15,1 7 0-15,-2 4 0 16,-3 6-1-16,1 1-1 16,-2 4 2-16,-1 1 2 15,1 1-2-15,-1-2 2 16,1 1-2-16,-1 2 3 16,1 2-2-16,-2 3 3 15,2-1-4-15,-2 1 0 16,1 3 0-16,1-1 0 0,0-1 4 15,2-1-3-15,-1-6 4 16,1-3-4-16,2-4 4 16,2-3-3-16,-1-4 2 15,2 0-2-15,-2-3-2 16,2-2 1-16,0 0-2 16,-1-3 0-16,1-1-1 15,0-3 2-15,-2-3-2 16,1-6-1-16,-1-2 0 15,0-8 0-15,1 0 2 16,-1-4 3-16,-4-16-2 16,9 20 2-16,-9-20-2 0,0 0 5 15,10 16-4-15,-10-16 6 16,0 0-6-16,0 0 1 16,14 6-1-16,-14-6 1 15,0 0-1-15,14 4 0 16,-14-4 1-16,0 0-1 15,13 3 1-15,-13-3 0 16,0 0 1-16,13 3 0 16,-13-3 0-16,0 0 0 15,13 0 1-15,-13 0-1 16,16 0-1-16,-16 0 0 16,22-1 1-16,-8-1-2 15,4 2 0-15,2-1 0 0,2-1-1 16,2 2 1-16,2-1 0 15,1-1 0-15,5 1-1 16,3-2 1-16,1 0-1 16,0 2 1-16,1-5 0 15,4-1-5-15,1 2 4 16,0 1 0-16,1-2 1 16,3 3-5-16,6-1 5 15,1 3-5-15,4-2 5 16,2 1 1-16,1-2-1 15,7-2-4-15,-4 0 5 16,2 1-3-16,-3-4 2 0,-1 0 0 16,-1-1 1-16,1 0-2 15,2 3 1 1,0-3 1-16,0 3-1 16,0-1 1-16,1 6 0 0,-2-1-1 15,6 3 0-15,-5 0 0 16,-2-2 0-16,-2 2-1 15,-3 2 0-15,-1-1 1 16,0-1-1-16,0 2 1 16,-3-1-2-16,1 5 1 15,2 0-1-15,0-2 1 16,-2 3 0-16,2-1 0 16,0 2 1-16,-2-2-2 15,1 1 2-15,-1-1-2 0,-4 0 2 16,2 0-1-1,-2-3 1-15,0 1-2 16,0-1 2-16,1 0 0 0,1-2 0 16,-1-1-1-16,5-1 0 15,0-1 1-15,3 1-2 16,-2-2 2-16,4-1-1 16,0-1 0-16,-1 2 0 15,-1-1 0-15,-1 0 0 16,0 1 0-16,-1 0 0 15,1-1-1-15,1 2 2 0,0-1-2 16,1 2 1-16,0-1-1 16,2 1 1-16,1 1 0 15,-2 0 2 1,3 1-2-16,-4-1 1 0,-2 2 0 16,1-1-1-16,-2 1 2 15,-1-4-3-15,0 2 3 16,1-1-3-16,1-1 1 15,2 2 0-15,0-2 0 16,-1-1 0-16,1 1-1 16,4-1 2-16,-1 2-1 15,-3 0 1-15,1-1 0 16,-3-1 0-16,0 0 0 16,0 2 0-16,2-3 2 15,-2 2-2-15,-1 1 0 16,2-1 0-16,-2 1 0 15,0 1-1-15,1 1 1 0,-6 1-1 16,0 1-1-16,-2-1 0 16,0 1 3-16,-3 0-2 15,-1 0 0-15,0 0 2 16,-3-2-3-16,-2 2-1 16,2-1-5-16,0 2-16 15,-5-7-43-15,4 7-11 16,-4 1 17-16,-5-4 61 0</inkml:trace>
  <inkml:trace contextRef="#ctx0" brushRef="#br1" timeOffset="216273.2753">12856 9236 1 0,'0'0'8'0,"0"0"76"16,0 0 1 0,0 0-55-16,0 0-16 0,0 0-1 15,0 0-2-15,0 0-5 16,0 0-7-16,0 0-1 16,17-13-4-16,-17 13 2 15,25 0-2-15,-8 0 2 16,3-3-1-16,3 3 1 15,5-2 2-15,1 2 1 16,4-1 3-16,0 0-2 0,4-1 3 16,2-1-3-16,3 3 2 15,7 0-1-15,3 0 0 16,6 0 0-16,1 0-2 16,5 0 0-16,1 0 0 15,2 0 1-15,3-1-2 16,-5 1 3-16,-1-5-2 15,1 3 0-15,0-4 1 16,3-1 0-16,0-2 0 16,3 2-1-16,-2-2 2 15,6-1-2-15,-3 1 2 16,2-2 0-16,-4 3 0 16,-3 0 1-16,-4 5-1 0,-2-3 0 15,-2 5-1-15,-1-1 0 16,-2 1 0-1,2 1 0-15,-2-2-1 16,0 2 2-16,0-2-2 0,2 0 1 16,0-2 1-16,-5 1-1 15,-1 0 0-15,-1 2-1 16,-2-1 1-16,1-1-1 16,-2 2 1-16,0-1 0 15,-1-1 0-15,5 1 1 16,0 0-1-16,1 1 1 15,2-2 0-15,0 1 0 0,1 2-2 16,2 0 2 0,0 0-3-16,1 2 2 15,-1-2-1-15,-2 1 1 16,2-1-1-16,1 3 0 0,4-1 1 16,1-2 0-16,1 4 1 15,2-6-2-15,3 4 2 16,6-2-2-16,1 1 2 15,-2-2-1-15,0 4 0 16,-3-2 1-16,0 1 0 16,2 3-1-16,-2-2 0 15,-2 5 1-15,1-1-1 0,4 3 1 16,2-3-2-16,-2 2 1 16,1-1 0-1,-2 1 1-15,-1-2-1 16,-2-1 0-16,0 3 1 15,-3-5 0-15,-1-1 2 0,1-2-2 16,0-4 2-16,4 1-1 16,-1-3 0-16,-2 1 2 15,0-3-1-15,-2-1 0 16,-2 4 0-16,-3-3 2 16,0 1-3-16,-3 2 1 15,0 1 1-15,-1 0-2 16,-2 0 0-16,-1 2 1 0,-3 2-1 15,-2-2 0 1,-4 6 2-16,-1-3-3 16,-4-1 2-16,-7 1 0 15,-2 2 2-15,-5-2-1 0,-1-1-1 16,-7 0 1-16,0 1-3 16,-19-2-1-16,17 3-9 15,-17-3-26-15,0 0-46 16,0 0-3-16,-4-15-3 15,-16 2 76-15</inkml:trace>
  <inkml:trace contextRef="#ctx0" brushRef="#br1" timeOffset="218974.6647">5577 7369 14 0,'-13'-2'79'16,"13"2"-3"-16,0 0-5 15,-18-13-67-15,18 13-7 16,0 0-2-16,-10-13 0 16,10 13-2-16,0 0-2 0,0 0 2 15,19 3 0-15,-6 1 4 16,3-2 0-16,8-1 3 15,5-1-2 1,3 0 3-16,7-3-1 0,3-2 1 16,7-1 0-16,7-3 0 15,9 2 0-15,6-2 1 16,2-1-2-16,10 0 0 16,2 0 0-16,6 1 0 15,2-1 0-15,5 2-1 16,5-4-1-16,2 3 0 15,5-2 1-15,2-1-8 0,4 1 3 16,1-2-2-16,4 0 1 16,2 1-2-16,-2 1 1 15,-3-1 0 1,0 2 0-16,-1 3 5 0,-1-2 2 16,5 2-2-16,0 1 2 15,-3-1-1-15,1 1 0 16,2-1-1-16,0 0 2 15,3 1 0-15,3-3 0 16,0-1-1-16,-4 0 1 16,4 0 1-16,-2 0-1 15,-1-2 2-15,5-2-2 16,-1-2 2-16,-2-1-2 16,-2 0 1-16,1-2 0 15,-5-3-2-15,1 1 3 16,5-3-1-16,-2 4 1 15,0-1-2-15,0 2 1 0,-3-1 0 16,2 2-2-16,5 2 3 16,2 1-3-16,-4-1 1 15,-1 3-1-15,-1 0 4 16,-1 0-4-16,1 3 2 16,0-2 2-16,-3 1 0 15,-4 0-1-15,2 4 2 16,-4-1-1-16,0-1-2 15,1 2 3-15,2-2 0 16,0 0-3-16,-1 1 0 16,0-1 3-16,-1-1-1 15,-2 0 0-15,3 0 0 0,1 0-2 16,-1 1 0-16,0 0 3 16,1 1 0-16,0-1-3 15,-1 2-4-15,3 0 5 16,4 1-6-16,-4 0 7 15,2-1-6-15,0 0 5 16,-4 1-7-16,-1 0 8 16,5-1-4-16,0 1 4 15,-3-1-3-15,1-2 2 16,-5 3-3-16,1-1 2 16,-1 2-1-16,-1-3-1 15,-1 7 3-15,-5-3-3 16,0 1 3-16,-2 1-8 0,-4 2 8 15,-1 3 1-15,-4 0-1 16,-1 3 0-16,-2-5 0 16,-1 5 1-16,-7 0 0 15,-2-1 7-15,-1-2-9 16,-2 2 1-16,-1-4-1 16,-5 2 0-16,-3 0 1 15,-9 1 1-15,1 1 0 16,-2-3-2-16,-4 3 1 15,-4 1 0-15,1-4 0 16,-3 3-1-16,-1 1 8 16,1-4-8-16,-6 1 0 0,-2-1 1 15,0 1 0-15,-1 0 2 16,-7-1 1-16,0 1 3 16,-7-1 1-16,0 1-1 15,-6-2 9-15,0 2-6 16,-6-2 5-16,-1 1-8 15,-1-1 5-15,-2 1-8 16,1-1-1-16,-1 1-3 16,2-4 2-16,-15 2-3 15,23 5 1-15,-23-5 0 16,20 4 0-16,-20-4 1 16,16 4-3-16,-16-4 1 15,0 0-3-15,17 7 2 0,-17-7 0 16,13 5 1-16,-13-5-3 15,16 4 1-15,-16-4 1 16,21 4-1-16,-8-1 3 16,-13-3-1-16,24 7 2 15,-11-2-4-15,-13-5 5 16,23 11-2-16,-23-11 1 16,20 13 0-16,-20-13-1 15,21 16 0-15,-21-16-1 16,22 22 1-16,-22-22-2 15,23 24 2-15,-10-12-2 16,-3 2 2-16,2 1-1 0,-2 1 0 16,0 1 0-16,0 3 0 15,0 2 0-15,-1 1-1 16,0 4 1-16,-1 1-1 16,-1 5 1-1,1-1 5-15,-1-1-5 0,0 3 5 16,-3-3-7-16,2 2 8 15,-3-1-7-15,1 3 7 16,-1-5-3-16,0 3-4 16,0 1 3-16,0-1-3 15,-2 1 6-15,2 1-5 16,0 0 3-16,0 1-5 16,-3-2 2-16,3 2 1 0,-3 2 1 15,0 1-1-15,1 1 0 16,-1 1-1-1,2 2 2-15,-1 2-1 16,1 1 0-16,-1 1 0 0,1 0-2 16,-1-3 1-16,2 3 3 15,-3-1 1-15,0-3 0 16,1 0 0-16,-1-1 1 16,0 0 0-16,2 0-1 15,-1 1 1-15,-1 2-5 16,2 0 0-16,-1 2 1 0,1-1-1 15,-2 3 2-15,0-1-2 16,-2 1 2-16,2-3 0 16,-1-2 5-16,-1-4-4 15,2 0 5 1,0-1-1-16,0-3-1 0,0-1 1 16,0-3-1-16,2-2 2 15,-2-3-5-15,1 1 4 16,-1-7-6-16,0 0 1 15,0-3-1-15,0 0 1 16,0-4 0-16,-1-1-3 16,1 0-4-16,0-13-4 15,1 19-8-15,-1-19-26 16,0 0-35-16,3 16-3 0,-3-16 29 16</inkml:trace>
  <inkml:trace contextRef="#ctx0" brushRef="#br0" timeOffset="245052.5845">3620 12283 16 0,'0'0'81'0,"0"0"-8"16,-11 13-2-16,11-13-56 15,0 0-21-15,2 13-3 16,-2-13 2-16,11 22-3 16,-3-5 1-16,2 2 5 15,2 4 3-15,2-2 2 16,-1 0 1-16,3-4 2 16,-3-3 0-16,0-2 4 15,-13-12-1-15,20 6-1 16,-20-6 0-16,10-18 0 0,-11 3 0 15,-3-6-1-15,-4-2-3 16,-3-3 1-16,-5 0-1 16,-1 3 1-16,-3-1 2 15,-4 8-2-15,0 0 2 16,-2 6-1-16,0 3 1 16,3 2 0-16,-2 4-2 15,4 2 0-15,-2 2-1 16,2 4 1-16,1 1-2 15,3 5 1-15,0 2-1 16,1 4-1-16,1 6-1 16,5 2 0-16,2 6 0 0,2 3-1 15,3 5 1-15,1 1-2 16,5-1 2-16,3 1-1 16,1 0 1-16,2-3 1 15,2 0 3-15,2-6 1 16,3 0-1-16,2-5 0 15,2-4 0-15,2-3 1 16,5-4-3-16,2-10 1 16,4-5-2-16,2-7-5 15,2-8 2-15,2-4 2 16,0-8-2-16,-1-6 3 16,-5-8 1-16,-2-2-2 0,-5-2 2 15,-1-3 2-15,-6 1 2 16,-2 0-1-16,-5 6 0 15,-2 5 1-15,-5 8 2 16,0 6 1-16,-4 5-2 16,-1 15 0-16,0 0-3 15,0 0-1-15,0 0-3 16,-3 19-1-16,5-3-3 16,-2 4-1-16,4 7 0 15,0 2-1-15,2 3 3 16,1 3 1-16,2 2 1 15,0-2 0-15,1-1 2 16,-2 0 0-16,3-6 3 0,-4-4 2 16,1-4-2-16,-2-6-2 15,-6-14 2-15,10 16-3 16,-10-16 0-16,0 0 1 16,8-13-4-16,-7-1-2 15,-1-7 2-15,-1-3 2 16,-2-6 0-16,0-8 2 15,0 1 3-15,-1-4-1 16,-1-2 2-16,2 3-1 16,2 1 2-16,1 5-1 15,0 8 0-15,1 6-3 16,1 7-1-16,-2 13 0 16,0 0-2-16,0 0 1 0,13 25-2 15,-9-2 1-15,0 4-2 16,1 5 1-1,2 3 1-15,-1 1 0 0,2-2-3 16,0-2 3-16,0 0-2 16,4-6 0-16,-2 0 2 15,1-7-1-15,1-4 0 16,1-5 1-16,-13-10 1 16,25 11-1-16,-12-14 2 15,-1-5 0-15,1-7 0 16,-1-4-1-16,1-9 0 15,-1-5 1-15,-1-6 0 0,-1-4-2 16,-1-5 3-16,-2 5 0 16,-1 3 3-1,-2 1-1-15,-1 7 3 16,0 7-1-16,-2 10 2 0,-1 15-1 16,0-15 0-16,0 15-4 15,0 0-3-15,0 0-2 16,0 0-2-16,-3 19 0 15,3-19-3-15,3 24 3 16,0-8-3-16,2 6 2 16,0 3 2-16,3 5 1 15,0 4 2-15,4 3-1 16,2-1 1-16,1-2-1 0,1 2 1 16,-1-5-1-1,3 0 1-15,-2-9-2 16,-1-2-5-16,-2-5-6 15,0-2-10-15,-13-13-19 0,25 13-40 16,-25-13-2-16,22-6-2 16,-22 6 70-16</inkml:trace>
  <inkml:trace contextRef="#ctx0" brushRef="#br0" timeOffset="245655.6589">3662 12983 51 0,'-19'8'85'15,"-1"-3"0"-15,4-2-5 16,3-2-68-16,13-1-9 16,-20-1 0-16,20 1-1 15,-13 3-2-15,13-3 4 16,0 0-3-16,0 0 1 0,0 0-1 15,0 0 0-15,0 0 0 16,0 0 0-16,17 2 2 16,-2-2-1-16,2 0 2 15,5 0-2-15,2-1 1 16,4 2-1-16,0 1 0 16,4-1 0-16,0 2 0 15,3-1 1-15,1 2 0 16,-2-3 0-16,4 1 0 15,-2-1 0-15,3-2-2 16,1-2-1-16,-1 0-1 16,0 2 0-16,-1-4 0 0,-2 2 0 15,-2-1 0-15,1 1-1 16,-8 2 3-16,-1 1-1 16,-1 0 2-16,-5 0-4 15,0 1-5-15,-5-2-14 16,2 4-31-16,-17-3-30 15,23 0-7-15,-23 0 0 16</inkml:trace>
  <inkml:trace contextRef="#ctx0" brushRef="#br0" timeOffset="256495.4975">5634 11521 1 0,'0'0'79'0,"0"0"-1"15,-14-8-1-15,14 8-49 16,-25 7-17-16,10 4-5 0,-4 8-6 16,-4 6-1-16,-3 9-4 15,-2 9 2-15,-2 8 0 16,0 7 3-16,-2 8 0 15,-1 8 3-15,0 1 1 16,-2 5 2-16,2 4 1 16,4 4-1-16,3 5-2 15,6 2-1-15,1 3 1 16,9 0-2-16,1-1 1 16,9-5-4-16,9-5 2 15,1-10-2-15,6-7 1 16,4-8-1-16,3-9-2 0,2-10 2 15,4-4-1-15,-2-7 2 16,-3-7-3-16,-2-4 1 16,-3-5 2-16,-5-4 0 15,-14-12-1-15,19 11-3 16,-19-11-6-16,0 0-14 16,0 0-35-16,0 0-20 15,13 2-2-15,-12-15 43 16</inkml:trace>
  <inkml:trace contextRef="#ctx0" brushRef="#br0" timeOffset="259475.0864">5870 11882 8 0,'0'0'81'0,"0"0"0"0,0 0-12 16,-15-9-41-16,15 9-10 15,0 0-5-15,0 0-4 16,-13 5-3-16,13-5-6 15,-4 23-2-15,5 0-2 16,1 3 3-16,2 8-4 16,0 5 3-16,4 6-2 15,-1 3 0-15,3 1 3 16,0 3 2-16,-1-2 2 16,-1 2-4-16,2-1 1 15,-1-2-1-15,1-2 2 16,-3 1 1-16,-1-6-2 0,0 0 1 15,-2-8-3-15,2-4 2 16,-3-5 0-16,0-5-6 16,-2-4-9-16,-1-16-13 15,0 0-46-15,0 0-6 16,-3-30 3-16,-5-6 64 16</inkml:trace>
  <inkml:trace contextRef="#ctx0" brushRef="#br0" timeOffset="260925.5013">5688 11892 34 0,'-19'4'89'0,"19"-4"-6"15,0 0-7-15,-4-17-57 16,7 3-31-16,10 2 1 15,1 1-1-15,5 3 4 16,5 1 2-16,2 7 4 16,6 3 3-16,1 6 3 15,5 2 2-15,3 4-5 16,3 3 2-16,2 4-3 16,0 3-1-16,0 3 3 15,-1 4-3-15,-2 0 1 0,-5 4 0 16,-8 0 2-16,-4 4-1 15,-6 1 3-15,-5 4-1 16,-10-4-1-16,-2 6 1 16,-8 3-2-16,-7-1 2 15,-5 0 1-15,-5-3 2 16,-1-4-4-16,-2-4 5 16,1-8-3-16,2-7 3 15,4-8-2-15,5-10 1 16,13-5-3-16,0 0-1 15,-11-26 3-15,17 3-6 16,4-3 3-16,5-4-3 16,4-3 4-16,2-2-3 0,4 2 1 15,2 7-1-15,3 1-2 16,1 5 2-16,0 6-1 16,0 4-2-1,-1 3-2-15,-1 7 0 0,-2 4 0 16,-4 2 1-16,-2 7 0 15,-3 2 0-15,-2 7 2 16,-3 1 1-16,-3 6 3 16,-1-2-1-16,-2 2 1 15,0 0 0-15,-1-3 1 16,1-1-1-16,-2-4-1 16,0-3 0-16,1-5-1 0,-6-13 1 15,13 14-2-15,-13-14 2 16,19-3-2-16,-19 3 2 15,26-17-2-15,-12 2 1 16,2-3 0-16,3-5-3 16,1-3 1-16,-2-6-1 15,2 2 0-15,-3-5-1 16,0 2 3-16,-1-2-1 16,-1 2 2-16,-5 3 2 15,-2 4 0-15,0 7 2 16,-7 3 0-16,-1 16 2 15,-1-16-1-15,1 16 0 0,-13 0-1 16,13 0 0-16,-19 22-2 16,10-6-1-16,-2 2-1 15,3 4-2 1,1 4 0-16,2 0-2 16,2 6 0-16,1-2 2 0,5-3-1 15,1-2 0-15,4 0 1 16,-1-8 1-16,1-4 1 15,-8-13 0-15,24 17 0 16,-11-15 0-16,0-7 1 16,2-2 0-16,1-3-2 15,2-3 3-15,0-6-3 16,0-2 1-16,-1-1-1 0,-1-1-1 16,-3 1 4-1,0 2-3-15,-3 0 5 16,-10 20-2-16,13-23 3 15,-13 23-2-15,0 0 2 0,0 0-3 16,0 0-4-16,0 0 1 16,7 13-2-16,-7-13 0 15,3 23-2-15,-2-9 2 16,4 4 0-16,2 2 1 16,0-2 1-16,2 1 0 15,1-3 1-15,2-3-1 16,-12-13 2-16,24 16-2 15,-11-15 0-15,3-3 0 0,-2-9 2 16,4-3-2 0,2-5 0-16,-1-4 1 15,4-4-2-15,0-1 3 0,0-1-2 16,-2 2 2-16,1 1 1 16,0 6 1-16,-8 4-1 15,4 4 2-15,-18 12-1 16,20-4-1-16,-20 4-1 15,14 19-1-15,-8-5 1 16,-2 2-2-16,1 4 3 16,-1 3-4-16,2 3 3 15,-1 0 0-15,3-2 0 16,2-3 0-16,1 1-3 16,4-2 0-16,2-8-3 15,2-7-1-15,8-2-3 16,1-10-1-16,6-5-8 0,-1-8-7 15,8-4-14-15,-4-14-26 16,7 1-15-16,-5-8 14 16</inkml:trace>
  <inkml:trace contextRef="#ctx0" brushRef="#br0" timeOffset="261395.4718">6802 12016 38 0,'0'0'90'0,"-22"12"-4"15,22-12-1-15,0 0-69 16,-17-3-14-16,17 3-3 16,-6-15-2-16,6 15 2 15,-2-18-1-15,2 3 3 0,3 2-2 16,-1-1 0-16,2 1 1 15,2 0 1-15,-6 13-2 16,16-19 0-16,-16 19-1 16,21-6-2-1,-21 6 1-15,26 12 1 0,-11-2-2 16,1 6-2-16,0 0 0 16,1 2-5-16,0 0-2 15,0 3-8-15,-5-3-16 16,8-1-38-16,-10-3-2 15,-10-14 31-15</inkml:trace>
  <inkml:trace contextRef="#ctx0" brushRef="#br0" timeOffset="261576.4907">6540 11837 62 0,'-14'16'91'0,"14"-16"-22"16,-22 1-51-16,22-1-76 15,-13-25-31-15,15 10-1 16</inkml:trace>
  <inkml:trace contextRef="#ctx0" brushRef="#br0" timeOffset="261943.9049">6403 11459 121 0,'0'0'94'16,"0"0"-9"-16,0 0-6 15,0-17-89-15,0 17-5 16,31-15-3-16,-8 11 4 0,6 4 1 16,1 4 4-16,3 4 4 15,3 2 2 1,-1 1 5-16,1 2-1 16,-7 0 3-16,-2-3 0 0,-1-2 3 15,-3-3 1-15,-1-5 2 16,-5 0-2-16,0-7 0 15,-1-3-2-15,2-6-10 16,-4-6-19-16,5 1-49 16,-3-17-13-16,2-5-2 15,0-5 9-15</inkml:trace>
  <inkml:trace contextRef="#ctx0" brushRef="#br0" timeOffset="263060.7076">8106 11637 114 0,'1'-23'94'0,"-2"-2"-4"15,4 9-43-15,-3 0-38 16,0 16-5-16,-2-16-4 0,2 16 0 15,0 16-3-15,2 9-2 16,2 12-2-16,0 8 0 16,4 10 1-16,0 3 3 15,2 9 1-15,3 3 0 16,0-3 1-16,0-2 2 16,0-5 1-16,2-4-1 15,-1-1-1-15,2-6 0 0,1-6 0 16,4-7 1-1,0-1-1-15,1-11 2 16,5-5-4-16,1-10 4 16,5-9-3-16,2-8 1 15,-1-5 0-15,4-7 0 0,-2-7 1 16,1 1-2-16,-1-4 2 16,-4-1-2-16,-4 0 3 15,-5 2-2-15,-3 0 0 16,-4 4-1-16,-5 2 1 15,-4 4 2-15,-2 6-2 16,-5 13 3-16,-5-13-2 16,5 13 2-16,-13 0-1 15,13 0 2-15,-23 12-2 16,9-2-2-16,0 3 1 16,-2 2-2-16,1 0 1 15,2 6-2-15,0 0 0 0,3-1 0 16,4 2 0-16,2-5 1 15,3 1-2-15,1-18-1 16,4 21 0-16,-4-21 1 16,14 5 0-1,-14-5 0-15,21-8-2 0,-21 8 4 16,23-17-1-16,-23 17 2 16,20-23 0-16,-20 23 1 15,14-22 1-15,-14 22 1 16,9-13 1-16,-9 13-3 15,0 0 0-15,0 0-3 16,0 0 0-16,10 21-2 16,-6-8-1-16,1 1 0 0,2 2-1 15,0 0 2-15,2 0 2 16,-1-3 2 0,3 1-1-16,-11-14 3 15,21 17-1-15,-21-17-1 0,22 6-1 16,-22-6-6-16,26-1-5 15,-26 1-12-15,21-13-16 16,-21 13-41-16,13-26 1 16,-8 7 33-16</inkml:trace>
  <inkml:trace contextRef="#ctx0" brushRef="#br0" timeOffset="263360.3836">8622 11629 108 0,'2'-18'95'0,"5"2"-3"16,0-2-27-16,5-3-61 16,4-1-4-16,1 3-5 15,2 5-4-15,1 5-1 16,-1 5-2-16,-2 8 2 15,-1 12-1-15,-4 4 2 16,-2 11 0-16,-5 3 2 0,-2 7 0 16,-3-4-1-1,0 8-5-15,-7-9-12 16,1 2-25-16,-5-7-28 16,-5-2 0-16,-6-4 56 0</inkml:trace>
  <inkml:trace contextRef="#ctx0" brushRef="#br0" timeOffset="263577.2859">8116 12044 67 0,'-22'8'91'0,"5"-8"2"0,17 0-8 15,-9-16-72 1,15-1-13-16,7-2-1 15,7-5 0-15,8-1 0 0,6 1-8 16,10 1-11-16,6-8-35 16,14 8-29-16,4-3-5 15,4 2 1-15</inkml:trace>
  <inkml:trace contextRef="#ctx0" brushRef="#br0" timeOffset="265361.8299">9358 12492 1 0,'0'0'69'0,"0"0"13"15,0 0-5-15,0 0-60 16,13-10-12-16,-13 10-5 16,0 0-1-16,0 0-2 15,0 0 1-15,19-11 1 16,-19 11 4-16,28-23 1 15,-10 4 1-15,8-3 0 16,3-8 1-16,6-5 0 16,-1-11-2-16,1-6-2 15,5-11 0-15,-1-5-4 0,-1-7 2 16,-5-9 0 0,-4-3 2-16,-3 1-3 0,-6 1 3 15,0 8-2-15,-11 8 4 16,-2 11 0-16,-4 11 2 15,-4 14-1-15,-2 9 0 16,-3 11-2-16,6 13 1 16,-17-4-5-16,17 4 2 15,-25 23-2-15,14-4-1 16,-4 1-1-16,4 9-2 16,-1 6 1-16,5 8 0 0,0 6 4 15,7 9-5-15,4 2 2 16,2 11-2-16,4 4 3 15,3-1-3-15,3-4 5 16,1-3-3-16,5-10 5 16,-1-6-3-16,4-9 3 15,1-15 2-15,5-8-2 16,6-9 1-16,0-9-3 16,3-9-1-16,1-7-2 15,-1-8 1-15,-5-8 0 16,1-4-2-16,-7-4 0 15,-6-1 2-15,-6 2 2 16,-5 5 3-16,-6 7-1 16,-5 6 1-16,-1 20-1 15,0 0 3-15,-19-5 2 16,6 21-4-16,-6 7 1 16,-1 2-1-16,-1 2 0 0,0 1 0 15,3 1 1-15,3-2-2 16,7-1-2-16,0-7-1 15,11-3 1-15,-3-16-3 16,20 20 2-16,-4-14-2 16,2-6 3-16,0-5-2 15,4-2 1-15,0-3 1 16,-2-5-2-16,-1-2 4 16,-5-6-3-16,1 0 2 15,-4 0-1-15,1 7 2 16,-7 2 0-16,-5 14 0 15,8-19-2-15,-8 19 1 0,0 0 0 16,8 17-2-16,-3-1 1 16,-4-2-1-16,6 7-1 15,-1-1 1-15,4 6 3 16,-1-3-2-16,2 1 2 16,1-2 0-16,1-2 0 15,1-2-1-15,1-5 1 16,-1-3-1-16,2-6-2 15,-2-1 3-15,1-5-2 16,-1-5-1-16,-1-6 0 16,-1-3-2-16,-2-5 1 15,-1-4-1-15,-4-1 2 16,0 0 0-16,-2-1 1 0,-2 7 4 16,-1 5-1-16,0 15 0 15,-4-13-1-15,4 13 0 16,-3 18-1-16,1-1 0 15,4 6-1-15,-4-1-2 16,4 1-2-16,2 1-2 16,0-2-4-16,5 1-8 15,-2-9-13-15,5 2-29 16,-12-16-24-16,20 6-1 16,-20-6 68-16</inkml:trace>
  <inkml:trace contextRef="#ctx0" brushRef="#br0" timeOffset="265505.2431">10507 11634 75 0,'0'0'94'0,"-16"-12"-8"16,16 12-34-16,-13 7-102 15,13 6-36-15,-3 8-4 16,5 12 10-16</inkml:trace>
  <inkml:trace contextRef="#ctx0" brushRef="#br0" timeOffset="265693.9938">10543 12762 55 0,'6'26'73'16,"-6"-26"-29"-16,10 17-45 16,-10-17-81-16,0 0-6 15</inkml:trace>
  <inkml:trace contextRef="#ctx0" brushRef="#br0" timeOffset="267211.598">11507 11625 11 0,'13'-4'87'0,"-13"4"-2"16,0 0-2-16,13 4-68 16,-13-4-8-16,7 13-5 15,-7-13 0-15,13 22-2 16,-4-8 0-16,-2 1 0 15,4-2 0-15,-2 0 1 16,-9-13 0-16,22 13 0 16,-22-13-1-16,16-2 0 15,-16 2-2-15,8-23 1 16,-8 3-1-16,-1-5 2 16,-5 1-1-16,-3-7 1 15,-2 1 1-15,-7 0 1 16,3 5 3-16,-3 2-2 0,0 10 1 15,-1 3-1-15,3 7 1 16,0 5 0 0,3 5-1-16,13-7-2 0,-23 29 0 15,14-5-1-15,1 4-1 16,2 8 2-16,2 3-3 16,4 5 0-16,2 4 2 15,6 5-2-15,3-1 6 16,5 0-4-16,4 0 3 15,5-1-7-15,1-6 4 16,5-7-2-16,1-4 1 0,4-8 0 16,-1-8-3-16,4-8 4 15,-2-11-2 1,1-12 4-16,-2-6-2 16,-3-7 2-16,-3-8-2 0,-4-8 2 15,-5-6-2-15,-4 1 1 16,-6-1 0-16,-3 5 3 15,-3 1-1-15,-2 6 3 16,0 8 0-16,-1 7 0 16,-2 21 0-16,0-19-2 15,0 19-3-15,0 0-3 16,0 0-2-16,1 13-2 16,-1-13-1-16,6 29-2 15,-2-9 0-15,2 7 3 16,1 5 1-16,0 6 1 15,2 1 6-15,-2 4-3 16,2 2 3-16,1-8-2 0,-1-1 3 16,2-4-5-16,-1-7 2 15,3-8-3-15,-13-17-6 16,22 14 4-16,-22-14 0 16,19-21 0-16,-13-1-1 15,-4-8 4-15,0-8-2 16,-8-8 6-16,2-4 0 15,-6-8 5-15,2 2-3 16,-2-2 4-16,5 3 2 16,-3 6-1-16,7 10 1 15,-1 6-1-15,5 13 0 16,0 4-4-16,-3 16-1 0,0 0-4 16,15 8 0-16,-5 14-1 15,0 3-1-15,0 6 1 16,3 5 0-16,0 5 0 15,0 2 2-15,1 0 0 16,2-2 0-16,-3-5 0 16,2-2-1-16,-1-2-1 15,2-4 5-15,0-7-4 16,1-3 3-16,0-5-2 16,1-6-1-16,1-4 0 15,-1-8 1-15,1-3 0 16,-3-8-5-16,1-3 4 15,-1-7-3-15,-3-6 5 0,-1-2-2 16,-2-8 2-16,-3-7-3 16,-1-5 3-16,-1 4-2 15,0-3 2-15,-1 3-1 16,0 4-1-16,1 6 0 16,1 7 1-16,-2 11 1 15,0 8-1-15,-4 14 0 16,6-15-2-16,-6 15-1 15,0 0 2-15,6 16-2 16,-5-2-1-16,4 4 1 16,0 9-2-16,1 2 2 15,3 9 2-15,1 2 1 0,1 5-2 16,1 2 2-16,2 1 0 16,1 1 0-16,-1-3 0 15,4 0-1-15,-1-1 0 16,2-5 1-16,-1-2-1 15,3-5 2-15,-3-5-4 16,1-4-2-16,0-5-8 16,-5-6-8-16,4-4-26 15,-18-9-42-15,23-21 2 16,-12-6-2-16</inkml:trace>
  <inkml:trace contextRef="#ctx0" brushRef="#br0" timeOffset="269679.3857">13380 11725 1 0,'14'4'75'16,"-14"-4"5"-16,0 0-3 15,14-6-61-15,-14 6-10 16,0 0 0-16,0 0-2 16,0 0-1-16,0 0 0 15,0 0 1-15,0 0 0 16,0 0-1-16,0 0 0 15,0 0 0-15,0 0-1 16,9 13 1-16,-9-13-2 16,0 0-1-16,0 0 1 15,0 0 1-15,13 0-2 0,-13 0 1 16,0 0 0-16,0 0-1 16,0 0 2-16,0 0-1 15,13 6 0-15,-13-6-1 16,0 0 0-16,0 0 0 15,0 0 1-15,0 0-1 16,0 0 1-16,0 0-1 16,0-17 0-16,0 17 2 15,0 0-1-15,-17-19 1 16,17 19-1-16,-20-12 1 16,20 12 1-16,-26-5 0 15,13 3 0-15,-2 4 1 16,1 2-1-16,1 3-1 0,0 5 0 15,1 5-1-15,4 3-1 16,2 5 0 0,3 2 0-16,3 3-1 15,4 2 0-15,5 0 0 0,2-3 2 16,7-2-4-16,1-2 4 16,1-5-1-16,3-4 2 15,3-6 0-15,1-4 0 16,1-8 0-16,0-5-2 15,0-5 2-15,-2-5-2 16,-2-5 1-16,-2-3-2 16,-2-3 1-16,-4-1 0 0,-3-3-1 15,-4 4 3-15,-2 3-1 16,-1 3 2 0,-2 5-2-16,-4 17 1 0,3-20-1 15,-3 20-1-15,0 0 1 16,0 0-2-16,-3 20 0 15,2-5-2-15,1 2 2 16,1 5-2-16,2 2 1 16,3 1 1-16,-1 1-1 15,6-2 1-15,0-1 0 16,1-3 1-16,4 1 0 16,-1-7 1-16,3-2-1 15,-1-5 0-15,2-3 1 0,0-4 1 16,-2-6-2-16,0-4-2 15,-1-7-1-15,-2-5-1 16,-1-5 0 0,-1-5-2-16,-3-1 2 0,-2 0 0 15,-3 1 4-15,1 5 3 16,-3 5 1-16,0 8 2 16,-2 14 0-16,0 0 0 15,0 0-1-15,0 0 0 16,-2 21-5-16,2-1 1 15,2 3-2-15,1 2 2 16,0 2-2-16,2 1 0 0,3-2 2 16,0-5-1-1,2-3 2-15,2-4-2 16,-12-14 2-16,24 15-3 16,-8-15 3-16,0-6-2 0,1-3 1 15,1-5-1-15,-4-5 1 16,-1-6-1-16,-1-2 0 15,-4-6 1-15,-3-2-2 16,-4 1 3-16,-2-1-2 16,-4 8 2-16,-2 2 0 15,0 8-1-15,7 17 0 16,-16-13-1-16,16 13-1 16,-16 14-1-16,9 5-1 15,3 0-3-15,1 5-1 0,4-1 0 16,4 3 1-1,2-1 0-15,6-4 1 16,4-3 1-16,8-5 0 0,2-5 2 16,6-2 1-16,5-4 2 15,1-2 0-15,0 0 2 16,0 0 1-16,-5 2-1 16,-5 6 1-16,-4 5-2 15,-8 4-1-15,-6 2-4 16,-5 4-7-16,-6-3-5 15,-3 7-22-15,-11-14-46 16,-3-5 1-16,-9-14-2 16,-6-11 73-16</inkml:trace>
  <inkml:trace contextRef="#ctx0" brushRef="#br0" timeOffset="269863.0747">13606 11264 40 0,'0'0'106'0,"-6"-13"-9"16,19 5-11-16,9-10-68 15,7-8-57-15,11 8-27 16,1 0-14-16,6 14-12 16,-2 3 23-16</inkml:trace>
  <inkml:trace contextRef="#ctx0" brushRef="#br0" timeOffset="271497.4386">15150 11762 84 0,'13'-20'79'16,"-13"1"-2"-16,-9 0-39 15,-5-4-34-15,-3 2-2 16,-4 2 0-16,-3 2 1 15,-1 7 3-15,-2 2-1 16,-1 13 2-16,2 5 0 16,3 9-2-16,3 6-3 15,4 7-2-15,6 4-3 16,4 2-2-16,9 5-1 16,3-4-2-16,7-1-1 15,4-7 3-15,4-5 3 16,3-8 2-16,2-10 1 0,3-11 2 15,-2-11 0-15,2-13 1 16,-3-18 1-16,-1-14-2 16,-5-16-1-16,-4-6-2 15,-5-12 0-15,-5-2 3 16,-4 0-1-16,-2 7 5 16,-6 10-1-16,0 15 4 15,0 12-2-15,0 12 3 16,-2 15-3-16,2 8-1 15,6 16-2-15,-13-9-5 16,13 9-3-16,-14 16-1 16,8 1-2-16,-1 6 0 0,2 9 3 15,2 8-2-15,2 7 6 16,1 7-2-16,3 7 5 16,4 4-3-1,5 6 4-15,4 2-2 0,4-2 1 16,6-3 1-16,5-2-1 15,7-8 1-15,2-6-1 16,5-10 1-16,1-12 1 16,3-7 0-16,-3-13-1 15,2-8 0-15,-2-11-2 16,-1-14 0-16,-2-13 0 16,-2-16-2-16,-4-10 1 15,-7-9-3-15,-5-5 1 0,-6-5 0 16,-9 0 0-16,-6 9 2 15,-7 10 0 1,-5 14 3-16,-5 9-2 16,0 13 3-16,-3 8-1 0,3 10 1 15,-4 7-3-15,1 4-1 16,-2 4 0-16,4 5-2 16,1 6-1-16,-2 5-3 15,4 5 2-15,-1 6-4 16,7 7 4-16,0 6-3 15,5 11 2-15,0 3-1 16,3 2 1-16,3 1 2 0,4-1 1 16,4-5 1-1,4-5 2-15,2-8-1 16,6-13 1-16,1-8 2 16,4-9 0-16,2-7 0 0,0-9-1 15,-1-6 0-15,-2-5-1 16,-2-4 2-16,-5-4-2 15,-3-2 0-15,-4 2 0 16,-3-1 1-16,-5 2-1 16,0 2 1-16,-8 17 0 15,8-21-1-15,-8 21 1 16,0 0 0-16,0 0-1 16,0 0-3-16,0 0 0 15,0 0-1-15,0 0-1 16,15 18 1-16,-15-18-2 15,15 18 0-15,0-7 1 16,2 0 3-16,2 1-1 0,4-2 2 16,2 0-1-16,2-3 1 15,3-3-2-15,2-1 0 16,3-4-1-16,-2-5-2 16,2-3 1-16,-2-2-1 15,-2-4 2-15,-3 0 1 16,-4-1 2-16,-3 0 3 15,-7 1 1-15,-14 15 2 16,17-18 0-16,-17 18 0 16,0 0-1-16,0 0-1 15,0 0-3-15,0 0-2 16,0 0-2-16,0 0-2 0,-11 20-3 16,8-6 0-16,3 6-1 15,0 4-2-15,4 7-3 16,1 5 4-16,2 11-1 15,3 6 1-15,3 5 2 16,0 2 1-16,1 5-4 16,1 3 2-16,-1 3 0 15,-2 1-1-15,-2-7-1 16,-4-5 5-16,-5-2-2 16,-5-7 5-16,-6-7 0 15,-6-8 8-15,-7-10 2 16,-2-8 4-16,-5-13 2 0,-1-6 0 15,-5-12 2-15,3-10-5 16,-1-15 2-16,5-3-3 16,1-10-1-16,5-4-6 15,6-5-3-15,7-7-10 16,8-1-25-16,-1-15-53 16,12-4 5-16,1-7-7 15,3-2 25-15</inkml:trace>
  <inkml:trace contextRef="#ctx0" brushRef="#br0" timeOffset="271708.5452">16265 11015 123 0,'-20'-13'103'0,"20"13"-10"15,-13 0-10-15,13 0-85 16,-23 13-24-16,16 1-4 15,-11 3 1-15,3 11 2 16,-7 5 2-16,2 7 5 16,-5 4-6-16,4 9-33 15,-1-4-6-15,2-5 0 16,0-10 38-16</inkml:trace>
  <inkml:trace contextRef="#ctx0" brushRef="#br0" timeOffset="272024.0888">14895 11386 132 0,'-19'5'104'0,"19"-5"-6"0,-13 0-6 15,13 0-86-15,11-20-12 16,8 4-1-16,10 0-4 16,6-5-4-1,12 2-8-15,4-1-9 0,18 10-26 16,3 1-27-16,12 9-1 15,1 4-2-15</inkml:trace>
  <inkml:trace contextRef="#ctx0" brushRef="#br0" timeOffset="273448.6373">16935 10958 91 0,'0'0'96'16,"0"0"-2"-16,3-13-6 16,-3 13-70-16,0 0-20 15,0 0-3-15,10 13 1 16,-3 6-1-16,6 9-1 16,4 8-2-16,5 14 5 15,5 6-1-15,1 8 6 16,1 5-2-16,-1 2 0 15,1 1-2-15,-3 0 4 16,-3-1 1-16,-5-10-2 0,-4-7 2 16,1-7-1-16,-4-10 3 15,-2-10 0-15,-1-8 1 16,-8-19-1-16,0 0 1 16,19-10-1-16,-12-9 1 15,1-11-1-15,-1-3-2 16,1-3 1-16,3-2-3 0,3-1 1 15,0 2-3 1,5 4 0-16,0 4-2 16,4 10-2-16,-1 5 0 15,2 6 0-15,1 7 2 16,-2 5-2-16,-3 6 2 0,0 3 0 16,-1 5 3-16,-2-1 2 15,1 3 1-15,-4 3-1 16,2 2 0-16,-2-4 0 15,1 3 0-15,2-4 0 16,2 0-1-16,0-3 1 16,-1-4 0-16,4-4-1 15,0-6-1-15,1-6 1 16,-3-4 1-16,-1-5-1 16,-3-4 0-16,-2-5-1 15,-2-2-2-15,-4-5 0 16,-4 1 1-16,-1-2-1 15,-3 1-2-15,-1 2 0 0,-3 3 1 16,-1 6 1-16,0 3 1 16,5 14 2-16,-12-15-2 15,12 15 0-15,0 0 0 16,-14 2-1-16,14-2-1 16,-8 13-1-16,8-13-2 15,-4 20 0-15,3-6 2 16,2 6 0-16,0 6 2 15,5 3-2-15,3 2 2 16,1 0 1-16,4 1-1 16,1-2 2-16,2-5 0 0,0-5 1 15,2-10-1-15,-1-4 2 16,0-9 1-16,0-4-1 16,-1-9 3-16,-3-4-2 15,2-6 0-15,-4-3 0 16,-2 2 0-16,-1-1 0 15,-2 5 1-15,-2 1 0 16,0 7-3-16,1 2 1 16,-6 13-2-16,0 0-2 15,13-3-2-15,-13 3-3 16,13 13-1-16,-5 1-2 16,-1 0 1-16,4 8 0 15,-3-3 0-15,2 1 3 16,0-4 2-16,-1 3-1 0,-9-19 3 15,17 17 0-15,-17-17 2 16,16 0-1 0,-16 0 2-16,18-24-1 0,-8 8 0 15,1-5 3-15,1 1-3 16,2-1 4-16,2 0-3 16,0 1 2-16,3 6-2 15,-1 5-2-15,3 3-2 16,-1 6-1-16,0 6-2 15,-3 7-4-15,-1 2-4 16,-1 9-8-16,-7-1-7 16,1 7-20-16,-10-4-22 0,-2 5 0 15,-6-7 35-15</inkml:trace>
  <inkml:trace contextRef="#ctx0" brushRef="#br0" timeOffset="273698.2836">17704 11052 148 0,'-7'-20'91'0,"9"-3"-12"15,11-9-23-15,6 6-66 0,4-3-5 16,6 6 3-1,0 2-1-15,6 9 0 16,1 11-4-16,0 14-5 16,-6 10-17-16,3 11-32 0,-8 8-5 15,-4 12-4-15</inkml:trace>
  <inkml:trace contextRef="#ctx0" brushRef="#br0" timeOffset="273997.9259">17079 11277 110 0,'-16'16'100'0,"16"-16"-2"15,-16 9-5-15,16-9-78 16,0 0-13-16,15-7-2 16,-15 7-1-16,30-13 0 15,-10 3-5-15,9 2-9 16,1-3-23-16,19 5-49 16,5-7-4-16,9-1-4 0,5-2 12 15</inkml:trace>
  <inkml:trace contextRef="#ctx0" brushRef="#br0" timeOffset="274631.9876">18684 10586 71 0,'0'0'90'16,"0"0"-2"-16,0 0-3 15,0 0-69-15,0 0-8 0,15 7-4 16,-15-7-2-16,0 0-1 16,22 15-1-16,-8-2-1 15,7 4 3 1,5 11-1-16,2 8-3 0,4 7 2 16,7 9-1-16,-1 7 0 15,1 6-3-15,-6 4 1 16,-1 6-1-16,-9 3 0 15,-5 0 2-15,-7 3-1 16,-13 5 1-16,-8 2 0 16,-9 8-2-16,-5-1 4 15,-8 3-2-15,-3-1 2 0,-1-2-1 16,-1-6-2-16,1-8-14 16,0-9-16-16,2 0-43 15,-5-14-8 1,-2-19-1-16,-6-17 52 0</inkml:trace>
  <inkml:trace contextRef="#ctx0" brushRef="#br0" timeOffset="311113.1115">1925 13387 88 0,'0'0'88'16,"0"0"-5"-16,-13 3-9 16,13-3-78-16,-2 18-4 0,7-2 0 15,-5 7-1-15,4 3 0 16,3 9 1-16,0 4 4 16,4 7 5-16,-4 5 0 15,1 3 1-15,1 6-1 16,3 5 1-16,-7 2 1 15,1 1 3-15,0 3-1 16,-5-8-1-16,4-2 1 16,-4-9 1-16,-4-7 0 0,5-11 1 15,-1-9 0-15,2-9-3 16,-3-16 0 0,0 0-1-16,0 0-1 15,13 8 0-15,-13-8 0 0,14-10-2 16,-14 10 1-16,16-13 0 15,-16 13 0-15,23-8 0 16,-10 3 1-16,2 1-2 16,4 0 1-16,-2 1 1 15,3-2-1-15,3 4 0 16,-1-2 0-16,-1-1 2 16,3 2-3-16,-3-1 2 15,-1 2-1-15,1-3 1 16,-6-2 0-16,3 2 0 15,-4-4-1-15,-1 1 0 16,-13 7 2-16,20-20 0 16,-11 5-1-16,-5 1-2 0,1-2 1 15,-2-3 0-15,-3-1 1 16,0 1 0-16,0 1-2 16,-2 2 2-16,1 1 0 15,1 15 3-15,0-17-4 16,0 17 3-16,0 0-3 15,0 0 2-15,0 0-2 16,0 0-2-16,-2 16 0 16,2-16-1-16,0 26 2 15,3-6-1-15,0 2 2 16,0-1-3-16,1 4 3 16,1-1-2-16,-1 2 2 0,3-2-1 15,-3-1 0-15,2-5 0 16,0 0 0-16,1-2 0 15,-7-16-2-15,16 20 3 16,-16-20-1-16,19 6-7 16,-6-11 0-16,-13 5 0 15,24-19 1-15,-12 2-1 16,-1-2 2-16,1-2-1 16,-3-2 1-16,-4-2 7 15,0 5 2-15,-2 1-1 16,-1 3 0-16,-2 16 0 15,2-16 0-15,-2 16 2 0,0 0-3 16,0 0 1-16,0 0-1 16,0 0-1-16,-2 18-2 15,2-18 0-15,2 16-2 16,-2-16 0 0,6 23 1-16,-2-7-1 0,2-3 1 15,0 2 1-15,1 1 1 16,1-1 0-16,-2-1 2 15,-6-14-1-15,16 22-1 16,-16-22 1-16,17 13-1 16,-17-13 2-16,18 4-2 15,-18-4 1-15,18-3-1 16,-18 3 1-16,15-14 0 0,-15 14 0 16,14-22-1-16,-8 8 1 15,-2-1 0-15,1 1 0 16,-5-2 2-16,0 16-2 15,1-22 3-15,-1 22-1 16,0-14 0-16,0 14-1 16,0 0-2-16,0 0 0 15,0 0-2-15,0 0 2 16,6 23-2-16,1-10-1 16,-1 1 2-16,3 4-1 15,1-1 1-15,0-1 1 16,4 1 0-16,-1-1-1 15,3-4 1-15,-3-2 0 0,3-2 0 16,-2-5-1-16,2 0 2 16,0-4-2-1,0-4 2-15,-2-2 0 16,2-4-1-16,0-5-1 0,-1-3 1 16,-2-1 1-16,-2-5-1 15,-2 4 2-15,-1-2-1 16,-2 2 2-16,-1 4 0 15,-3 4 2-15,-2 13 0 16,0 0-2-16,3-13 1 16,-3 13-3-16,0 0 1 15,0 0-3-15,-3 17 0 0,3-17-2 16,2 21 0 0,-2-21 0-16,0 24 0 0,3-8 1 15,0 0-1 1,2 0 2-16,1-2-1 0,1 1 1 15,2-2-1-15,-9-13 1 16,23 20-2-16,-10-16-2 16,-13-4-3-16,26 3-3 15,-26-3-6-15,26-10-13 16,-16-5-19-16,7-2-39 16,-8-9 5-16,1 0 0 15</inkml:trace>
  <inkml:trace contextRef="#ctx0" brushRef="#br0" timeOffset="311464.2303">2548 13811 68 0,'-19'-13'94'0,"3"-1"-9"15,2 1 4-15,1 0-62 0,13 13-7 16,-17-21-13 0,17 21 2-16,-7-13-7 15,7 13-2-15,0 0-2 0,0 0-1 16,0 0-1-16,20 19-10 15,-12-3 13-15,2 3-15 16,2 5 1-16,-2 7-10 16,-3 2 3-16,-1 9-37 15,-4-3-21-15,-4 5 1 16,-5-2-1-16</inkml:trace>
  <inkml:trace contextRef="#ctx0" brushRef="#br0" timeOffset="312563.7116">3366 14009 38 0,'-20'14'86'0,"20"-14"-1"16,-16 7-3-16,16-7-69 16,-17 0-3-16,17 0-7 15,-15-5 5-15,15 5-8 16,0 0 3-16,-14 2-6 15,14-2 5-15,-7 18-2 16,7-18-2-16,1 29 1 0,5-9-3 16,-2 1 5-16,5 3-6 15,0 0 8-15,1-2-6 16,0-1 2 0,1-2-2-16,1-2 0 0,-12-17-1 15,22 19 0-15,-22-19 2 16,23 3-1-16,-10-9 0 15,1-5-1-15,-1-5 2 16,3-6 2-16,-3-5 2 16,1 1 2-16,-2-3 0 15,-2 2 4-15,0 6 1 16,-6 0 2-16,2 6-1 0,-6 15-1 16,4-13 0-16,-4 13-2 15,0 0-1-15,0 0-4 16,-8 15-1-1,5-2-6-15,-1 0 3 0,1 4-3 16,0 5 2-16,1 5-4 16,1 3 0-16,4 8 1 15,0-1-1-15,2 10 6 16,3 2-3-16,2 1 1 16,1 5-1-16,5 0 4 15,0 3-1-15,0-2 1 16,0-1 0-16,-2-5-3 15,-2-2 0-15,-2 2 0 0,-4-5 1 16,-3-5-1-16,-6-5 1 16,-2-3 1-1,-6-5 0-15,-4-2 2 16,-1-8 0-16,-5-10 3 0,1-2-2 16,-3-8 1-16,-1-6-2 15,1-5 3-15,3-8-2 16,1-3 1-16,4-6-2 15,2-3 0-15,4 3-2 16,6-2 0-16,4-1-1 16,7 3 0-16,3-1-1 15,9-1 0-15,5 1 1 0,10 2 0 16,1-2 1-16,5 3 0 16,3 0 0-1,1 5 1-15,-4 3 0 0,0 6-1 16,-7 2-3-16,-5 4-3 15,-7 2-9-15,-5 4-13 16,-17 3-19-16,19-6-27 16,-19 6-2-16,-1-14 35 15</inkml:trace>
  <inkml:trace contextRef="#ctx0" brushRef="#br0" timeOffset="312830.8731">3541 13450 128 0,'-2'-14'98'16,"2"14"-6"-16,-13-17-33 15,13 17-52-15,-16 4-4 16,16-4-3-16,-20 30-1 15,7-4-4-15,0 7-6 16,2 15-8-16,-5 1-25 16,7 16-41-16,-7 0-5 15,3 7 1-15,-5-7 47 16</inkml:trace>
  <inkml:trace contextRef="#ctx0" brushRef="#br0" timeOffset="313519.6475">2225 14742 90 0,'-16'17'83'16,"16"-17"0"-16,-14 3-4 15,14-3-67-15,0 0 1 16,0 0-1-16,0 0-2 16,0 0-3-16,-3-13-2 0,3 13 0 15,0 0-3-15,21-3 2 16,-21 3-3-16,28-1 0 15,-8 1 0-15,3 1 3 16,2 0-1-16,3-1 1 16,3 2 0-16,0-2-7 15,6-2 0-15,0 4-1 16,3-4 0-16,5 2-1 16,6-1 1-16,8 2-1 15,3-1 0-15,3 2 6 16,1 1-1-16,3-2 3 15,-1-1-3-15,0 3 1 16,-6-1-6-16,-4-1 3 0,-6-1-2 16,-5 1 2-16,-2-1-1 15,-6 2-2-15,-4 1 2 16,-4-5-2 0,-3 5 5-16,-5-1-9 0,-4-1-8 15,1 3-24-15,-20-4-43 16,27 8-6-16,-27-8-3 15,0 0 62-15</inkml:trace>
  <inkml:trace contextRef="#ctx0" brushRef="#br0" timeOffset="316634.6118">2652 8513 32 0,'-4'-17'76'0,"4"17"3"16,-6-16-24-16,6 16-21 15,-6-13-8-15,6 13-7 16,0 0-4-16,0 0-4 16,-16 1-5-16,16-1-1 15,-13 26-3-15,6-6-1 16,-2 6-2-16,-1 2 2 15,-1 3-2-15,-2 3 7 16,-2 5 4-16,1-2 1 16,1-1-2-16,-2-1 1 15,4-5-3-15,-2-3-4 16,6-2-3-16,-2-5-15 0,6-4-13 16,3-16-17-16,-7 17-27 15,7-17-7-15,0 0-3 16,0 0 5-16</inkml:trace>
  <inkml:trace contextRef="#ctx0" brushRef="#br0" timeOffset="316918.2383">2405 8715 58 0,'0'-13'72'0,"-4"-6"6"16,4 19-3-16,-2-20-34 15,2 20-23-15,0-17-4 16,0 17-4-16,9-13-4 15,-9 13-2-15,15-5-1 0,-15 5-1 16,21 7-9-16,-8 2 9 16,4 3-10-16,-1-1 1 15,2 4-2 1,-1-2 1-16,0 5 3 0,1-3 1 16,-4 2 8-16,0-5-9 15,-2 2 7-15,0-1-5 16,-2 0-3-16,-10-13-12 15,16 16-30-15,-16-16-28 16,1 13-4-16,-1-13 1 16</inkml:trace>
  <inkml:trace contextRef="#ctx0" brushRef="#br0" timeOffset="317199.0669">2301 8827 156 0,'0'0'93'15,"0"0"-6"-15,2-20-2 16,6 6-80-16,-8 14-7 16,28-20-5-16,-9 8 2 15,2 3-1-15,4-4-6 16,4 3-1-16,-2 3 3 0,0-2 1 15,2 5-16-15,-3-2-18 16,3 8-39 0,-9-2-7-16,-2 4 7 15,-18-4 42-15</inkml:trace>
  <inkml:trace contextRef="#ctx0" brushRef="#br0" timeOffset="318149.5709">2183 8281 107 0,'0'0'83'16,"-22"4"-4"-16,7 3-2 15,-3 3-71-15,-6 5-3 16,-2 5-1-16,-2 7 0 16,-2 6-1-16,-2 3 0 15,1 8 0-15,-1 2-1 16,-3 3 0-16,5 1-1 15,4 4 4-15,1-2 0 16,9 0-3-16,6-5 3 16,13 0 0-16,9-4 1 15,8-3-2-15,9-4 3 16,7-3-8-16,9-5-2 0,4-1-8 16,-2-5-13-16,5 4-47 15,-6-10-3-15,6-3-2 16,-5-10 0-16</inkml:trace>
  <inkml:trace contextRef="#ctx0" brushRef="#br0" timeOffset="318618.6083">2672 8314 99 0,'0'0'92'16,"-19"11"-10"-16,19-11-6 15,0 0-78-15,0 0-2 0,0 0-2 16,11 15 0-16,-11-15 1 16,20 11 1-1,1-4 5-15,5 4 3 0,6 0 0 16,4 5 0-16,3 1 2 15,4 9-2-15,-1 5 0 16,-1 6-2-16,-10 8 1 16,-5 8-1-16,-10 5 0 15,-10 4-1-15,-9 6-7 16,-16 1-18-16,-4 15-53 16,-24 4-4-16,-11 4-7 15,-13-5 6-15</inkml:trace>
  <inkml:trace contextRef="#ctx0" brushRef="#br0" timeOffset="332839.7692">4835 14449 1 0,'0'0'33'15,"0"0"45"-15,0 0-13 0,0 0-38 16,0 0-7-16,0 0-9 16,1-13-2-16,-1 13-2 15,0 0-3 1,0 0-2-16,0 0 0 0,0 0 1 16,0 0 1-16,0 0-1 15,0 0 1-15,0 0 0 16,-7 16 0-16,7-16-1 15,0 0 2-15,2 15 0 16,-2-15-2-16,1 13 2 16,-1-13-3-16,2 15 0 15,-2-15 0-15,0 19 1 0,0-19-1 16,0 21 0-16,0-6-1 16,0 2 0-1,1-1 0-15,2 3-1 16,-2 1 1-16,4-1-1 0,-2 2 1 15,-1 1-3-15,1-2 2 16,0-1-1-16,-1 3 2 16,-1-2 0-16,1-2-2 15,-2 3 1-15,0-1 0 16,0-4 1-16,2 1-1 16,-2-1-1-16,0 0 1 15,2-2 0-15,1-1-2 16,-3-13 3-16,6 19-3 15,-6-19 2-15,4 13-2 16,-4-13 3-16,0 0-5 16,13 7 5-16,-13-7-2 15,0 0 1-15,17-7-1 0,-17 7 0 16,15-10 2-16,-15 10-1 16,17-20 1-16,-17 20-2 15,19-25 1-15,-9 11-2 16,-2-5 1-16,3 0 0 15,0 3 1-15,-2-2-1 16,1-4 0-16,0 2 1 16,-1-2-1-16,-1 0 3 15,1 2-3-15,-2-1 2 0,0-2-1 16,-1 1 0-16,1 5 1 16,-1-2 1-1,-2 4-2-15,1 1 0 0,-5 14 3 16,5-19-3-16,-5 19 2 15,0 0-1-15,3-13 1 16,-3 13-1-16,0 0 0 16,0 0 0-16,0 0 0 15,0 0 2-15,0 0-3 16,0 0 1-16,0 0 0 16,0 0 0-16,0 0 0 15,0 0 0-15,-5 15-2 16,5-15 1-16,0 0 0 15,0 0-1-15,0 14 1 16,0-14-2-16,-2 14 3 16,2-14-1-16,0 22 2 0,-1-9-4 15,1 3 3-15,-2 0 0 16,1-2-2-16,1 2 4 16,-2 0-3-16,1-2 1 15,0 4-2-15,-1-4 3 16,1 2-2-16,1-2 1 15,-2 5 0-15,2 0-2 16,0 0 1-16,2 1-2 16,-1-1 3-16,2 1-4 15,0-3 3-15,0 2-1 16,0-3 0-16,2 1 0 16,0-4 0-16,-5-13 1 0,13 20-1 15,-13-20 2-15,16 12-1 16,-16-12 1-16,21 6-2 15,-6-8 2-15,-1 1-2 16,6-2 0-16,-1-3-4 16,4 2-12-16,0-9-23 15,7-2-47-15,-2-9-2 16,-1-4 6-16,-2-2 83 16</inkml:trace>
  <inkml:trace contextRef="#ctx0" brushRef="#br0" timeOffset="346511.9917">5261 15208 1 0,'0'0'12'0,"0"0"52"16,0 0-33-16,0 0-28 16,0 0-1-16,0 0 0 15,0 0-1-15,0 0 3 16,0 0-1-16,0 0 1 16,17 10-1-16,-17-10 0 15,16 6-2-15,-16-6 0 0,21 4 0 16,-8-3-1-16,0 1 2 15,2-1 0-15,-1-5 1 16,1 2-2-16,1-2 3 16,-1-2 0-16,1-1-1 15,-1-4-1-15,4 0 2 16,-6-4-1-16,4 2 1 16,-3-5 2-16,1 4-4 15,-2-5 3-15,1 5-1 16,-2-2 1-16,-2 0-2 15,0-1 2-15,-1 1-3 16,-2 1 0-16,-2-1 1 0,0 2-2 16,-1 0 1-16,-2 1-1 15,-1-2 2-15,-1 15-1 16,0-21 2-16,0 21 0 16,-4-18-1-16,4 18 1 15,-8-17-1-15,8 17 0 16,-10-16-1-16,10 16 1 15,0 0-3-15,-17-17 1 16,17 17-2-16,-13-12 2 16,13 12-1-16,-13-8 0 15,13 8 0-15,-13-8 0 16,13 8 1-16,0 0 0 16,-17-3 1-16,17 3-2 0,0 0 3 15,-16 5-3-15,16-5 1 16,0 0 0-1,0 0-1-15,-14 13 1 0,14-13-2 16,0 0 1-16,-6 14 1 16,6-14 0-16,-3 13-1 15,3-13 0-15,0 17 0 16,0-17-1-16,-2 22 1 16,2-22 0-16,2 23 0 15,-2-10 0-15,1 2 2 16,1 2-2-16,-1-1 2 15,1 3-3-15,-2-2 2 0,1 0-1 16,1 1 1-16,-1-1-2 16,0-1-1-1,-1-2 2-15,2-1-1 16,-2 2 2-16,0-1 0 0,1 2-1 16,-1-3 0-16,0 0 0 15,0-13 2-15,0 23-2 16,0-23 1-16,0 19-1 15,0-19 0-15,0 14 1 16,0-14 0-16,0 0 0 16,2 13-2-16,-2-13 1 15,0 0-2-15,0 0 3 16,3 13-2-16,-3-13 1 0,0 0 0 16,0 0 0-1,0 0-2-15,0 0 4 16,5 13-3-16,-5-13 1 15,0 0 0-15,0 0 0 0,0 0 0 16,0 0-2-16,0 0 3 16,0 0-4-16,0 0 3 15,0 0-3-15,0 0-1 16,0 0 0-16,0 0-1 16,0 0 2-16,0 0-2 15,0 0 1-15,0 0-4 16,0 0 2-16,0 0 1 0,0 0 0 15,0 0 1 1,13-7 0-16,-13 7-2 16,0 0 0-16,0 0 0 15,16-10-1-15,-16 10 2 0,0 0-2 16,16-13 1-16,-16 13 0 16,15-12 2-16,-15 12 3 15,17-11 0-15,-17 11 1 16,20-13-1-16,-7 3 0 15,1 1-2-15,1-3-1 16,4 1 0-16,-3-1-1 16,2-1 1-16,0-1 0 15,0-1 2-15,-2 4 0 0,2-2 3 16,-5 3 2 0,1 0 2-16,-1 0-2 15,-13 10 3-15,22-16-2 16,-22 16-1-16,17-9 2 0,-17 9-2 15,0 0 0-15,14-7 0 16,-14 7 4-16,0 0-1 16,0 0 3-16,0 0-2 15,0 0 1-15,0 0-1 16,0 0 0-16,-13 11-1 16,13-11-2-16,-14 6 1 15,14-6-1-15,-19 7 0 16,6-2-3-16,0-2 2 15,-3 2-2-15,-2 0 1 16,-4 2 0-16,0-3-3 16,-1 3 2-16,0 2-2 0,0-3 5 15,1 1-3-15,-1-1 3 16,6 3-1-16,1-2 1 16,2-1-1-16,1-2-1 15,13-4 1-15,-18 9-2 16,18-9-1-16,0 0-3 15,0 0 1-15,0 0-3 16,0 0 3-16,0 0-1 16,0 0-1-16,0 0 1 15,21 15-1-15,-21-15 3 16,21 12-1-16,-6-2 3 16,-2 0-2-16,1 0 3 15,-1-1-1-15,3 1-1 0,0-3 0 16,-2-1-1-16,4 3 2 15,-4-2-2-15,2 0 0 16,0 2 0-16,0-2 0 16,-3 0 2-16,0 2 0 15,-13-9 1-15,21 16-1 16,-21-16 0-16,20 13 1 16,-20-13 0-16,16 7-1 15,-16-7 3-15,0 0-1 16,13 9-1-16,-13-9 1 15,0 0-1-15,0 0 0 16,0 0 0-16,0 0 1 0,0 0-3 16,0 0 2-16,0 0-2 15,0 0 2 1,0 0-3-16,0 0-2 16,0 0-6-16,0 0-11 0,0 0-16 15,0 0-45-15,0 0-2 16,15-12 58-16</inkml:trace>
  <inkml:trace contextRef="#ctx0" brushRef="#br0" timeOffset="347228.1037">6196 14918 1 0,'0'0'46'0,"0"0"33"16,0 0-22-16,0 0-43 16,-3 13-3-16,3-13-1 15,0 0-4-15,0 0-1 16,0 0-2-16,0 0-4 0,0 0-1 16,0 18 2-1,0-18 2-15,1 19 0 16,-1-19 3-16,3 25-1 15,0-11 0-15,-2 2 0 0,2-2 1 16,-1 2-1-16,1 2-2 16,-2-3 0-16,2 3-1 15,-2-1-1-15,2 0 0 16,-1 4 1-16,-2 2-2 16,0-3 0-16,0 2-1 15,0-2 1-15,0-1 0 16,0-4 2-16,1 3-2 15,-1-18 2-15,0 18-1 16,0-18-1-16,0 0 0 16,3 18-2-16,-3-18-3 15,0 0-8-15,0 0-11 0,0 0-24 16,0 0-32-16,-3-18 2 16,2 0 79-16</inkml:trace>
  <inkml:trace contextRef="#ctx0" brushRef="#br0" timeOffset="347699.8334">6121 15062 13 0,'-15'9'81'0,"15"-9"-4"16,0 0-49-16,-16 1-23 0,16-1-4 15,0 0-1-15,0 0-2 16,0 0-1-16,0 0-3 16,0 0 3-16,0 0 1 15,0 0 4-15,0 0 1 16,16 7 1-16,-16-7 2 16,17 3 1-16,-17-3 0 15,25 7-4-15,-11-4 3 16,1-1-4-16,2-1 0 15,2-2 0-15,0 2-1 16,1-2-1-16,-1 1 1 16,-1-2 0-16,0 2 0 0,-2-1 0 15,-2 2 0-15,-1-1 1 16,-13 0 0-16,19 6 1 16,-19-6 1-16,14 6-2 15,-14-6 2-15,0 0-2 16,0 0 2-16,13 6-4 15,-13-6 0-15,0 0-5 16,0 0-9-16,0 0-16 16,0 0-45-16,0 0-5 15,0 0 23-15,0 0 57 16</inkml:trace>
  <inkml:trace contextRef="#ctx0" brushRef="#br0" timeOffset="348646.2718">6556 15222 1 0,'0'0'68'0,"18"12"13"16,-18-12-1-16,0 0-74 15,0 0-12-15,14-2 1 16,-14 2 4-16,0 0 0 16,0 0 2-16,0 0 3 15,13-14-1-15,-13 14 1 16,6-16 3-16,-6 16-3 15,8-17-1-15,-3 1 2 16,1 3-2-16,-2-2-1 16,2 1-1-16,-1-2 0 15,0 2-1-15,1-2 1 16,-6 16 2-16,7-22-1 16,-7 22 0-16,7-17-1 15,-7 17-2-15,3-20-1 16,-3 20-1-16,4-22 0 0,-4 22 0 15,5-22 1 1,-5 22-1-16,4-21 5 0,-4 21 2 16,0 0 3-16,0 0 1 15,4-13 1-15,-4 13-2 16,0 0 0-16,0 0 1 16,0 0-2-16,0 0-1 15,0 0-3-15,0 0 1 16,-4 13-4-16,4-13 2 15,0 0-1-15,0 0 0 16,-2 13-1-16,2-13 0 0,0 0 2 16,0 0-3-16,0 0 4 15,0 0-2 1,0 0 2-16,0 0-1 0,-4 15 0 16,4-15 1-16,-1 15-2 15,1-15 3-15,-3 16-2 16,3-16-1-16,-2 20-1 15,2-20 2-15,-4 22 0 16,3-9-2-16,1-13 1 16,-2 24-2-16,1-8 0 15,1 1 1-15,0-1 1 16,0 0 0-16,0 3-2 16,0-2 0-16,1 3 2 15,-1-1-1-15,0-2 1 16,0-1-2-16,0-1 2 15,0-1-3-15,0-14 4 0,0 22-2 16,0-22 1-16,0 0 0 16,2 16 1-16,-2-16-1 15,0 0 0-15,4 13 0 16,-4-13 1-16,0 0-3 16,0 0-4-16,0 0-17 15,7 13-63-15,-7-13-3 16,-1-26-2-16,-7 1 72 15</inkml:trace>
  <inkml:trace contextRef="#ctx0" brushRef="#br0" timeOffset="356679.8315">6950 14615 1 0,'0'0'18'0,"0"0"58"15,0 0-1-15,0 0-58 16,0 0-11-16,0 0 0 0,0 0 0 15,0 0-1-15,0 0-2 16,0 0 5-16,0 0-3 16,0 0 0-1,0 0 0-15,0 0-2 0,0 0-1 16,0 0 1-16,0 0-1 16,0 0-2-16,0 0 1 15,16-6 1-15,-16 6-1 16,15-4-1-16,-15 4 1 15,21 1 0-15,-21-1-1 16,26 0 1-16,-10 0-1 16,1-1-1-16,2 2 1 0,1-1 1 15,0 0-1 1,2-1-2-16,1 1 1 16,2 0 2-16,2 0 1 15,1 0-1-15,0-2 0 0,1 2 0 16,0-1 0-16,0-1 1 15,-2 2 1-15,2 2-3 16,-3-4 0-16,-3 2-1 16,2 0 3-16,-2 0-2 15,-1-1 0-15,-4-1 0 16,0 1 0-16,-2-2 0 16,-2 0 0-16,-14 3 0 15,22-3-2-15,-22 3-1 0,13-1-5 16,-13 1-1-1,0 0-10-15,0 0-6 0,0 0-19 16,0 0-26 0,0 0-11-16,0 0 80 0</inkml:trace>
  <inkml:trace contextRef="#ctx0" brushRef="#br0" timeOffset="357446.7434">7175 14791 55 0,'0'0'94'16,"0"0"-2"-16,0 0-40 15,0 0-51-15,0 0-1 16,0 0 0-16,0 0 1 16,0 0-2-16,13-8 0 0,-13 8-1 15,0 0 1 1,0 0 3-16,0 0-1 15,0 0 2-15,0 0-2 0,0 0 2 16,0 0 0-16,0 0 0 16,0 0 0-16,0 0-1 15,0 0-2-15,0 0 0 16,0 0 1-16,0 0-1 16,16 2 1-16,-16-2 0 15,13-2-1-15,-13 2 1 16,20 2-2-16,-7-2 2 15,0 1-1-15,0 1 1 16,3-1-1-16,0-1 0 16,1-1 1-16,-1 1-1 15,2 3 0-15,-3-5 0 16,1-1 0-16,0 0 0 0,-1 2 0 16,0 1-1-16,-2 0 1 15,-13 0 2-15,22-4 1 16,-22 4-2-16,17 0 1 15,-17 0 0-15,0 0-1 16,16 1 3-16,-16-1-4 16,0 0 1-16,0 0 2 15,0 0-1-15,0 0-1 16,0 0 0-16,0 0 0 16,0 0 0-16,0 0 1 15,7 13-4-15,-7-13-3 16,0 0-3-16,0 0-2 0,0 0-4 15,0 0-5-15,0 0-9 16,0 0-9-16,0 0-9 16,0 0-16-16,0 0-19 15,0 0 51 1</inkml:trace>
  <inkml:trace contextRef="#ctx0" brushRef="#br0" timeOffset="358256.0586">7428 14291 37 0,'0'0'82'0,"0"0"1"16,0 0-50-16,0 0-24 16,0 0-1-16,0 0 0 15,0 0-2-15,0 0-2 16,0 0 0-16,1 13-4 0,-1-13 2 15,0 0-2-15,0 0 0 16,0 0-1-16,0 0 2 16,0 0 0-16,-7 13-2 15,7-13 4-15,0 0-2 16,0 0 2-16,0 0-3 16,-6 15 4-16,6-15-5 15,0 0 2-15,-3 20 1 16,3-20-2-16,-4 27 1 15,3-6-4-15,-4-1 4 16,1 7-3-16,-2 2 3 16,0 3-1-16,1 1 1 0,-3 3-1 15,1 0 0-15,0 0 1 16,0-1 0-16,0 0-1 16,-1 1 1-16,3-3 0 15,-1 1-2-15,1-2 2 16,1-4 1-16,1 0-1 15,0 0 0-15,3-2 0 16,-1-6-1-16,1 0 0 16,0-2 1-16,0-1-1 15,0-1 0-15,0-16 1 16,0 21 0-16,0-21 0 16,-2 18 1-16,2-18 0 15,-2 13-2-15,2-13 1 0,0 0-1 16,0 0 1-16,0 0-2 15,0 0 1 1,0 0-3-16,0 0 1 16,0 0 2-16,0 0-2 0,0 0 0 15,0 0-2-15,0 0-1 16,0 0-5-16,0 0-6 16,0 0-14-16,0 0-31 15,0 0-23-15,0 0 1 16,0 0 80-16</inkml:trace>
  <inkml:trace contextRef="#ctx0" brushRef="#br0" timeOffset="359884.5414">7923 14467 1 0,'13'-10'45'0,"-13"10"29"16,0 0-40-16,0 0-24 15,0 0 0-15,0 0-1 16,0 0-1-16,0 0 1 15,-9 15-2-15,9-15 2 0,0 0-1 16,-13 11 1 0,13-11-1-16,-10 13 0 15,10-13-1-15,0 0-1 16,-17 21 2-16,17-21-2 16,-12 14 0-16,12-14-1 0,-10 14-2 15,10-14 1-15,-7 15-1 16,7-15 0-16,-7 17-2 15,7-17-1-15,-3 16 1 16,3-16-1-16,-3 19-1 16,3-19 0-16,-2 16 2 15,2-16-2-15,2 17 1 16,-2-17 2-16,3 16-1 16,-3-16 1-16,5 14 0 15,-5-14-1-15,0 0-1 16,12 20-1-16,-12-20 3 15,10 15-2-15,-10-15 1 0,0 0 0 16,17 16-1-16,-17-16 1 16,11 13 1-16,-11-13 0 15,0 0-3-15,15 11 2 16,-15-11-2-16,0 0 2 16,15 15-1-16,-15-15 0 15,0 0-1-15,14 7 2 16,-14-7 0-16,0 0-1 15,16 6 1-15,-16-6 0 16,13 3 1-16,-13-3-2 16,13 2 2-16,-13-2-1 15,15 3-1-15,-15-3 0 0,18-1-1 16,-18 1 1-16,16 0-1 16,-16 0 2-16,19-2-1 15,-19 2 1-15,17-1 0 16,-17 1 0-16,19-3 2 15,-19 3-1-15,19-6-1 16,-19 6 1-16,17-7 0 16,-17 7-3-16,17-4 4 15,-17 4-2-15,13-4-1 16,-13 4 0-16,15-6 1 16,-15 6 0-16,0 0-1 15,17-13 2-15,-17 13-1 16,0 0-2-16,19-18 2 0,-19 18 1 15,10-15-2-15,-10 15 1 16,10-18-1 0,-10 18 0-16,9-17 0 15,-9 17 0-15,5-17 0 0,-5 17 2 16,6-18-2-16,-6 18 0 16,6-14 1-16,-6 14 0 15,3-19 0-15,-3 19 0 16,1-20-1-16,-1 20-1 15,2-17 0-15,-2 17 3 16,-2-19-2-16,2 19 1 16,0-16-2-16,0 16 3 0,-1-17-1 15,1 17 0-15,-3-19 1 16,3 19-3 0,-4-16 3-16,4 16-2 15,-6-17 3-15,6 17-4 0,-6-15 4 16,6 15-1-16,0 0-2 15,-10-16 3-15,10 16-2 16,-7-14 1-16,7 14-1 16,0 0 0-16,-13-16-1 15,13 16 0-15,0 0 0 16,-17-14 1-16,17 14-2 16,0 0 2-16,-16-8 0 15,16 8-1-15,-13-7 0 0,13 7 1 16,-13-6 0-16,13 6-1 15,0 0 1 1,-16-4 0-16,16 4-1 16,-18 4-1-16,18-4 0 0,-15 5 0 15,15-5 0-15,-18 3 0 16,18-3-2-16,-17 3 1 16,17-3 2-16,-13 0 1 15,13 0 0-15,0 0-1 16,-19 4 1-16,19-4-1 15,0 0 2-15,-19 1-1 16,19-1-1-16,-14 3-1 0,14-3 2 16,-13 2 0-16,13-2-1 15,-13 3 0-15,13-3-3 16,-14 2-3 0,14-2-7-16,-13 12-20 0,-2-11-61 15,5 14-1-15,-9 2-4 16,-7 6 65-16</inkml:trace>
  <inkml:trace contextRef="#ctx0" brushRef="#br0" timeOffset="366219.6255">9332 13659 1 0,'0'0'16'16,"-3"13"61"-16,3-13-2 16,-17 9-55-16,4 1-13 15,0 8-5-15,-6 3 4 16,2 8-1-16,-6 3 0 16,1 7-1-16,-1 1 3 15,2 11-1-15,-2 5 0 16,4 5-2-16,0 6-2 15,3 4 0-15,2 8 0 16,2 5 0-16,4 4-1 16,0-1 2-16,4-2-1 0,3 1 3 15,2-3-2-15,3-3 0 16,5-10-1-16,1-8 0 16,2-10-1-16,2-6-1 15,2-9-3-15,-2-8 2 16,4-9-1-16,-2-4 1 15,-5-1 0-15,2-5-2 16,-13-10 2-16,20 17-2 16,-20-17-2-16,13 13-14 15,-13-13-22-15,5 19-43 16,-5-19-1-16,0 0 64 16</inkml:trace>
  <inkml:trace contextRef="#ctx0" brushRef="#br0" timeOffset="369139.0934">9705 14300 1 0,'0'0'80'15,"0"0"6"-15,0 0-7 16,-3-13-52-16,3 13-10 16,0 0-6-16,0 0-5 15,-9 13-5-15,9-13-3 16,-3 22-2-16,2-3-1 15,-1 5 0-15,2 3 0 16,2 7 2-16,1 2 2 16,0 3 2-16,2 1 0 15,0-1 2-15,0 4-1 16,6-8-1-16,0 1 0 16,2-3-1-16,1-2-1 15,2-1-1-15,3-4 2 0,1-3-3 16,2-10 2-16,0-2 0 15,-1-6 2-15,2-5-1 16,2-9 1-16,-2-7-1 16,1-7 0-16,2-7 2 15,0-2-2-15,0-7-1 16,-1-6-1-16,-3-4 1 16,-1-1-2-16,-4-4 4 15,-2 0 1-15,-5 2 0 16,-6 0 1-16,-2 6 0 15,-5 7 2-15,-3 5-3 16,-3 10 5-16,-2 7-6 0,-2 8 1 16,-1 5 0-16,-1 5-1 15,-1 2 1-15,2 4 0 16,-1 3-2-16,2 0 0 16,3 6-1-16,2-1-2 15,0 3 1-15,3 5 0 16,-1 9-2-16,4 1-2 15,4 6 2-15,-2 2-2 16,4 2 3-16,2 5 1 16,3-5 0-16,-1 2-1 15,4-6 3-15,-1-3 2 16,2-3-4-16,2-6 6 16,-4-2-5-16,1-11 1 0,-2-1 0 15,-10-13 0-15,17 12-1 16,-17-12 0-16,18-10 2 15,-18 10-2 1,14-23 2-16,-5 10-1 0,1-5 0 16,-2-2 0-16,3 4 1 15,-3 0 0-15,-1-1-1 16,-7 17 1-16,19-22-2 16,-19 22 1-16,16-13 0 15,-16 13-1-15,19-1-2 16,-19 1 1-16,20 12-1 15,-20-12 0-15,20 20 0 0,-8-6 2 16,1 1 0-16,0 3 1 16,1 0 1-16,1-1 0 15,-1-1 0-15,2 0 0 16,0-3 2-16,0 0-2 16,-2-5 0-16,2 0 1 15,1-7-3-15,2-1 1 16,0-3-1-16,-1-6 1 15,0-1-1-15,-1-3-1 16,0-1 0-16,-1-5-2 16,-4-2 1-16,-1-4 0 15,-2-4 1-15,-2 2-2 16,-1-2 2-16,-3-1-1 0,-2 1 3 16,-2 3 2-1,-1 3 2-15,0 7 1 16,2 16 0-16,-11-16 1 15,11 16 0-15,-14 1-1 0,14-1-1 16,-14 16-1-16,14-16-2 16,-16 25-1-16,7-9-2 15,3 2 0-15,2 3-1 16,0 2-1-16,2 1 1 16,2 1-1-16,3 1 1 15,0-2 3-15,3 1 0 16,1-5 1-16,0-3 0 0,2-4 2 15,-9-13-1 1,19 18 1-16,-19-18-1 16,20 5 0-16,-20-5-2 15,23-11 0-15,-10-1-2 0,1-2 1 16,1-3 0-16,-2-1-2 16,1-3 2-16,-2 3-1 15,-1-1 2-15,1 4 0 16,-5 2 1-16,-7 13 0 15,13-23 0-15,-13 23 2 16,0 0-2-16,16-12 1 16,-16 12-2-16,0 0 1 15,0 0-2-15,14 19 1 16,-14-19-2-16,10 19 0 16,-10-19 1-16,13 18 1 15,-13-18 0-15,21 25 0 16,-8-14 2-16,1 2-1 0,3 0 1 15,1 0-1-15,0 0 1 16,4 0-1-16,-2-3 0 16,2-2 0-16,-2-1 0 15,0-4-1-15,-1-2-1 16,0-4 1-16,-2 0-1 16,-1-2 1-16,0-6-1 15,-2 1 0-15,-2-3 1 16,-1 0 1-16,-5-2 0 15,0 0 1-15,-6-5 1 16,-3 3 0-16,-6-2 0 16,-2 3 2-16,-5 0-2 0,-3 0-1 15,-4 3 0-15,-3 2-4 16,0 5-4-16,-4 0-10 16,4 6-18-16,-9-4-56 15,5 11-2-15,-2-4 24 16,5 3 68-16</inkml:trace>
  <inkml:trace contextRef="#ctx0" brushRef="#br0" timeOffset="369621.6566">9490 14544 18 0,'-19'-14'97'0,"19"14"-3"16,0 0-2-16,-13-21-74 15,13 21-11-15,3-17-6 16,-3 17 2-16,0 0-1 15,20-14-3-15,-20 14 2 16,27-12-2-16,-8 6 1 16,9 1-4-16,2-3 0 15,9 0-11-15,3-7-2 16,8 5-16-16,4-10-19 16,13 7-35-16,1-4-2 0,10 5 60 15</inkml:trace>
  <inkml:trace contextRef="#ctx0" brushRef="#br0" timeOffset="371805.7172">11775 14436 1 0,'0'0'76'0,"13"3"3"16,-13-3-36 0,0 0-35-16,0 0-7 15,0 0-1-15,0 0-1 0,0 0 0 16,12-13 0-16,-12 13 2 16,0 0 1-16,1-13-2 15,-1 13 5-15,0 0 1 16,-4-16 1-16,4 16-2 15,-7-20 3-15,7 20 2 16,-15-18-3-16,15 18 3 16,-19-10-6-16,19 10 3 15,-24-6-4-15,24 6 4 0,-25 8-6 16,11 0-1 0,-1 1 0-16,1 2-1 15,1 0 3-15,13-11-5 16,-23 23 3-16,23-23-4 0,-17 23 6 15,17-23-1-15,-10 21-1 16,10-21 0-16,-6 19 1 16,6-19-1-16,0 23 0 15,0-23 2-15,4 23-3 16,-4-23 1-16,9 25-1 16,-3-11 1-16,-1-1 0 15,3 2 0-15,0-2 1 16,1 0-2-16,1 1 1 15,1 1-1-15,2-1 3 16,0-1-2-16,2 0-1 16,-1-2 1-16,1 1-1 0,1-3 3 15,-1-2-1-15,1-1-1 16,0-5 1-16,2 1 0 16,-1-4-1-16,2-2 0 15,-1-2 1-15,1-4-3 16,0-2 0-16,1-4 1 15,0-1-2-15,-1-2-1 16,0-4 2-16,-2 0-1 16,0-1 1-16,-1-1 0 15,-3 1 2-15,0 3 0 16,-4 3 3-16,-2 3 0 16,-7 15 2-16,10-18 0 15,-10 18 0-15,0 0 2 0,0 0-2 16,0 0-1-16,0 0-2 15,0 0 0-15,-11 17-2 16,11-17 0-16,-9 17-2 16,9-17-1-16,-4 22 1 15,1-8-1-15,3 2 2 16,1 0-1-16,2 1 1 16,0 1-1-16,1 0 2 15,2-2 1-15,3-1 1 16,-9-15-2-16,19 23 1 15,-19-23 0-15,20 11 1 16,-20-11-1-16,20 3-2 0,-20-3 1 16,13-7-1-16,-13 7 2 15,9-16-1-15,-9 16 1 16,0-23-1-16,0 7 0 16,-3-3 1-16,0-2 0 15,1-4-2-15,1-1 0 16,1-1 0-16,0-1 0 15,3 2 0-15,0 5 0 16,2 2 2-16,1 3-1 16,-6 16 0-16,0 0 1 15,20-10-2-15,-20 10-1 16,15 13-1-16,-6 0 1 16,-1 3-1-16,2 3 1 0,0-2 0 15,0 2-1 1,1-1 1-16,-1 1 2 15,0-3 1-15,-2-3 1 16,-8-13-1-16,15 16 1 0,-15-16 0 16,0 0-2-16,14 6 2 15,-14-6-1-15,0 0-1 16,8-16 0-16,-8 16-1 16,7-17 0-16,-7 17 2 15,8-22 1-15,-8 22 0 16,15-17-1-16,-15 17 1 15,19-15-1-15,-19 15 0 0,23-1 0 16,-7 1 0-16,1 0-3 16,2 1 1-16,2-1 0 15,1-1 1 1,1 1-2-16,2-5 3 0,-2 0-1 16,-2-4 0-16,-1 0 3 15,-2-1-4-15,-4 0 3 16,-14 10-1-16,17-23 1 15,-14 10-1-15,-3 13-1 16,-3-22 1-16,3 22-1 16,-14-21 4-16,14 21 2 15,-19-12-4-15,19 12 1 16,-17-1 0-16,17 1-1 16,-16 6-2-16,16-6-1 15,-9 20-5-15,7-7-3 16,0 1 1-16,1 3 0 15,4 9-1-15,-1 6 0 0,6 9-1 16,-1 3 1-16,4 13 1 16,1 5 2-16,4 10 0 15,1 3 1-15,-1 11 1 16,1 5 1-16,-1 0 5 16,-1 1-3-16,-4-2 3 15,-2-5 0-15,-5-10 0 16,-1-9-3-16,-3-12 2 15,-6-14-2-15,-1-9 1 16,-6-13 3-16,-4-16 0 16,-5-9 2-16,-5-19 2 15,-4-9 1-15,-3-13 0 0,2-9 1 16,0-10-3-16,8-3 0 16,2-4-4-16,9-1 1 15,10 3-7-15,9 3-3 16,10 1-8-16,4 4-9 15,12 7-22-15,-3-7-33 16,8 6-2-16,-2-1 47 16</inkml:trace>
  <inkml:trace contextRef="#ctx0" brushRef="#br0" timeOffset="372070.5685">12061 14225 68 0,'-20'-9'96'16,"20"9"1"-16,-21-31-6 15,14 5-84-15,6-7-7 16,4-1-2-16,2 3-3 15,3-3-2-15,5 7-4 16,0-2-13-16,10 15-12 16,1 4-11-16,9 18-24 0,2 2-16 15,7 18 19-15</inkml:trace>
  <inkml:trace contextRef="#ctx0" brushRef="#br0" timeOffset="373790.7408">12952 13758 15 0,'0'0'98'16,"-15"11"-5"-16,15-11-6 15,0 0-49-15,-10 16-41 16,10-16-2-16,2 32-2 16,3-6 2-16,5 8 1 15,1 10 2-15,4 6 3 16,2 4 2-16,2 3-1 15,3 2 0-15,1-1-3 16,3-2 0-16,-3-5-1 16,0-8 1-16,1-4 1 0,2-9-1 15,-1-4 1-15,1-10 0 16,0-13 2 0,3-11-1-16,-1-11 3 0,1-7 1 15,-1-13-2-15,-4-10 1 16,-2-12 0-16,-6-4 0 15,-6-3 0-15,-6-1 1 16,-7 3-3-16,-2 2-1 16,-6 5 0-16,-2 13 0 15,-1 11 0-15,-2 8-1 16,0 10 1-16,2 5 0 16,-2 8 1-16,3 5-1 15,0 8 0-15,13-9-1 0,-19 27-1 16,12-4 0-16,4 6-1 15,3 6-1 1,3 8 0-16,1 5 1 0,5 7 0 16,1 2 1-16,3 2 2 15,2-1 1-15,0 0-2 16,3-8-2-16,-1-3 2 16,3-10-1-16,-1-5 0 15,3-11 0-15,-2-5-1 16,1-8 0-16,1-10 2 15,1-7-1-15,-1-4 2 0,-1-5 1 16,0-7 1-16,-3-1-1 16,0-3 2-16,-4 0 0 15,-1 1 0 1,-4 5 1-16,-2 1-2 0,0 5 1 16,-2 4-1-16,-5 13 1 15,4-13-1-15,-4 13-1 16,0 0-1-16,0 0-1 15,7 15-2-15,-7-15-1 16,6 28 0-16,-3-11 0 16,3 6-3-16,-1 0 0 15,4 3 3-15,4 3-3 16,0-3 5-16,1-1 0 0,1-4 1 16,2 0-2-1,0-10 4-15,1-4-1 16,-2-4 1-16,-2-7-2 0,0-3-1 15,1-8-3-15,-2-6 3 16,-3-4 2-16,0-4-3 16,-1-3 3-16,-2 1-1 15,-3 0 4-15,1 4 1 16,-2 4 2-16,-2 7-1 16,-1 16-1-16,1-16 3 15,-1 16-2-15,0 0 0 16,0 0-3-16,2 13-2 15,-2-13 1-15,1 19-4 0,-1-19 0 16,3 22-3 0,0-9 2-16,0 0-1 15,3 2 2-15,-2 3-1 0,3-2 2 16,0-1-1-16,1-2 3 16,-8-13 0-16,16 24 2 15,-16-24-3-15,17 8 0 16,-17-8 1-16,19-6-5 15,-19 6-1-15,15-21-3 16,-4 5 1-16,-4-9-4 16,1 4 5-16,0-5 0 15,-1 1 2-15,-1 4 6 16,1 0 3-16,-1 4 2 16,-2 4 1-16,-4 13 2 15,0 0 0-15,0 0-3 16,0 0 0-16,13-3-3 0,-13 3-3 15,3 16 0-15,-3-16-2 16,6 22-1-16,-1-9 0 16,0 0 0-16,-5-13 0 15,14 21 0-15,-14-21 2 16,20 19 0-16,-20-19 0 16,25 10 0-16,-11-7 1 15,2-3-1-15,1-4 1 16,1-3-3-16,-2-5-1 15,0-4-1-15,-1-1-2 16,0-3 0-16,-2-4 0 16,-3-1 1-16,-3 0 2 0,-3 2 3 15,-1 0 2-15,-3 7 1 16,-1 2 3-16,1 14 1 16,-9-15 1-16,9 15 0 15,0 0-2-15,-13 19-3 16,6-5 1-16,3 5-2 15,-2 4-2-15,2 2-1 16,2 4-2-16,1-2-2 16,2 2 0-16,4-3-2 15,3-2 0-15,1-4 0 16,5-4 1-16,1-7-3 16,5-3-3-16,-1-8-3 0,2-1-5 15,-1-8-1-15,4-2-8 16,-6-7-15-16,5 0-35 15,-7-9 0-15,-3 0 37 16</inkml:trace>
  <inkml:trace contextRef="#ctx0" brushRef="#br0" timeOffset="374059.6582">14026 13818 78 0,'-16'2'94'0,"16"-2"-6"0,-14-10-7 16,21-3-82-16,-1-11-10 15,4 1-1-15,3-3 1 16,6 0-1-16,-1 0 3 16,7 6-3-16,-1 4 2 15,2 16 0-15,-4 13 0 16,1 10 1-16,-6 11-2 15,-4 8-4-15,-8 7-17 16,0 11-34-16,-10-2-1 16,-3-8 25-16,-6-12 42 15</inkml:trace>
  <inkml:trace contextRef="#ctx0" brushRef="#br0" timeOffset="374264.7195">14250 13114 137 0,'17'0'100'15,"-3"9"-12"-15,-14-9-17 16,-13 13-103-16,6 14-13 16,-12 5-5-16,2 20-7 15,-15 1-27-15,5 22-6 16,-11 3 53-16,1 7 37 15</inkml:trace>
  <inkml:trace contextRef="#ctx0" brushRef="#br0" timeOffset="374539.8957">12941 14123 55 0,'-17'13'97'15,"1"-10"-3"-15,16-3-1 16,0 0-70-16,0 0-9 16,0 0-4-16,14-5-2 15,6-3-10-15,9-5-11 16,12 1-19-16,2-10-50 15,23 8-10-15,4-5-5 0,5 0 22 16</inkml:trace>
  <inkml:trace contextRef="#ctx0" brushRef="#br0" timeOffset="375841.948">15503 13883 64 0,'13'-4'95'16,"-13"4"-4"-16,0 0-7 15,0 0-61-15,0 0-26 16,0 0-3-16,6 14-1 0,-12 1 1 16,-1 11 0-16,-1 4 5 15,-1 6 1-15,0 6 5 16,-1 3 0-16,3 1 0 16,0-4-1-16,2-1-1 15,1-4-1-15,1-9-3 16,0-3 0-16,2-6-3 15,-1-3-2-15,2-16-4 16,-2 17-6-16,2-17-5 16,0 0-10-16,0 0-14 15,-2-23-10-15,-1-3-3 16,5 1 1-16,-5-11 13 16,1-1 42-16,-2-1 2 0,-2-1 0 15,3 9 33-15,-5-3 20 16,3 14 8-16,-3-1 5 15,8 20-8 1,-9-19-14-16,9 19-14 0,0 0-9 16,0 0-8-16,0 0-5 15,0 0-4-15,0 0-5 16,0 0 0-16,13 9-3 16,-13-9 1-16,23 27-2 15,-7-8 0-15,0 4 2 16,1 1 1-16,2 1 2 15,0 1-1-15,-2 1 1 0,-1-5-4 16,0-3 0-16,-3-5-4 16,0-1-7-16,-13-13-14 15,17 15-19-15,-17-15-34 16,0 0 0-16,-6-22-1 16</inkml:trace>
  <inkml:trace contextRef="#ctx0" brushRef="#br0" timeOffset="376167.0627">15361 14131 67 0,'-21'6'87'0,"7"3"-1"16,0-9-2-16,14 0-60 0,0 0-19 16,-15-10-2-16,15 10 1 15,0 0-1 1,0 0-1-16,17-12 2 15,-4 9-2-15,2 5 1 0,2-4-1 16,3 1 1-16,3 1-1 16,2-3-1-16,0 1 0 15,0 0 0-15,-1 0 0 16,-4 1-1-16,0 1 1 16,-3 0 0-16,-2 1-1 15,-2 2-3-15,-13-3-5 16,17 7-6-16,-17-7-16 15,0 0-40-15,17 15-15 16,-17-15-2-16,0 0-2 16</inkml:trace>
  <inkml:trace contextRef="#ctx0" brushRef="#br0" timeOffset="377124.28">15890 13258 74 0,'19'0'91'0,"-19"0"-5"16,16-3-2-16,-16 3-65 16,16-2-16-16,-16 2-3 15,20 1 0-15,-7 3 1 16,3 2-1-16,2 3 0 15,3 1 2-15,3 3 0 16,4 3 0-16,5 0-1 0,3 4 2 16,3 1-1-16,1 5-1 15,1 5-2-15,-1 2 4 16,-1 6-6-16,-3 4 3 16,-4 2-2-16,-2 4-1 15,-4 0 0-15,-3 3 1 16,-3-4 3-16,-5 4-5 15,-2-1 5-15,-6 1-1 16,-4 5 0-16,-7 0 1 16,-7 8-2-16,0 0 5 15,-2 6-7-15,-4-3-6 16,1-5-3-16,-4-5-14 16,5 1-28-16,-4-13-31 0,2-5 3 15,-6-15-8-15</inkml:trace>
  <inkml:trace contextRef="#ctx0" brushRef="#br0" timeOffset="377675.0027">15224 13799 82 0,'0'0'84'15,"0"0"-1"-15,0 0-26 16,0 0-44-16,-18 0-7 0,18 0-1 16,-26 15 0-16,10-4-1 15,1 4 0 1,-4 4 2-16,1 4-1 15,0 1-1-15,0 5 0 0,3 4-1 16,0 3 0-16,5 6 0 16,-2 0-2-16,5 4-2 15,0 2 0-15,3-1 1 16,2 1 2-16,4-3-3 16,2-3-2-16,6-6-1 15,3-5-3-15,4-7-2 16,5-9-12-16,5 1-13 0,-1-16-34 15,8 2-14 1,-4-14-4-16,7-1 30 16</inkml:trace>
  <inkml:trace contextRef="#ctx0" brushRef="#br0" timeOffset="378091.8706">15795 13732 58 0,'0'0'95'0,"0"0"-4"16,0 0 2-16,0 0-60 0,0 0-17 15,0 0-2-15,0 0-5 16,0 0-4-16,0 0-1 16,0 0-2-16,17 3-3 15,-17-3 0-15,20 15 0 16,-5-5-1-16,4 6 1 16,2 2 1-16,2 3-1 15,2 4 0-15,-2-1-1 16,-1 8 1-16,-2 1-1 15,-6 5-2-15,-4 2 1 16,-5 2-5-16,-7 7-13 16,-9-4-32-16,-5 17-34 0,-16-9-6 15,-7 1-3-15,-10-10 55 16</inkml:trace>
  <inkml:trace contextRef="#ctx0" brushRef="#br0" timeOffset="387478.9915">5054 15853 1 0,'0'0'34'16,"0"0"51"-16,0 0 0 16,0 0-65-16,0 0-13 15,0 0-4-15,0 0-2 16,0 0-3-16,-10 16 0 0,10-16 1 16,2 23-2-16,1-2 3 15,4 5 2-15,0 5-3 16,2 2 2-16,-1 0 5 15,4 7-3-15,-1 1 2 16,1 3 0-16,-2-3 1 16,-1-1-7-16,-1 1 7 15,0 2-6-15,0 2 1 16,-1-4 0-16,2 1 0 16,1-1-3-16,2-4 2 15,1-1 1-15,3-4-2 16,1-10-1-16,3-4 0 0,2-2 2 15,2-4-2-15,1-11 1 16,1-6 2-16,1-4-1 16,2-8-1-1,3-4 4-15,-2-10-3 0,2-10-2 16,0-8 1-16,-2-6-2 16,2-1-1-16,-2-13 4 15,-4-5-5-15,-3-4 0 16,-4 6 2-16,-2 1 2 15,-7 4 2-15,-3 9 2 16,-5 6-2-16,-5 14 1 16,-1 12 3-16,4 26 3 15,-25-15-3-15,11 18 1 0,-5 8-2 16,0 5 0-16,-1 10-1 16,-2 0 0-1,2 8-2-15,3 0-1 16,1 5-1-16,4 4-3 0,4 5 5 15,3 2-4-15,5 2 2 16,3 7-2-16,6 0 2 16,0-1-4-16,4 0 7 15,0 1-1-15,2-7-4 16,0-7 2-16,2-8-1 16,-2-11 0-16,0-9 1 15,3-7-1-15,-1-12 2 0,0-10-2 16,1-7 4-16,0 1-2 15,-2-8 2-15,2 0-3 16,-5 0 5 0,0 5-1-16,-2 7 0 0,-11 14 1 15,20-22-1-15,-20 22-2 16,15-8 1-16,-15 8 0 16,13 16-4-16,-13-16 1 15,16 27-1-15,-8-11-1 16,2 7-1-16,-1 1 3 15,1 1-3-15,2-3-2 16,-12-22 1-16,21 17-2 16,-6-14 3-16,-1-5 1 0,2-9-1 15,0-9 1 1,4-5 2-16,-4-2 2 16,1 2 4-16,2 4 4 0,-4-4-2 15,-1 6 0-15,-14 19 1 16,22-17 0-16,-22 17 0 15,17 13 0-15,-10 1-4 16,0 2-3-16,1 4-2 16,-3 3-5-16,4 3-10 15,-5-5-15-15,8 0-32 16,-5-8-26-16,-7-13 3 16,19-7 86-16</inkml:trace>
  <inkml:trace contextRef="#ctx0" brushRef="#br0" timeOffset="387632.5353">6250 16098 46 0,'0'0'90'0,"0"0"-16"16,0 0-43-16,-14-10-121 15,14 10-2-15,-1-23 34 16</inkml:trace>
  <inkml:trace contextRef="#ctx0" brushRef="#br0" timeOffset="387778.7804">6364 15948 46 0,'22'6'101'16,"0"-3"-8"-16,1-2-13 0,6 5-96 15,-2-11-42-15,9 10-30 16,0-2-7-16,0 0 33 15</inkml:trace>
  <inkml:trace contextRef="#ctx0" brushRef="#br0" timeOffset="391264.7429">4988 16301 41 0,'-7'-13'39'15,"7"13"-2"-15,0 0-3 16,0 0-3-16,0 0-1 16,0 0-5-16,0 0-4 15,0 0-5-15,0 0-2 0,0 0-5 16,0 0-1-16,0 0-2 16,0 0-2-16,0 0 0 15,0 0 0-15,0 0-1 16,0 0 0-16,0 0 0 15,13-3-1-15,-13 3 1 16,21 2-1-16,-5-6 0 16,4-2-3-16,5 0 5 15,4 0-2-15,4 3-4 16,2-1-2-16,4-3-7 16,-5-2-9-16,7 11-20 15,-10-8-50-15,7 9-7 0,-8-3 16 16,-5 4 81-16</inkml:trace>
  <inkml:trace contextRef="#ctx0" brushRef="#br0" timeOffset="398683.6689">7829 15919 1 0,'6'16'48'16,"-6"-16"29"-16,0 0-10 15,0 0-60-15,0 0-21 16,0 0 1-16,14 6 4 16,-14-6 3-16,0 0 1 15,0 0 9-15,0 0 6 16,17 13 1-16,-17-13 0 16,0 0-1-16,16-2-2 0,-16 2 1 15,0 0 0-15,15-7-2 16,-15 7 1-1,0 0-1-15,0 0 1 16,0 0-1-16,0-16-1 0,0 16-3 16,0 0 0-16,-18-19 0 15,18 19 0-15,-17-18-2 16,17 18 0-16,-22-18-1 16,9 11-2-16,13 7 5 15,-24-10-1-15,11 9 1 16,0-1-1-16,-1 2 3 15,-1 2-1-15,2-2 1 16,-1 4-1-16,-1 2-1 16,1-1-1-16,-1 0 0 0,0 0-1 15,0 3 0 1,2 2-2-16,-1 1 1 16,14-11 0-16,-20 22 1 0,20-22 0 15,-15 23-1-15,8-10 1 16,7-13-1-16,-3 22 0 15,3-22 0-15,1 18-1 16,-1-18 2-16,2 15-2 16,-2-15 0-16,7 17 0 15,-3-2 4-15,-4-15-3 16,18 23 3-16,-18-23-2 0,24 23 1 16,-9-9-2-1,1-4 4-15,1 3-1 16,0-1-6-16,0-3 4 0,2 2-3 15,1-1 7-15,-1-1-7 16,1-1 6-16,1 1-7 16,-3 1 4-16,3-3-2 15,-3 4 5-15,0-4-5 16,-1 3 1-16,0 4 0 16,-1-1 0-16,-1 0 0 15,-1 2 1-15,0-1 0 16,1 1-1-16,-2 2 2 15,0-4-5-15,-13-13 2 0,26 20 0 16,-16-6 3 0,-10-14-3-16,23 22 1 15,-23-22-1-15,19 19-1 16,-19-19 2-16,11 22 1 0,-11-22-2 16,5 23 1-16,-5-23 2 15,-3 21-1-15,3-21 0 16,-6 16 0-16,3-3 0 15,-3 0 1-15,1 0 0 16,5-13-2-16,-16 10 1 16,16-10-1-16,-18 9 2 15,18-9 1-15,-23 13-2 16,23-13-1-16,-26 8 0 16,12 1 2-16,-2-2-2 15,-1-4 1-15,-1 2 0 16,0-3-1-16,-1 1 1 0,2 0 0 15,-2-1 0-15,1-2-2 16,1 1 1-16,1-2 0 16,0-1-3-16,2-1 4 15,0-1 0-15,-1-3 0 16,2 2-2-16,13 5 2 16,-23-15 0-16,23 15 1 15,-23-11 1-15,14-3-5 16,9 14 0-16,-14-20 3 15,8 7 1-15,6 13 0 16,-7-23-1-16,5 8-1 16,2 15 0-16,2-23 1 15,1 7 1-15,-3 16-2 0,10-15-4 16,-10 15 5-16,16-15-3 16,-16 15 2-16,21-16 0 15,-8 15-3-15,-13 1-4 16,22 0-6-16,-22 0-5 15,0 0-19-15,17 24-55 16,-24-1-3-16,-4 13 0 16,-13-2 95-16</inkml:trace>
  <inkml:trace contextRef="#ctx0" brushRef="#br0" timeOffset="401034.7984">7999 15594 1 0,'0'0'62'15,"0"0"21"1,0 0-39-16,0 0-14 0,0 0-9 16,0 0-3-16,0 0-4 15,0 0-2-15,0 0-6 16,0 0 0-16,0 0-4 16,0 0-2-16,0 0 0 15,0 0 0-15,0 0 0 16,0 0 1-16,0 0-1 15,0 0 0-15,5 15 2 16,-5-15-2-16,2 21 1 0,1-6-1 16,-1-2 0-16,2 3 0 15,-1 2 0 1,0 3 0-16,1-4-2 0,0 2 1 16,1 4 1-16,-1-4 0 15,-1 2 0-15,1-1 0 16,1-2 0-16,-2-2 0 15,-1 1 1-15,1-3 1 16,-3-14-1-16,5 21 0 16,-5-21 1-16,4 17 1 15,-4-17-1-15,4 13-1 16,-4-13 1-16,0 0-3 16,0 0 1-16,0 0-5 15,0 0-5-15,0 0-10 16,0 0-9-16,0 0-21 15,2-16-38-15,-4 2 1 0,-2-8 63 16</inkml:trace>
  <inkml:trace contextRef="#ctx0" brushRef="#br0" timeOffset="401751.222">8071 15652 43 0,'0'0'89'16,"0"0"-1"-16,0 0-43 15,0 0-25-15,0 0-6 0,0 0-3 16,0 0-5-16,-13-7-1 16,13 7-1-1,0 0-1-15,0 0 2 16,0 0-1-16,0 0-2 0,0 0 0 16,0 0-1-16,0 0 1 15,0 0-1-15,0 0 1 16,0 0-2-16,0 0 1 15,13 13-1-15,-13-13 2 16,0 0-2-16,18 19-1 16,-18-19 1-16,17 18-2 15,-17-18 2-15,20 21-2 16,-20-21 3-16,22 21-2 16,-9-6 1-16,-13-15 0 15,23 23-1-15,-23-23 2 16,23 23-4-16,-23-23 3 0,23 26 0 15,-10-15-2-15,-13-11 1 16,20 19 0-16,-20-19 2 16,19 20 2-16,-19-20-1 15,14 13-2-15,-14-13 1 16,0 0 1-16,13 5 1 16,-13-5 0-16,0 0-2 15,0 0-1-15,0 0 0 16,5-18 3-16,-5 18-2 15,0 0 0-15,0 0 2 16,-5-21-2-16,5 21 1 16,-2-25-2-16,-1 12 2 15,-2-7-1-15,2-3-1 0,1 0-1 16,-3-5 0-16,2 2 1 16,0-2 0-16,2 3 0 15,0-4 0-15,-1 7-1 16,2 5 2-16,0 1 0 15,0 2-2-15,0 14 2 16,0-13 2-16,0 13-1 16,0 0 0-16,0 0 2 15,0 0-3-15,0 0-1 16,0 0-2-16,0 0-12 16,0 0-13-16,0 0-24 15,0 0-42-15,0 0-6 0,0 0 7 16</inkml:trace>
  <inkml:trace contextRef="#ctx0" brushRef="#br0" timeOffset="402601.626">8601 16258 1 0,'0'0'67'16,"0"0"27"-16,0 0-7 0,0 0-63 16,0 0-12-1,0 0 0-15,0 0-5 16,0 0 2-16,0 0-5 16,0 0 0-16,0 0 0 0,0 0-2 15,16 3 0-15,-16-3-3 16,16-6 0-16,-16 6-2 15,27 2 1-15,-10-1 1 16,2-2 1-16,4-1 2 16,0-1-3-16,2 6 1 15,-1 0 1-15,2-4-1 16,-1-1 0-16,-1 1 0 16,-1 2-1-16,-1 1 0 15,0 2 0-15,-4-4-2 16,0 0 2-16,-5 1 1 15,0 2-1-15,-13-3-1 0,16 6 1 16,-16-6-4-16,0 0-6 16,0 0-2-16,0 0-11 15,13 12-8-15,-13-12-14 16,0 0-33-16,0 0-10 16,-9 17 77-16</inkml:trace>
  <inkml:trace contextRef="#ctx0" brushRef="#br0" timeOffset="403138.3108">8674 16506 1 0,'-20'9'63'15,"20"-9"21"-15,-14 0-29 16,14 0-30-16,0 0-5 16,0 0-1-16,-9-13-3 15,9 13-1-15,0 0-2 16,0 0-4-16,0 0 0 16,0 0-5-16,0 0 0 15,3-13-5-15,-3 13 1 16,0 0-1-16,0 0 1 0,19 7 1 15,-19-7-1-15,21-3 2 16,-8 9-4-16,2-6 5 16,1-1-1-16,1 1-2 15,2-3 1-15,1 4-1 16,-1 2-1-16,1-4 0 16,2-1 0-16,1 4-1 15,-2-1-1-15,0-4 3 16,-1 5-2-16,-2-7-1 15,0 5 2-15,-4-1 0 16,-1 4 2-16,-13-3-2 16,19 4 2-16,-19-4-2 15,16 10 0-15,-16-10 2 0,0 0-5 16,16 12 0-16,-16-12-2 16,0 0-10-16,0 0-14 15,0 0-30-15,0 0-31 16,7 13-3-16,-7-13 73 15</inkml:trace>
  <inkml:trace contextRef="#ctx0" brushRef="#br0" timeOffset="410472.6633">9708 15551 1 0,'0'0'16'0,"13"-14"64"15,-13 14-25-15,-6-21-40 16,6 21-1-1,-12-18-1-15,12 18-1 16,-16-13 1-16,16 13 0 0,-20-9-2 16,7 6-1-16,13 3-2 15,-20 0-3-15,20 0-3 16,-20-1 0-16,20 1 0 16,-22 3 1-16,22-3 0 15,-20 2 1-15,20-2-2 16,-19 8 2-16,19-8 0 15,-16 14-2-15,16-14 0 16,-13 15-2-16,13-15 2 0,-4 17 0 16,4-17-1-16,0 20-1 15,0-20-1 1,11 20 1-16,-11-20 1 16,21 20 0-16,-21-20 0 0,27 21-2 15,-10-8 1-15,2-5 1 16,1-2 0-16,3 3 0 15,2 4 0-15,-2-3-1 16,2 4-1-16,-4 1-1 16,1-1-1-16,-3 2 1 15,-2 6-2-15,-4-2 1 16,-3 1-1-16,-1 3-1 0,-5-6 1 16,-1 10 1-1,-3-2 4-15,-3 0-1 16,-1 0 3-16,-6 0-3 15,-2-3 3-15,-1 0 0 0,-3-2 3 16,-1-6-2-16,-5-1 0 16,2-1 0-16,0-7-2 15,1-2 2-15,2-2-1 16,4-5-1-16,13 3-2 16,-20-7 2-16,20 7-3 15,-6-15 0-15,6 15 0 16,0 0-1-16,0 0-1 15,16-14-1-15,-16 14 3 16,21-4-4-16,-21 4 4 16,25 4-2-16,-12-3 0 15,-13-1 3-15,23 19-4 16,-23-19 5-16,13 32-5 0,-9-12 7 16,1 3-7-16,-4 2 8 15,0-2-5-15,-1 0 4 16,0 1 0-16,-1 1 0 15,1-2-1-15,-1-1 1 16,1 1-2-16,1-3 1 16,0 2-2-16,2 1 1 15,-1-8-2-15,4 9 1 16,-2-9 0-16,5 4-2 16,-1-4 1-16,4 0 0 15,-12-15 1-15,23 21-2 16,-9-14 3-16,2-7 1 0,1 6-1 15,1-6-1-15,-1-5-3 16,2 0-8-16,0 0-4 16,1 1-21-16,-4-12-36 15,7 0-22-15,-3-13 25 16,3-2 69-16</inkml:trace>
  <inkml:trace contextRef="#ctx0" brushRef="#br0" timeOffset="411289.5211">10363 15864 33 0,'-16'17'97'0,"16"-17"-2"16,0 0-47-16,0 0-39 16,-15-8-5-16,15 8-1 15,0 0-2-15,-10 20-2 0,9-6 2 16,-2 7-4-16,1 2 1 15,2 1 1-15,2 7-2 16,1-1 6-16,0 2-4 16,4-5 5-16,0-2-7 15,0 1 8-15,2-2-4 16,0 2 3-16,-1-7-3 16,2-5-1-16,-1 4 1 15,-9-18-2-15,19 26 2 16,-19-26-3-16,17 12 3 15,-17-12-1-15,23-7-1 16,-23 7 0-16,22-17-3 16,-11 1 4-16,-2-4-2 0,1-8 0 15,0 1 4-15,-4-2-7 16,-2-1 9-16,-1-5-7 16,0-1 10-16,-1 7-8 15,-1-1 8-15,0 10-5 16,-1-3 1-16,-1 7 0 15,2 3-4-15,-1 13 3 16,0 0 2-16,0 0-2 16,0 0-1-16,0 0-1 15,-4 22-3-15,4-9 0 16,-1 1 4-16,-1-1-6 16,4 6-6-16,-1-2 9 0,1 3-8 15,2 8 10-15,0-2-6 16,3 5 8-1,-1 0-7-15,3-2 9 16,-2 1-3-16,3 2 0 0,0-4 1 16,0 1-2-16,0-7 0 15,2-3 1-15,0-3-2 16,0-3 0-16,3-5-1 16,-1-5-2-16,-1 1-3 15,5-2-7-15,-5-8-10 16,5 2-19-16,-6-9-43 15,4 6-2-15,-5-9 80 16</inkml:trace>
  <inkml:trace contextRef="#ctx0" brushRef="#br0" timeOffset="411861.9646">10793 16568 1 0,'2'16'7'0,"-2"-16"78"16,0 0 0-16,3 13-68 0,-3-13-5 16,0 0-2-16,0 0 0 15,0 0-1 1,12-13-1-16,-12 13-2 15,6-14-2-15,-6 14-1 0,5-18-2 16,0-2 1-16,-2 7-2 16,0-7 1-16,-1 0 0 15,1-3 2-15,0 5 0 16,0-3 1-16,0 2-3 16,-3 19 1-16,7-23 2 15,-7 23 2-15,0 0 0 16,0 0-2-16,0 0 1 15,0 0-1-15,0 0 1 16,0 0 0-16,0 0-3 16,0 0-2-16,0 0-2 15,0 0 0-15,0 0-1 16,3 14-1-16,-3-14 2 0,3 23-1 16,0-4 2-16,0-6-2 15,1 6 4-15,0 3-1 16,4-2 0-16,-3 3-1 15,1-3 1-15,0 2-2 16,-2-6-1-16,3 7 2 16,-4-6 4-16,2 2-9 15,-5-19 5-15,5 20-13 16,-5-20-5-16,3 14-29 16,-3-14-33-16,0 0-10 15,-8-24 59-15</inkml:trace>
  <inkml:trace contextRef="#ctx0" brushRef="#br0" timeOffset="412291.7352">11055 16363 1 0,'0'0'65'15,"13"-5"27"-15,-13 5-40 0,0 0-23 16,4 13-8-16,-4-13-10 16,0 0-2-16,0 0-5 15,0 0-1-15,0 0-4 16,0 0 4-16,16 13-2 15,-16-13-2-15,18-2 1 16,-18 2 0-16,23 10 1 16,-23-10 0-16,23 6 1 15,-23-6-1-15,20 12 0 16,-20-12 1-16,12 21-4 16,-12-21 0-16,1 19 1 15,-1-19-2-15,-6 25-3 0,-1-10-5 16,7-15-9-16,-19 19-18 15,19-19-50-15,-16 16-1 16,16-16 53-16</inkml:trace>
  <inkml:trace contextRef="#ctx0" brushRef="#br0" timeOffset="412647.4201">11364 16389 1 0,'14'-7'27'0,"-14"7"63"15,0 0-14-15,0 0-34 16,0 0-16-16,0 0-6 15,0 0-6-15,0 0-3 16,0 0-4-16,2 16-1 16,-2-16-4-16,0 0-1 15,0 0 1-15,0 0-2 16,0 0-5-16,0 0-3 16,4 13-5-16,-4-13-7 15,0 0-15-15,0 0-32 16,0 0-24-16,10 13 6 15,-10-13 85-15</inkml:trace>
  <inkml:trace contextRef="#ctx0" brushRef="#br0" timeOffset="412889.1514">11562 16381 29 0,'0'0'87'0,"13"11"-3"16,-13-11-43-16,0 0-30 0,0 0-4 16,0 0 2-16,0 0-2 15,0 0-2 1,4 13-5-16,-4-13-7 16,0 0-18-16,0 0-25 0,0 0-36 15,0 0-3-15,0 0 67 16</inkml:trace>
  <inkml:trace contextRef="#ctx0" brushRef="#br0" timeOffset="413072.7555">11733 16372 68 0,'0'0'97'16,"10"22"-8"-16,-10-22-49 15,0 0-38-15,0 0-9 16,0 0-9-16,0 0-19 0,0 0-39 16,2 17-14-16,-2-17 13 15,4 14 75-15</inkml:trace>
  <inkml:trace contextRef="#ctx0" brushRef="#br0" timeOffset="413456.7977">12015 16395 1 0,'14'4'92'16,"-14"-4"0"-16,0 0 0 16,15 9-66-16,-15-9-17 15,0 0-2-15,15 10-4 16,-15-10-1-16,15 16-2 16,-15-16-2-16,20 15-1 15,-10-2 1-15,-1 2-4 16,-2 1 2-16,-3 2-2 15,-1 2 0-15,-4 6-6 0,-8-6-1 16,2 6-10-16,-8-9-18 16,11 2-43-16,-12-10 3 15,3-14 41-15</inkml:trace>
  <inkml:trace contextRef="#ctx0" brushRef="#br0" timeOffset="414140.6255">12212 15903 1 0,'0'0'26'0,"18"-19"52"15,-13 6 0-15,-5 13-57 16,8-17-11-16,-8 17 8 15,0 0 0-15,0 0 9 16,0 0-2-16,0 22-9 16,0-4 0-16,-2 3-9 15,4 2-1-15,1 3-6 16,1-2-1-16,0 9 2 16,2 1-5-16,1 2 6 15,0 1-5-15,2-4 5 16,1 2-6-16,-1-5 8 0,1 1-3 15,0-15 0-15,0-4 0 16,-10-12 0-16,20 9-2 16,-20-9 0-16,19-14-1 15,-10-4-2-15,-2-8 4 16,-1 0-4-16,-1-2 6 16,1-7-6-16,-3-1 5 15,1 1-3-15,-1 4 7 16,2 0-5-16,-2 8 3 15,-1 3-3-15,3 4 3 16,-4 3 1-16,-1 13 0 16,0 0-1-16,7-14 0 0,-7 14 1 15,0 0-2-15,0 14 0 16,0-14-1 0,-1 25 0-16,0-10-1 15,1 4-1-15,0 6-4 0,0 5 4 16,0 6-4-16,0 5 7 15,1 0-5-15,0 7 4 16,4-6-5-16,-1 0 7 16,2-3-5-16,5-10 0 15,-1-5-2-15,6 1-6 16,-1-14-4-16,5-4-10 16,-3-5-12-16,6-2-34 15,-4-13-16-15,3-2-4 0,-3-15 74 16</inkml:trace>
  <inkml:trace contextRef="#ctx0" brushRef="#br0" timeOffset="414727.2957">12638 16389 7 0,'-1'16'94'0,"2"0"-5"15,-1-16 0-15,0 0-64 16,0 0-22-16,0 0-2 0,14-10 0 16,-14 10 0-16,13 1-1 15,-13-1 2 1,21 5-2-16,-21-5 2 16,26-10-3-16,-12 0 1 0,0-1 1 15,2 0 2-15,-3-1-1 16,0-6-1-16,-3-3 0 15,-2 0-1-15,-3 2 1 16,-3 0 1-16,-1-1-2 16,-2 0 0-16,-4 0-1 15,5 20 3-15,-8-23-1 16,8 23 2-16,-12-15-2 0,12 15 2 16,0 0 0-16,-17 5 1 15,17-5 0 1,0 0-1-16,-16 15 0 15,16-15 1-15,-9 22-3 16,9-22 0-16,-4 22 1 0,3-9-2 16,-1 1 0-16,4 2 1 15,-1 6-1-15,1 1 0 16,2-3 1-16,0 0-1 16,2 2 0-16,1 4 0 15,-1-2 0-15,1 1-2 16,-1-4 1-16,1 4 0 15,0 1 0-15,1 0 0 16,-3 0-1-16,0-5 4 16,0 1-9-16,-2-6 1 15,3-2-15-15,-6-14-16 16,0 0-48-16,0 0 0 0,0 0-5 16,6-24 68-16</inkml:trace>
  <inkml:trace contextRef="#ctx0" brushRef="#br0" timeOffset="415158.8534">13058 16345 47 0,'7'14'72'16,"-7"-14"-9"-16,-4 16-1 15,4-16-73-15,-20 3-4 16,20-3 3-16,-24 10 4 15,7-1 10-15,-2-7 10 0,1 6 7 16,-3-3 2-16,4 6-8 16,0 0 0-16,2 1-2 15,1-4-1-15,14-8 2 16,-19 18 0-16,15-4 0 16,4-14-6-16,-6 13-1 15,6-13-1-15,0 0-1 16,2 14-2-16,-2-14 0 15,0 0 0-15,14 13-1 16,-14-13 3-16,17 11-1 16,-2-1-4-16,1-5 3 15,-1 0 2-15,4 1-1 0,-2-1 0 16,4 3-1-16,-4-4 0 16,2 3-4-16,-5 0-7 15,-1-4-15-15,3 6-36 16,-16-9-26-16,22 11-8 15,-22-11 8-15</inkml:trace>
  <inkml:trace contextRef="#ctx0" brushRef="#br0" timeOffset="416858.4154">13433 16378 1 0,'0'0'92'16,"7"14"-4"-16,-7-14-1 15,0 0-54-15,0 0-26 16,0 0-1-16,6-13 0 15,-6 13 0-15,0 0 0 16,0 0 0-16,0 0 1 16,0 0-1-16,0 0 0 15,0 0-1-15,14 3-2 16,-14-3 0-16,15-1-1 16,-15 1 2-16,19 3-1 15,-19-3-1-15,20 2-1 16,-20-2-1-16,19 8 0 0,-19-8 1 15,14 18-1-15,-14-18-3 16,13 28 0-16,-10-8-1 16,0-3-4-1,-3-1-7-15,3 10-18 16,-14-8-56-16,3 10-4 0,-14-6-1 16,-5-6 56-16</inkml:trace>
  <inkml:trace contextRef="#ctx0" brushRef="#br0" timeOffset="418978.9672">13625 15860 40 0,'0'0'81'15,"-13"4"-1"-15,13-4-40 16,0 0-24-16,0 0-5 16,-10-19-3-16,10 19-1 15,-7-17 0-15,7 17-1 0,-5-14-1 16,5 14-1-16,-1-15 0 16,1 15 1-16,0-17-1 15,0 17 1-15,4-23 0 16,-4 23 0-16,6-23 0 15,-6 23 1-15,9-19-1 16,-9 19 0-16,8-14-2 16,-8 14 0-16,0 0 0 15,0 0-1-15,15-9 0 16,-15 9 0-16,0 0-2 16,0 0 0-16,0 0 0 15,14 1-1-15,-14-1 1 16,0 0 1-16,13 16-2 0,-13-16 1 15,9 16 1-15,-9-16-1 16,8 20 1-16,-8-20 0 16,10 25-1-1,-4-11 0-15,-1 2 2 0,0 0-1 16,0 1-2-16,0 1 2 16,1 0 0-16,0-5 3 15,0 8-5-15,0-3 5 16,1-2-6-16,0 4 7 15,2-1-4-15,-2 0 2 16,1-3-4-16,3 3 1 16,-11-19 1-16,21 27-1 0,-11-13 0 15,-10-14 1-15,21 16-1 16,-21-16 1 0,20 10 3-16,-20-10-5 15,20 13 2-15,-20-13 0 0,20-1-1 16,-20 1-2-16,22 4 2 15,-22-4 0-15,23 0-3 16,-23 0 6-16,23-10-3 16,-23 10-1-16,23-14 2 15,-10 1 4-15,-1 0-5 16,1 0 2-16,-5-6-1 16,2 3 0-16,-1-6-1 15,0 2-2-15,-2-6 5 0,-3-1-7 16,2-2 5-1,-3 0-5-15,1-1 5 0,-2-2-5 16,-1 5 4 0,-1-1 0-16,1 4-2 0,-2 4 3 15,-2-1-2-15,2 6 0 16,-4 0 2-16,5 15-1 16,-7-20 1-16,7 20-3 15,-10-13 1-15,10 13-1 16,-14-3 1-16,14 3 1 15,-18 3-1-15,18-3 1 16,-18 7 1-16,18-7 0 0,-18 9 0 16,18-9 1-16,-16 7-2 15,16-7 1 1,0 0 0-16,-16 16 1 16,16-16-2-16,-5 14 1 0,5-14-2 15,-2 22 0-15,2-22 1 16,6 20-2-16,1-4 1 15,5-3-1-15,2 1 0 16,1-1-1-16,5-1 1 16,3-2-3-16,6-4-5 15,-2-2-7-15,8 0-16 16,-5-9-30-16,11 0-24 16,-4-9-3-16,5 2 14 15</inkml:trace>
  <inkml:trace contextRef="#ctx0" brushRef="#br0" timeOffset="425011.7827">14449 15326 23 0,'0'0'88'16,"0"0"-1"-16,0 0-3 15,0 0-56-15,-13-12-13 16,13 12-7-16,-5-14 0 16,5 14-6-16,0 0 3 15,-4-17-4-15,4 17 4 0,0 0-6 16,0 0 5-16,6-15-3 16,-6 15 2-16,14-16-4 15,-14 16 3-15,25-18-1 16,-9 8 2-16,1 2-2 15,-1 1 0-15,3 4-2 16,-3 6 1-16,-2 4-1 16,0 8-1-16,-1 4 5 15,0 1-6-15,-3 1 6 16,1 5-4-16,-3 0 7 16,1 0-5-16,0 0 5 15,-4-3-3-15,1 0-1 16,-2 2 1-16,-1-1-1 0,0 0 1 15,-3 0-3-15,0 1 0 16,0-2 2-16,-1 0-1 16,1 0-1-1,0-1 0-15,1 1-2 0,2-2 1 16,1-2 1-16,2 1 0 16,3 2-3-16,-1-5 2 15,4 0-1-15,0-1 2 16,2-4 1-16,0 1-2 15,4-3 0-15,0-3 0 16,0-4 1-16,-1-1 0 0,2-5-1 16,0-2 0-16,-2-3-2 15,-1-2 1-15,-2-3 0 16,-2 0-1-16,-2-2 1 16,-4 2 0-1,-6 13 0-15,3-20 0 0,-3 20 1 16,0 0 1-16,-19-13 1 15,19 13-1-15,-20 4 1 16,20-4-1-16,-21 9 1 16,21-9-1-16,-18 17 1 15,18-17-1-15,-19 25-1 16,10-11 2-16,-1 6-4 16,0 6 6-16,1-1-4 15,2 1 8-15,1-2-7 0,2 4 6 16,1-7-5-1,0 3 6-15,3-6-5 0,3-5 1 16,0 3-2 0,0-3-3-16,1 2 7 0,-4-15-6 15,13 20 4-15,-13-20-6 16,15 26 8-16,-7-10-8 16,1 0 6-16,0-1-5 15,-1-2 1-15,-1 2-1 16,1-2 3-16,-3 4-3 15,-5-17 4-15,12 22-2 16,-12-22 1-16,6 20-1 0,-6-20 1 16,0 23 0-16,0-23 0 15,-6 17-1 1,6-17 0-16,-10 22 1 16,10-22 1-16,-12 13 2 0,12-13-2 15,-17 10-1-15,17-10 0 16,-23 6 1-16,10-9 1 15,13 3-1-15,-25-6 0 16,25 6 0-16,-23-14 1 16,23 14 1-16,-15-15 0 15,15 15-1-15,-9-14-2 16,9 14-3-16,-4-15-4 16,4 15-9-16,0 0-21 15,0 0-54-15,0 0-6 16,0 0-2-16,0 0 5 15</inkml:trace>
  <inkml:trace contextRef="#ctx0" brushRef="#br0" timeOffset="445186.3005">15515 16107 13 0,'0'0'79'0,"0"0"-2"16,0 0-9-16,0 0-54 15,0 0-16-15,0 0 6 16,0 0-1-16,0 0 1 16,0 0 8-16,13 2-3 15,-13-2 2-15,0 0 1 16,0 0-1-16,0 0-2 15,7-17-3-15,-7 17 0 16,0 0-9-16,0 0 5 16,10-14-1-16,-10 14 0 15,9-15-2-15,-9 15 0 16,13-23 2-16,-4 7-1 0,-2-1 2 16,3-2-3-16,1 2 2 15,1-5-8 1,0 1 8-16,-1 0-6 0,2 1 6 15,0 0-5-15,3-4 6 16,-3 2-6-16,0 0 7 16,1 2 0-16,1 3-2 15,-1-1 3-15,-2 1-1 16,-1 3-2-16,-11 14 1 16,16-21 0-16,-16 21 1 15,10-13 0-15,-10 13 1 16,0 0-2-16,0 0 1 15,0 0 1-15,6-12 0 0,-6 12-1 16,0 0-2-16,0 0 1 16,0 0 0-16,0 0-1 15,0 0-1-15,0 0 1 16,0 0-2-16,0 0 3 16,0 0-2-16,0 0 0 15,0 0 0-15,0 0 2 16,0 0-2-16,0 0 1 15,0 0 0-15,0 0-1 16,0 0 2-16,0 0-2 16,7 15-1-16,-7-15 1 15,0 0 0-15,0 0-1 0,3 16-1 16,-3-16 2-16,4 13-2 16,-4-13 3-16,3 20-3 15,-3-20 2-15,5 22-1 16,-2-9 1-16,-3-13 1 15,5 22-3-15,-2-9 3 16,-3-13-2-16,6 23 2 16,-3-9-2-16,0 5 0 15,1-3 0-15,-1 5-1 16,1 3 9-16,1-1-9 16,0 6 8-16,1-1-4 15,1 3 4-15,-1-1-3 16,1 0-1-16,2-1 3 0,-2-6-11 15,0 3 11-15,1-1-11 16,-1-2 9-16,0 1-9 16,0 1 6-1,1 2-1-15,-3-2 0 0,1-1 4 16,1 1-3-16,-1-2 0 16,0 1-3-16,0-6 4 15,-1 1-2-15,1-2 1 16,0 2 0-16,0 1-1 15,-1-3 0-15,1 5 2 16,0-8 0-16,-2 2 0 16,1-2 0-16,-1 1-1 0,0 1-1 15,-4-16 0-15,8 29-1 16,-8-29 1-16,7 23 1 16,-4-7 0-1,-3-16 0-15,5 14-1 0,-5-14 1 16,0 0 0-16,0 0 2 15,8 14-2-15,-8-14 1 16,0 0-1-16,0 0-1 16,0 0 2-16,0 0-1 15,0 0-1-15,0 0 0 16,0 0 1-16,7 13-1 16,-7-13-1-16,0 0 3 15,0 0-2-15,0-15 2 0,0 15 0 16,-3-18 0-16,3 18-1 15,-6-21 3-15,2 8-3 16,0-2 0 0,4 15 3-16,-11-29-4 0,6 8 2 15,0-1 0-15,0 2 1 16,0-2-3-16,1-1 2 16,-2-1 0-16,2-4 0 15,-1-2 0-15,1 8-2 16,-2-2 2-16,1-8-2 15,-1 3 1-15,0-3 3 16,0 5-2-16,0-3 3 0,2-1-10 16,0-3 13-16,0 2-12 15,1 3 12-15,1 0-9 16,1 0 3 0,-1-2-5-16,1 5-1 0,-1 3 7 15,1 2-7-15,1 3 7 16,0 2-8-16,0 1 6 15,0 1-7-15,0 1 8 16,3 0-1-16,-2-3 0 16,2-1-2-16,2-1 2 15,-1 4-1-15,0-2 0 16,0 3 0-16,-4 13-1 16,11-19 2-16,-11 19 0 15,0 0 1-15,13-10-1 16,-13 10 0-16,0 0 1 15,0 0 2-15,0 0-2 16,0 0 0-16,0 0 0 0,0 0 1 16,10 16-2-16,-10-16 1 15,0 0-1-15,0 0 0 16,5 15 1-16,-5-15-2 16,0 0 1-16,0 0-2 15,8 14 2-15,-8-14-1 16,5 14-1-16,-5-14 1 15,8 13 0-15,-8-13 0 16,7 19 1-16,-4-6 0 16,-3-13-1-16,8 28 1 15,-8-28 1-15,9 24-1 16,-9-24 1-16,7 23-1 0,-2-8-1 16,-1 1 8-16,2-2-7 15,-2 0 6-15,5 1-6 16,-9-15 7-16,13 26-7 15,-9-13 7-15,-4-13-6 16,17 16 0-16,-17-16 0 16,15 7 1-16,-15-7-3 15,13 11 2-15,-13-11-1 16,13 6 1-16,-13-6-2 16,0 0 0-16,17 6 2 15,-17-6-2-15,0 0 2 16,19 1 0-16,-19-1-1 15,0 0-1-15,19-5 1 0,-19 5 0 16,0 0-1-16,18-18 1 16,-18 18-1-16,13-16 0 15,-13 16 0-15,13-24 2 16,-6 7-2-16,-1-2-7 16,-1-1 5-16,0-5-7 15,0 1 7-15,-1-2-8 16,-1-6 8-16,-2 2-8 15,1-4 10-15,-1 0-2 16,-1-1 3-16,0-2 0 16,-1-4 0-16,-1-5 0 15,1 1-1-15,-2-5-2 0,2 1-2 16,-2 0 5-16,1-2-7 16,-1 2 7-16,3 4-6 15,-1 6 6-15,-1 5-2 16,1 5 8-16,0 7-3 15,-1 4 1-15,1 5 3 16,1 13-2-16,-3-15 1 16,3 15-1-16,0 0-2 15,0 0 0-15,-6-13-2 16,6 13 1-16,0 0-1 16,0 0-1-16,0 0 1 15,0 0 0-15,0 0-2 16,0 0 1-16,-7 13 0 0,7-13 0 15,0 0-1-15,-2 17 1 16,2-17-3-16,0 19 0 16,2-4 2-16,-2-1 2 15,1 5-1-15,1 0 0 16,-1-1 2-16,1 5-6 16,-1-1 7-16,2 3-5 15,0-1 6-15,-2 2-8 16,2 0 6-16,-1 0-5 15,0 3 3-15,1-2 1 16,0 2-2-16,0 0 2 16,0-3-2-16,1 3 1 0,1-6 0 15,-1 3 1-15,0-4 0 16,2 2-1-16,0-4 1 16,-2 0-1-16,2-1 1 15,0-3-1-15,0 1 1 16,-1-2-1-16,1-2 0 15,0 1 1-15,-2 1-1 16,3-1 0-16,-7-14 0 16,12 25 1-16,-5-11-3 15,-7-14 2-15,15 25 0 16,-15-25 0-16,14 15 1 16,-14-15 1-16,13 16-2 15,-13-16 1-15,0 0 0 0,17 18-2 16,-17-18 1-1,0 0 0-15,16 13 0 16,-16-13-2-16,13 4 1 16,-13-4 0-16,0 0 2 0,19 3 8 15,-19-3-10-15,0 0 2 16,17 0-1-16,-17 0 1 16,0 0-1-16,18-10 2 15,-18 10-3-15,11-15-6 16,-11 15 8-16,13-18-1 15,-13 18 0-15,17-22-1 16,-8 8 2-16,-2-1-2 0,0-5 0 16,1 0-1-1,-1-1 2-15,0 0 0 16,-1-5-1-16,0-3 0 16,-1 0 2-16,0-1-2 0,-1-2 1 15,0 2-1-15,-1-6 1 16,0 4-1-16,-1 0 1 15,-1 3 0-15,2 1 0 16,-3-1-2-16,1 3 2 16,1 0 3-16,1 3-5 15,-2-2 4-15,1 1-5 16,-1-1 5-16,0 2-6 16,2 4 8-16,-3 0-4 0,2 2-1 15,-2 17 3 1,0-21 0-16,0 21 1 15,-2-13-1-15,2 13 0 16,0 0-1-16,0 0-2 0,0 0 2 16,0 0-1-16,-8-13-2 15,8 13 1-15,0 0 0 16,0 0 2-16,0 0 0 16,0 0-1-16,0 0 1 15,0 0-1-15,0 0 2 16,0 0-2-16,0 0 1 15,0 0-1-15,0 0 1 16,0 0 0-16,0 0-1 16,0 0 1-16,0 0-1 15,0 0 2-15,0 0-2 16,-6 14 0-16,6-14 1 0,0 0-1 16,0 0 0-16,0 0 1 15,0 0 0-15,0 0 0 16,-3 14-1-16,3-14 0 15,-3 16 2-15,3-16 0 16,-4 23-1-16,2-10-1 16,1 2-2-16,0 2 3 15,-1 0-5-15,1-1 7 16,-1 2-7-16,1-1 6 16,1 0-6-16,0 1 5 15,0-1-2-15,1 0 2 16,-1 0 0-16,2 2-1 15,-1-3 0-15,1 3 0 0,0-2 1 16,0 3-2-16,-1 1 2 16,1-3-1-16,1 1 0 15,0-2 0-15,-1 2 1 16,1-2-1-16,0 1 1 16,0-1 0-16,0 0-1 15,0-2 1-15,1 2 1 16,-1-1-2-16,1 0 0 15,-1 0 0-15,2-3-1 16,-1 3 0-16,-4-16 0 16,10 24 2-16,-10-24-2 15,7 23 1-15,-7-23 0 0,9 22 0 16,-5-8 2-16,-4-14-1 16,9 19 0-16,-9-19-2 15,7 22 1-15,-7-22 0 16,9 17 0-16,-9-17 1 15,0 0-1-15,11 14 2 16,-11-14-3-16,0 0 2 16,13 15-1-16,-13-15 2 15,0 0-2-15,18 7 0 16,-18-7-1-16,0 0-1 16,15 12 11-16,-15-12-9 15,0 0 0-15,16 4-2 16,-16-4 9-16,0 0-7 0,15 3 7 15,-15-3-5-15,0 0-10 16,16 1 8-16,-16-1 0 16,0 0 2-16,14 0-10 15,-14 0 10-15,0 0-8 16,13-5 5-16,-13 5 2 16,0 0 0-16,10-13 7 15,-10 13-7-15,0 0 0 16,13-2-1-16,-13 2 1 15,0 0 1-15,16-14 0 16,-16 14-2-16,12-18-7 16,-12 18 7-16,0 0 0 0,10-17 2 15,-10 17 0-15,0 0-2 16,8-16-1-16,-8 16 2 16,0 0 0-16,0 0 0 15,12-16 0-15,-12 16-1 16,0 0-1-16,8-14 1 15,-8 14 0-15,5-13 0 16,-5 13 0-16,3-15 0 16,-3 15 1-16,5-15-1 15,-5 15 0-15,5-19 1 16,-5 19-1-16,6-20-1 16,-6 20 0-16,4-23 0 15,-1 7 0-15,0 1 1 0,-2 2 0 16,2-1-1-1,-2-2 0-15,1-1 1 16,-1-1 0-16,1 0-2 16,-2 2 2-16,0-4 0 0,-2-1-1 15,2 1 0-15,0 3 1 16,-1-5 0-16,1 1-1 16,0 0-1-16,-2 0-1 15,2-1 0-15,0 0 4 16,0 1-3-16,-1-2-2 15,1 4 2-15,-1 0 0 16,-1 3 2-16,1 2 1 0,-1 1 0 16,2 13 2-1,-4-20-3-15,4 20 9 16,-6-15-9-16,6 15 7 16,-4-13-7-16,4 13 6 0,-5-13-5 15,5 13-1-15,0 0 0 16,-4-17-2-16,4 17 3 15,0 0-3-15,-4-13 3 16,4 13-1-16,0 0 1 16,0 0 1-16,0 0 1 15,0 0-1-15,0 0-1 16,0 0 3-16,0 0-3 16,0 0 3-16,0 0-3 0,-2 13 0 15,2-13-1 1,0 0 2-16,0 0-1 15,0 0 0-15,0 0 0 16,-4 13-3-16,4-13 3 0,0 0-3 16,-3 13 1-16,3-13-1 15,-1 13 4-15,1 0-10 16,0 0 9-16,0 3-6 16,0-2 4-16,0 1-3 15,0-1 6-15,-2 3-6 16,4 2 3-16,-2 1 3 15,0-2-3-15,0 2 3 0,0-1 0 16,1 5-1 0,-1 1-1-16,2-1 0 15,-1-4 2-15,-1-1-2 16,3 4 0-16,0 0 0 0,-2-3 0 16,2-2-1-16,0 1 1 15,0-4 0-15,1 6-1 16,-1-4 1-16,0 0 0 15,0-1 1-15,1-3-1 16,1 0 1-16,-1 2-2 16,-4-15 2-16,7 23-1 15,-3-10 0-15,-4-13 0 16,11 17 0-16,-11-17 0 16,10 19 0-16,-10-19 1 15,11 16-2-15,-11-16 1 16,13 10 1-16,-13-10-1 15,13 11 0-15,-13-11 0 0,15 13 1 16,-15-13-2-16,14 6 1 16,-14-6 1-16,14 1-1 15,-14-1 0-15,16-1-1 16,-16 1 1-16,18-3-1 16,-18 3 2-16,17-6-1 15,-17 6 0-15,19-4-1 16,-19 4 2-16,20-9-1 15,-20 9 1-15,19-14-1 16,-19 14 0-16,20-16 1 16,-20 16 0-16,19-16-1 15,-19 16-2-15,18-11 3 0,-18 11-1 16,18-9 0-16,-18 9-1 16,14-4 2-16,-14 4-3 15,0 0 0-15,13-5-2 16,-13 5-5-16,0 0-5 15,0 0-12-15,0 0-14 16,0 0-23-16,0 0-26 16,2-16-2-16,-2 16 3 15</inkml:trace>
  <inkml:trace contextRef="#ctx0" brushRef="#br0" timeOffset="445902.9076">16967 15460 24 0,'0'0'67'16,"0"0"-4"-16,-16 6-32 16,16-6-18-16,0 0-2 15,0 0 0-15,0 0 1 16,0 0 0-16,0 0 0 15,0 0 0-15,0 0-2 16,0 0-3-16,0 0-4 16,0 0-1-16,0 0 0 15,0 0 2-15,0 0 0 16,0 0 0-16,0 0 4 16,13-7 0-16,-13 7 1 15,0 0-1-15,0 0 1 0,0 0-2 16,0 0 1-1,0 0 0-15,0 0-3 16,0 0-1-16,0 0-2 16,11-13 1-16,-11 13-3 0,13-3 1 15,-13 3-2-15,20 0 2 16,-5-3-1-16,-1 2 0 16,5 1 1-16,1 1-2 15,2-4 1-15,1 3 1 16,0-4 0-16,0 1-2 15,0 1 0-15,-3 0 1 16,2-4 1-16,-3 1 0 0,0 5 0 16,-4-4-1-16,-2 4 2 15,-13 0-1-15,18-3-1 16,-18 3-1 0,0 0-1-16,13 3-5 0,-13-3-6 15,0 0-9-15,0 0-22 16,0 0-40-16,-13 10-4 15,13-10 1-15,-19 3 46 16</inkml:trace>
  <inkml:trace contextRef="#ctx0" brushRef="#br0" timeOffset="446732.6554">16124 15418 17 0,'0'0'80'0,"-13"5"2"16,13-5-4-16,0 0-51 15,0 0-11-15,0 0-3 0,0 0-1 16,0 0-3-16,0 0-2 16,0 0-1-16,0 0-2 15,0 0-1-15,0 0 0 16,0 0-1-16,0 0 0 16,0 0 0-16,0 0-2 15,0 0 1-15,14-6-1 16,-14 6 0-16,21-2 1 15,-7 1-1-15,2 0-1 16,3-1 1-16,2 4 2 16,1-5-2-16,1 1 0 15,0 1 0-15,0-1-1 0,2 2 0 16,-2-3 2-16,1 2-1 16,-2-3 1-16,-3 2 0 15,-2 1-1-15,-3-2 2 16,-14 3-1-16,22 1 0 15,-22-1-2-15,0 0 1 16,0 0-2-16,16 3-2 16,-16-3-3-16,0 0-6 15,0 0-11-15,0 0-17 16,0 0-40-16,0 0-3 16,0 0 1-16,0 0 53 15</inkml:trace>
  <inkml:trace contextRef="#ctx0" brushRef="#br0" timeOffset="447398.7492">16492 15466 16 0,'-3'17'78'0,"3"-17"-5"16,0 0-4-16,-7 15-49 15,7-15-16-15,0 0-2 16,0 0 2-16,0 0 1 16,0 0 3-16,0 0 3 15,0 0 1-15,0 0 0 16,0 0-1-16,-6-15-3 16,6 15-2-16,0 0 0 15,0 0 0-15,0 0 1 0,0 0-2 16,0 0 0-16,0 0-1 15,0 0 0 1,0 0 1-16,0 0-2 16,0 0 0-16,16-3-3 0,-16 3 1 15,13-4 0-15,-13 4-1 16,20-4 1-16,-7 1 0 16,0 0-1-16,1 0 1 15,4 0 0-15,-1 2-1 16,0-2 0-16,2 1 0 15,0 0 1-15,0 0-1 16,-2 1 0-16,-1 1 0 16,-3 0 1-16,0-3 0 0,-13 3 0 15,19 0 1-15,-19 0-3 16,13 1 2 0,-13-1-2-16,0 0-1 0,13 3-10 15,-13-3-16-15,0 0-58 16,0 0-3-16,0 0-4 15,0 0 6-15</inkml:trace>
  <inkml:trace contextRef="#ctx0" brushRef="#br0" timeOffset="456027.8014">4494 17267 1 0,'0'23'74'0,"0"-23"8"15,0 0-21-15,-12 16-62 16,12-16 8-16,-3 13-10 16,3-13-12-16,0 0 13 15,0 0 12-15,0 0-8 0,0 0 3 16,0 0 0-16,0 0 0 16,0 0-1-16,7 15 13 15,-7-15-12-15,0 0-2 16,17 12 0-16,-17-12-11 15,13-10 6-15,-9-5-10 16,-4 15 13-16,8-33-11 16,-7 15 7-16,-1-8-9 15,-1-3 10-15,-2 13 2 16,-3-3 1-16,-1 5 1 16,0-1 1-16,7 15 1 15,-22-24 3-15,9 21-2 0,-1 0 1 16,-4-4 2-16,1 8-3 15,-3 5-1-15,2 1-1 16,1 6-1-16,0 2-1 16,2-2 1-16,2 8 0 15,2-1-4-15,4 2 3 16,2 0 9-16,2 7-6 16,2-8 6-16,2 8-7 15,1-6 8-15,2 2-9 16,0-5 10-16,4 6-10 15,-1-13-1-15,3 3-1 16,3 4 1-16,-13-20 1 16,29 33-4-16,-29-33 3 0,36 26 5 15,-19-20-7-15,3 7 0 16,-20-13 1 0,0 0 7-16,0 0 0 15,70 14-3-15,-54-15-5 0,-2-5-5 16,0-1 9-16,1 0-5 15,-2-4 2-15,-2-3-7 16,1-12-3-16,-2 2 6 16,-1-4 2-16,-1 6-10 15,1-8 7-15,-2-3-2 16,-1-2 3-16,1 11-6 16,-1 1 9-16,-2 7-9 0,-4 16 11 15,10-28 2-15,-10 28 1 16,0 0-3-1,0 0 2-15,0 0-2 0,13 16-1 16,-13-16 4-16,-1 16 0 16,-1 0 9-16,2-16-9 15,0 29 6-15,0-9-8 16,0-5 10-16,2 11-9 16,1-2 8-16,0-2-11 15,1 4-3-15,0-8 1 16,2 1 4-16,0 3-2 15,-6-22 0-15,0 0-2 0,17 40 8 16,-17-40-8-16,0 0 1 16,0 0 7-1,0 0-10-15,0 0 9 16,26 10-2-16,-26-10-6 16,0 0-6-16,0 0 5 0,0 0 3 15,6-23-10-15,-7 3 12 16,-1-2-12-16,2-1 4 15,0-3 2-15,-1-5-7 16,1 2 11-16,0-3-7 16,1 7 9-16,-1 11-10 15,2-5 12-15,-2 19-7 16,2-17 10-16,-2 17-2 0,0 0-2 16,0 0-3-1,0 0 0-15,0 0 0 16,0 0-2-16,0 0-1 15,15 6 2-15,-15-6-1 0,8 18 6 16,0-5 9-16,-3 3-10 16,4 3 8-16,0 6-5 15,-2-4 9-15,-7-21-10 16,19 31 9-16,-11-17-12 16,3 2-3-16,0 1 1 15,-2-1 4-15,-9-16-6 16,18 19 3-16,-18-19-3 15,15 16 1-15,-15-16 0 16,13 16 5-16,-13-16-6 16,0 0 3-16,13 7-2 15,-13-7 0-15,0 0 1 16,14 1 1-16,-14-1-2 0,8-20-2 16,-4 7 6-16,0 0-4 15,2-9 2-15,-2-5-13 16,1-12 11-16,0 2-12 15,1-2 12-15,-2 1-8 16,2-2 8-16,-1 5-8 16,0 6 12-16,-2 3 3 15,-3 26-1-15,0 0 2 16,0 0 0-16,0 0-3 16,0 0 1-16,0 0 0 15,12 28 1-15,-14-7-6 16,2-3 3-16,0-18-3 0,2 24 1 15,-1-7 1-15,1 5-1 16,1 0 8-16,1-4-9 16,-4-18 14-16,10 26-15 15,-4-5 14-15,1-6-13 16,2 0 13-16,-9-15-13 16,15 13 0-16,-15-13-7 15,15 19-9-15,-15-19-16 16,17 27-56-16,-17-27-2 15,15 23 3-15,-15-23 75 16</inkml:trace>
  <inkml:trace contextRef="#ctx0" brushRef="#br0" timeOffset="456687.9415">4696 17594 99 0,'0'0'90'16,"0"0"-7"-16,0 0-47 15,0 0-34-15,0 0 5 16,0 0-6-16,0 0 15 16,0 0-14-16,0 0 1 0,0 0 0 15,0 0 2-15,0 0 0 16,0 0-14 0,0 0 19-16,0 0-8 15,0 0 6-15,77 41-16 0,-77-41 10 16,59 8-4-16,-59-8 12 15,65 7-8-15,-65-7-2 16,68 0-1-16,-68 0-2 16,68 11 13-16,-68-11-2 15,59-8-4-15,-59 8-13 16,0 0 9-16,81-10-8 16,-81 10 12-16,0 0-2 15,60-1-13-15,-60 1 12 0,0 0 7 16,0 0-10-1,0 0 7-15,59 6-14 16,-59-6-35-16,0 0-47 0,0 0 0 16,0 0-10-16,0 0 63 15</inkml:trace>
  <inkml:trace contextRef="#ctx0" brushRef="#br0" timeOffset="457602.716">6149 16903 1 0,'0'0'76'16,"-14"-9"3"-16,14 9-35 15,-14-8-27-15,14 8-10 0,-18 7-4 16,18-7 2-16,-23 22-3 16,9-8-1-16,1-2 0 15,-2 5 1-15,1 3-1 16,-1 9 3-16,3-13 2 15,0 4-2-15,0-1 3 16,4 0-3-16,-1 6 1 16,3-6-2-16,1 3 2 15,2 2-3-15,3 18-1 16,0-4 1-16,1-2 10 16,3 1-13-16,2 7 13 15,1-1-12-15,4-7 12 16,-11-36-13-16,0 0 14 0,34 81-14 15,-34-81-2-15,0 0 16 16,0 0-14-16,65 43 2 16,-65-43 5-16,0 0-6 15,0 0 1-15,69 29-1 16,-69-29 8-16,0 0-7 16,0 0 9-16,65 20 2 15,-65-20-16-15,0 0 18 16,0 0-8-16,0 0 7 15,64-11-11-15,-64 11 0 16,0 0-4-16,0 0-11 16,0 0 15-16,0 0-10 15,0 0-10-15,0 0-27 0,0 0-50 16,0 0-9-16,0 0 7 16,0 0 69-16</inkml:trace>
  <inkml:trace contextRef="#ctx0" brushRef="#br0" timeOffset="459075.2397">6486 17091 1 0,'16'4'86'15,"-16"-4"2"-15,0 0-7 0,0-13-66 16,0 13-12-16,0 0 0 15,-13 9-2-15,13-9 0 16,0 0-1-16,-18 20 1 16,11-7 1-16,3 1 1 15,-2 2-2-15,4 3-1 16,-2 4 0-16,4-1 3 16,3 6-1-16,-2 7 2 15,1 4 12-15,2 6-13 16,-2-9 11-16,-2-36-14 15,7 71 14-15,-7-71-15 16,9 67 21-16,-9-67-8 16,0 0-13-16,0 0 1 0,23 59 0 15,-23-59 2 1,0 0-5-16,0 0 4 16,0 0-3-16,0 0 1 15,0 0-1-15,0 0-1 0,0 0 0 16,0 0-1-16,-5-24 4 15,-5-3-2-15,0 11-18 16,-1-19 8-16,-1-10 2 16,2-4 10-16,1-4-10 15,2-5 12-15,4 15-11 16,2-5 11-16,2-2 2 16,2 11-4-16,3 4 3 0,1 15-1 15,5-5 0 1,1 10 0-16,0-3-1 0,1 10 0 15,-1-5-1 1,1 10-2-16,-1 6 0 0,2 2 1 16,-15-5-1-16,19 22 1 15,-12-6 1-15,-1 1 0 16,1 6 0-16,-3 3 1 16,-1-4 0-16,-3-3-1 15,0 10-1-15,-3-5 3 16,0 5-4-16,-3-6 2 15,1 6-1-15,-3-7 1 16,3 6 2-16,-3-10-1 0,4-5 1 16,4-13-1-1,0 0 2-15,-11 17-2 16,11-17 1-16,0 0 0 16,1-16-2-16,-1 16-1 0,0 0 2 15,0 0-3-15,17-6 1 16,-17 6 2-16,18-5-2 15,-18 5 0-15,21 0 0 16,-21 0 2-16,26 11-2 16,-13 4 1-16,2-7 9 15,-2 5-11-15,0 6 1 16,-2 8-1-16,-1-8 10 0,-10-19-9 16,16 41 13-16,-16-41-13 15,0 0 7 1,0 0-5-16,0 59 11 15,0-59-12-15,0 0 8 0,0 0-7 16,0 0 0-16,0 0 1 16,-60 37-6-16,60-37 5 15,-21-1 4-15,21 1-2 16,0 0-8-16,-20-9 17 16,20 9-14-16,0 0 0 15,-4-26 1-15,4 26-1 16,7-19-15-16,0-2 15 15,5-4-12-15,1-18-1 16,3 2 1-16,2 1 15 16,1 1-13-16,1-13 12 15,2 7 0-15,-2 5 0 16,0 1 2-16,-1 22 1 0,-4-9 3 16,-2 11-2-16,-13 15-1 15,20-13 3-15,-20 13 0 16,0 0-1-16,13-2-1 15,-13 2-2-15,0 0-2 16,1 15-1-16,-1-15 3 16,0 0-5-16,-1 19 3 15,1-19-3-15,1 20 1 16,1-7 0-16,-2-13 0 16,4 26 3-16,-1-1-2 15,1 25 2-15,1-9-2 16,-1-2 4-16,2 4 8 0,-1-4-10 15,-5-39 13-15,12 87-2 16,-6-62 0-16,-6-25-12 16,0 0 13-16,0 0-1 15,20 58-4-15,-20-58-7 16,0 0 4-16,0 0-4 16,0 0 7-16,0 0-7 15,0 0 5-15,0 0-9 16,0 0-5-16,0 0 7 15,0 0-10-15,0 0-13 16,10 58-1-16,-10-58-14 16,0 0-53-16,0 0-7 15,-13-30-4-15,4-8 72 0</inkml:trace>
  <inkml:trace contextRef="#ctx0" brushRef="#br0" timeOffset="459583.8834">6719 17079 1 0,'0'0'35'16,"-18"-10"41"-16,18 10-2 16,-18-10-61-16,18 10 1 15,0 0 0-15,-8-15 3 0,8 15 1 16,0 0-3-16,0 0 0 15,0 0-2-15,0 0-2 16,0 0-6-16,5 13-4 16,-5-13 0-16,0 0-1 15,0 0 1-15,18-7 0 16,-18 7-2-16,18-1 0 16,-18 1-1-16,28-7 2 15,-11 9 1-15,3 3-1 16,2-2 1-16,4 2-1 15,-1-2 3-15,1-3-2 16,1 8 0-16,-3-3 2 16,1-6-2-16,-2-5 1 0,-3 12-1 15,-1-6 1-15,-2 1-1 16,-2 4 2-16,-15-5 0 16,21-8 0-16,-21 8-1 15,13 5-1-15,-13-5 2 16,0 0 0-16,0 0-1 15,0 0-4-15,0 0-1 16,0 0-4-16,0 0-8 16,8 14-16-16,-8-14-33 15,0 0-30-15,0 0 4 16,0 0 39-16</inkml:trace>
  <inkml:trace contextRef="#ctx0" brushRef="#br0" timeOffset="460226.6101">7338 16899 1 0,'0'0'20'0,"0"0"57"15,0 0-19-15,-1-15-20 16,1 15-7-16,0 0-11 15,-17-8 2-15,17 8-3 16,-13 0-3-16,13 0-1 0,0 0-3 16,0 0-10-16,0 0 4 15,-13 15 5 1,13-15-7-16,0 0-1 16,0 0-1-16,0 0 0 0,11 18-1 15,-11-18 7-15,0 0-8 16,17 11-1-16,-17-11 1 15,18 22-1-15,-18-22 2 16,23 17-1-16,-10-5 1 16,1-3 0-16,1 2 0 15,2 6 0-15,-1 4-3 16,1-4 0-16,1 7 0 0,-3-5 1 16,0 3-1-16,-2-2-1 15,-2 6-1 1,-1-1 1-16,-2-11 1 15,-3 10 1-15,-2 8-2 0,-3 7 0 16,-1 0 11-16,-3 4-8 16,-2-11 9-16,6-32-6 15,-18 85 13-15,18-85-13 16,-20 64 15-16,20-64-5 16,0 0-6-16,0 0 1 15,-46 76-9-15,46-76-2 16,0 0-4-16,0 0 11 15,0 0-8-15,0 0-13 16,0 0 11-16,-58 51 1 16,58-51 2-16,0 0-7 15,0 0-9-15,0 0-20 16,0 0-59-16,0 0 7 0,0 0-4 16,0 0 62-16</inkml:trace>
  <inkml:trace contextRef="#ctx0" brushRef="#br0" timeOffset="483702.8891">21217 2636 23 0,'-39'20'81'0,"-4"-10"1"0,8-4-37 15,-1-10-18-15,7-3-4 16,3-14-2-16,6 3-6 16,3-5-3-16,10-5-3 15,5-4-2-15,5 2-4 16,4 6 0-16,5 1-3 16,4 7-4-16,4 3 1 15,2 7 1-15,-1 6-2 16,1 14-1-16,1 8 4 0,-1 8-1 15,-1 12 0 1,-2 4 0-16,0 12 0 16,0 0-3-16,-4-2 1 0,1 3-1 15,-1-5 0-15,-1-7-1 16,-1-8 2-16,0-4 2 16,-1-9 0-16,1-10 2 15,1-5 2-15,0-11 0 16,2-4 1-16,-1-8 0 15,-1-9 0-15,-1-7-1 16,-1-11 1-16,-5-4 1 16,-3-6 1-16,-5-2-1 0,-2 1 1 15,-3 2 1 1,-1 6-1-16,-2 6 1 16,1 15-3-16,-1 6-2 15,9 15-2-15,0 0-3 0,-14 33-2 16,14 2-1-16,1 14 2 15,5 9-4-15,2 5 2 16,5 8 1-16,2 7 7 16,4-3-6-16,2 6 2 15,1 7-3-15,2 3-1 16,1 5-1-16,-2 5 0 16,-1 2 1-16,-5-2-5 0,-4 0 6 15,-7-7-4 1,-6-12 6-16,-10-13 0 15,-11-13 3-15,-9-12 3 16,-10-14 1-16,-5-10-3 0,-7-16 4 16,0-11 3-16,0-11 0 15,5-14-5-15,2-13 3 16,12-10 2-16,8-8 0 16,12-12 1-16,12-9-2 15,11-3 2-15,11-3-1 16,16 7 6-16,14 7-6 15,10 8-4-15,10 7-8 16,1 7-12-16,1 20-21 16,-6 0-45-16,4 15-5 15,-14-7 1-15</inkml:trace>
  <inkml:trace contextRef="#ctx0" brushRef="#br0" timeOffset="484002.6439">21679 1561 64 0,'6'-33'108'16,"-1"16"-16"-16,-5 17 1 15,0 0-71-15,-15 27-31 16,4 29-14-16,6 29-46 16,-13 6-17-16,-2 12-8 15,-12-2-2-15</inkml:trace>
  <inkml:trace contextRef="#ctx0" brushRef="#br0" timeOffset="485537.1652">22116 2068 69 0,'-1'-23'95'0,"-4"2"-3"15,2 5-9-15,3 16-76 16,0 0-7-16,0 0-3 16,0 0 1-16,-8 39-2 15,8-3 1-15,1 8 0 0,2 2 2 16,1 9 2-16,2 4-3 16,4-3 5-16,3 2-4 15,3 3 1 1,0-4-3-16,4-2 2 0,-1-6-3 15,3-7 3-15,-2-6 0 16,-1-1 1-16,-1-15 0 16,0-13 2-16,-2-11 1 15,-2-9-1-15,0-6 2 16,-1-7-2-16,0-4 2 16,-3-2-1-16,-1 3 3 15,-3 5-4-15,-2 8 2 0,-1 1-2 16,-3 15-1-16,0 0-1 15,0 0-3 1,13 12 2-16,-7 5-6 16,2 0 2-16,3 2-3 0,2 6 2 15,1-5-1-15,3-3 4 16,1-5-1-16,0-2 0 16,1-4 4-16,0-5 1 15,0-5 0-15,2-8 2 16,1-1 1-16,-2 0-3 15,0 0 2-15,-2-7 0 16,-1 1-2-16,-3 3 3 16,1 1-3-16,-15 15 1 15,17-21-3-15,-17 21 1 16,0 0-4-16,19 0 0 16,-19 0-2-16,11 16-2 15,-3-1 3-15,-8-15-1 0,16 26 2 16,-8-13 1-16,2 0 3 15,2 0 1-15,-12-13 2 16,23 20-1-16,-23-20-2 16,24 7 0-16,-24-7-1 15,25 1-3-15,-25-1-1 16,22-10-1-16,-22 10 0 16,18-15 1-16,-18 15 2 0,15-19 1 15,-15 19 3 1,8-26 3-16,-8 26 2 15,6-18 3-15,-6 18-2 16,0 0-1-16,5-13 1 0,-5 13-2 16,0 0-1-16,0 0-1 15,18 12-1-15,-18-12-3 16,28 16 0-16,-7-7 2 16,4 6-2-16,5-4-1 15,2-3 2-15,4 1 0 16,3-3-2-16,1-1 0 15,-1-2 1-15,2-11 0 16,-1-4 0-16,-4-1 2 16,-4 2-3-16,-5-10 1 15,-4 0 0-15,-7-2 1 16,-6 4-2-16,-8 3 2 16,-8 3 1-16,6 13-2 0,-23-16 1 15,6 19 0-15,-2 3 0 16,0 7-1-16,0 8 1 15,4 13-2-15,2 9-2 16,5 12 2-16,4 10-3 16,5 8 3-16,4 9 5 15,5 5-6-15,3 0 0 16,4 4 2-16,2-3 0 0,0 2-3 16,-1-3 5-1,-3-8-5-15,-2-5-3 16,-6-9 7-16,-5-6-1 15,-13-8-2-15,-4-13 4 0,-7-13 0 16,-7-9 2-16,-7-12 1 16,-4-8-1-16,-5-11 0 15,0-9 2-15,2-14 1 16,1-3-2-16,4-7 0 16,7-8-2-16,8-2-7 15,7-6-8-15,13 4-14 16,4-12-16-16,17 8-39 15,-2-8-2-15,10 6 39 16</inkml:trace>
  <inkml:trace contextRef="#ctx0" brushRef="#br0" timeOffset="485987.4758">23032 2373 3 0,'-39'-21'84'16,"-3"-8"-2"-16,8 9 3 16,-2-5-54-16,8-2-16 15,5 4-6-15,9 3-4 16,2 2-3-16,5 5-1 16,7 13-4-16,2-20-4 15,-2 20-3-15,18 4-3 16,-5 5-3-16,-1 4-3 0,2 4-2 15,-4 1-3-15,-2 11-1 16,-6-5-3-16,-3 2 8 16,-8-1 2-16,-4-2 8 15,-4-6 7-15,-7-4 10 16,-7-3 7-16,-3-10 8 16,-2-1 5-16,-3-8 0 15,1-5 2-15,-1-4-4 16,7 2-2-16,2-2-6 15,8-3-2-15,7 0-6 16,4 5-2-16,11 16-5 16,0-15-5-16,0 15-6 15,22 11-6-15,-6 6-15 0,-2 2-23 16,5 11-25-16,-6-6-2 16,2 2 25-16</inkml:trace>
  <inkml:trace contextRef="#ctx0" brushRef="#br0" timeOffset="486171.8111">22565 2153 67 0,'-10'-61'82'0,"5"6"-2"16,-2-5-42-16,7 5-17 16,6 1-7-16,5 13-4 15,11 7-9-15,3 20-6 0,6 13-7 16,3 11-6-16,2 20-7 15,-5 6-18-15,4 19-34 16,-10-2-2 0,-8 8 26-16</inkml:trace>
  <inkml:trace contextRef="#ctx0" brushRef="#br0" timeOffset="486369.9998">22099 2265 108 0,'-49'6'90'0,"18"4"-4"15,10-7-28 1,21-3-53-16,13 1-28 16,21-9-45-16,31-4-14 15,9-6-7-15,17 2 5 0</inkml:trace>
  <inkml:trace contextRef="#ctx0" brushRef="#br0" timeOffset="488371.3189">24686 2033 38 0,'19'-33'86'0,"-12"4"-1"0,3 7-4 15,-6 2-68-15,-5 3-10 16,1 17-7-16,-19-10-5 15,2 26 0-15,-6 7 1 16,-2 8 2-16,-5 11 4 16,-1 7 6-16,0 13 4 15,-1 2 1-15,7-5 3 16,2 0-2-16,6 3-4 16,4-8-2-16,7-5-5 15,6-6-2-15,5-6-1 16,6-5 0-16,6-7 2 15,4-17 1-15,3-6 0 0,7-11 2 16,0-8 3-16,4-6 0 16,0-9 0-16,-2 2 2 15,-2 2-1 1,-2 8 1-16,-4 4 0 0,-5 8-2 16,-1 3-1-16,-6 10-2 15,0 8-3-15,-3 4-4 16,-3 2-5-16,2 5-2 15,-4 1-3-15,3 4-1 16,-7-8 0-16,1 4 3 16,-4-12 3-16,2-13 5 15,-17 8 4-15,0-18 3 16,-5-10 2-16,-8-7 4 0,-4 1 0 16,-2-18 1-16,-1 3 1 15,1-3 2-15,4 8 4 16,2 0 0-16,9 10 0 15,7 3-3-15,10 6-2 16,4 17-5-16,16-6-3 16,10 9-7-16,7 4-7 15,10 5-5-15,5-2 3 16,8 3-1-16,0 3 2 16,2-5 6-16,-3 2 1 15,-9 4 8-15,-1 1 1 16,-12 2 4-16,-3 6-1 0,-7 0 3 15,-4 1-3-15,-6 1-2 16,-3-2-1-16,-4-3-2 16,-3-2 1-1,-3-5-2-15,0-16 0 0,0 0 1 16,-18-1 1-16,18 1 1 16,-24-23 1-16,12 4-1 15,-2-3 1-15,2-7 2 16,2 1-1-16,7-3 0 15,5 1 0-15,5 1-1 16,6 10-1-16,4 1-1 16,8 0-1-16,5 8-2 15,2 6 0-15,0 7-5 0,-1-2-2 16,1 5 2-16,-2-2 0 16,1-1 3-1,-4 0-3-15,-2-1 5 16,-5-2-1-16,-1 1 5 0,-5 3 0 15,-14-4 0-15,20 3 0 16,-20-3-1-16,0 0 1 16,0 0-2-16,-3 17-2 15,3-17 1-15,-23 18 1 16,9 1-2-16,-2 2 0 16,-1 10-1-16,1 5-1 15,-2 7 2-15,3-1 0 0,3 5-1 16,3-3 2-16,4-10-1 15,2-3 0 1,6-13 2-16,-3-18 1 16,13 2 0-16,-2-15 1 0,6-15 0 15,4-5 0-15,3-10 1 16,4-2-1-16,-1 6 0 16,3-1 0-16,1 2 2 15,-1 12-3-15,-1 8 0 16,-2 5-2-16,-2 14 0 15,-4 5-1-15,1 2-1 16,-5 5-3-16,2 9-1 16,-3 0 2-16,-3-4 0 0,-3 4 2 15,0-6 1-15,-3-3 3 16,-7-13 3 0,10 16 1-16,-10-16 1 15,0 0-3-15,8-17 2 0,-7 4-2 16,2-3 0-16,1-5-2 15,4 1-1-15,0-3-2 16,4 4 1-16,2 8 1 16,2-4-2-16,1 5-4 15,1 12 1-15,-1 4-2 16,2 7 0-16,-3 2 1 16,-3 7-2-16,-3-5 0 15,0 6 5-15,-4 1 1 16,-1-11 2-16,-2 5 3 15,-3-3-1-15,0-15 1 16,0 0 1-16,0 0 2 0,0 0-3 16,0 0 1-16,0-19-2 15,5 0-2-15,0 0 2 16,3 2 2-16,3-2-4 16,2 8-3-16,3-2-1 15,4 4-2-15,0 6 0 16,-1 6-1-16,3 7-3 15,-5 3-2-15,0 6 2 16,-2-3 1-16,-5 4 4 16,-4 5 1-16,-2-4 3 15,-4 1 2-15,0-22 2 16,-3 20 1-16,3-20 1 16,-4 16 1-16,4-16-3 0,0 0 1 15,3-19-2-15,2 0-1 16,4 1 2-16,3 0-3 15,2-5 2-15,2 3-3 16,1 1 2-16,3 6-4 16,1 3-1-16,-3 12-5 15,1 9-4-15,-3-4-7 16,1 14-11-16,-5-5-17 16,7 14-39-16,-9-11 1 15,4 7 20-15</inkml:trace>
  <inkml:trace contextRef="#ctx0" brushRef="#br0" timeOffset="488554.7982">26730 2521 73 0,'0'0'92'15,"0"0"-2"-15,0 0-11 16,0 0-82-16,16-6-25 15,-16 6-31-15,20 4-25 16,-7-1-5-16,5 4 19 16</inkml:trace>
  <inkml:trace contextRef="#ctx0" brushRef="#br0" timeOffset="490288.3962">27305 1815 27 0,'-6'-40'90'0,"6"40"-5"16,-29-18-2-16,7 14-57 16,-4 14-29-16,-5 12-2 15,-3 10 0-15,-2 5 0 16,3 24-2-16,3-8 1 0,4 9 0 15,6-6 3-15,5 8 3 16,8-12 0-16,7-3 3 16,7-4-2-16,8-9 2 15,3-3 3-15,8-4 1 16,6-5-2-16,6-6-1 16,6-5 0-16,1-3-1 15,1 1 0-15,-4-4-1 16,-3 2-6-16,-6-3 2 15,-10 5 0-15,-7-2 3 16,-9 4-1-16,-7-13 2 16,-11 22-1-16,-5-8 1 15,-1-1 3-15,-3-4-3 0,1-4-1 16,3 0-7-16,3-8-4 16,13 3-6-16,-3-19-1 15,16-1 1 1,6-7-4-16,12 1 6 0,6-8 5 15,4 0 7-15,6 1 9 16,-1-5 7-16,1 9 3 16,-8 3 0-16,0 10 6 15,-13-1-6-15,-4 6-1 16,-8 2-3-16,-14 9-2 16,0 0-5-16,0 0-2 15,0 0-1-15,-14 24-3 0,1-5-1 16,-2 6-5-16,1 5 1 15,-2 5-2 1,5 5 0-16,1 2 0 0,5 5 0 16,5-8 0-16,5 3 3 15,5-9 2-15,4-2 0 16,8-10 5-16,5-13 1 16,5-14-1-16,2-10 2 15,4-10 1-15,1-17 0 16,0-8-1-16,-6-12-1 15,-3-12-1-15,-5-15-3 16,-5-5 0-16,-8-13-1 16,-5 1 0-16,-6 2 0 0,-5 17-2 15,-3 20 1 1,-3 22-3-16,-3 18 5 16,-3 33-2-16,0 21 0 15,0 20-2-15,5 23 0 0,-1 6 3 16,6-1-2-16,3 2 3 15,5 8-2-15,1-9 2 16,4 1 0-16,3-8 2 16,2-12-2-16,2-8 1 15,0-8 0-15,2-9 0 16,-1-5 0-16,1-9 2 16,1-11-1-16,0-9 0 15,-1-4 1-15,1-9 1 16,-1-3-1-16,3-4 2 15,-3 1 0-15,1 2 0 16,-2 1 1-16,0 6-3 0,-2 8-1 16,0 5-2-16,2 10-2 15,-4 8-1-15,4 0-2 16,1 0-2-16,-2 8 0 16,1 0 2-16,0-4 1 15,-2 1 4-15,-13-23 2 16,24 19 1-16,-24-19 3 15,14 3-1-15,-14-3 2 16,12-25 0-16,-7 9 0 16,2-5-2-16,1 6-2 15,-1-5-1-15,3 3 0 16,-10 17-2-16,22-19-4 16,-22 19-2-16,21 0-2 0,-21 0-2 15,23 16-1-15,-10-6 1 16,0 4-1-16,-1-1 2 15,-1 2 4-15,0-2 3 16,-11-13 4-16,17 16 3 16,-17-16 1-16,13 13 1 15,-13-13-1-15,0 0 2 16,13-3-1-16,-13 3-2 16,0 0-1-16,19-16 1 15,-19 16-2-15,20-22-1 16,-6 12 1-16,1 3-3 15,-1 4-1-15,2 6-1 0,1 1 0 16,-1 4-3-16,-1 2 0 16,-1 4-1-16,0 0 1 15,-1 1 0-15,0-4 1 16,-13-11 2-16,22 13 1 16,-22-13 1-16,22 5 1 15,-22-5 2-15,23-7-1 16,-10 1 3-16,-13 6-3 15,27-12 1-15,-11 1 0 16,1 2-3-16,2-2 2 16,-2 5-2-16,4-3 2 15,-1 5-2-15,0 1 0 16,-3 4-1-16,-1 4-2 0,-1 3 1 16,-15-8 0-16,21 18-1 15,-14-5 0-15,-7-13 0 16,13 17 0-16,-13-17 1 15,13 7 4-15,-13-7-2 16,21-1-1-16,-8-8 2 16,1 2 1-16,2-2 1 15,-2-4 2-15,4 3 0 16,-5 4-1-16,1 2 1 16,-14 4-3-16,22 1-3 15,-22-1-8-15,14 16-15 16,-5 4-19-16,-5-2-30 0,3 5-12 15,-4-4-2-15,3-1 58 16</inkml:trace>
  <inkml:trace contextRef="#ctx0" brushRef="#br0" timeOffset="491356.7954">29255 2597 47 0,'-11'-23'81'0,"-8"-13"-1"15,7 13-29-15,-3-3-20 16,3 0-12-16,1 7-7 15,2 0-11-15,6 5-18 16,-1 1-22-16,4 13-18 16,13-12-15-16,5 15 1 15,1-1 13-15,9 1 51 0,2 4 7 16,2 3 0-16,4 4 3 16,-5-1 48-1,4 2 15-15,-10-11 1 16,1 8-14-16,-6-7-24 0,-6 4-12 15,-14-9-10-15,17 3-5 16,-17-3-2-16,0 0-2 16,0 0-1-16,-21 12 4 15,5-7 2-15,2-2 2 16,-4 4 1-16,4 8 0 16,14-15 0-16,-22 27-4 15,12-4-3-15,9-4-3 0,-1 3-1 16,4-3 0-1,3-4 0-15,-5-15 0 16,16 18 3-16,-16-18 2 16,29-19 4-16,-13-3 1 0,3-5-1 15,1-9 0-15,-4-9-1 16,-2-11 1-16,-1-15-2 16,-4-4 1-16,-3-1-2 15,-3 2 2-15,-3-4-3 16,-2 15 4-16,-1-2-1 15,2 16-1-15,-4 11 0 16,3 18-2-16,2 20-4 16,0 0 1-16,0 0-3 15,-9 29-2-15,9 5 3 16,3 13 0-16,1 2 0 16,2 5 3-16,3 6 3 15,-1 2 0-15,4-2 2 0,2-3 0 16,3-5-1-16,5-9 0 15,3 6-1-15,4-10 1 16,4-10 1-16,4-5 1 16,2-14 0-16,3-2 0 15,-2-7 0-15,-1-8-2 16,-1-13 3-16,-6-6-4 16,-5-11-1-16,-8-10-2 15,-3-11 3-15,-6-8 0 16,-6-5 2-16,-2 8 2 15,-5 5-2-15,0 5 2 16,-2 11-1-16,3 16 5 0,-1 13-8 16,3 13 1-16,-3 26-4 15,1 4 1-15,4 7-1 16,1 13-1-16,1 4 2 16,0 3-4-16,1 8 4 15,-1-2-1-15,2-4 1 16,-2-4-4-16,2-3 0 15,-6-9-7-15,3-2-5 16,-5-10-3-16,2-2-4 16,-5-11-2-16,5-18 1 15,-22 5 4-15,5-15 9 16,-7-8 10-16,-4-13 12 16,-1 1 4-16,-7-5 8 0,5 8 3 15,-2-5 2-15,7 12-1 16,2 3-5-16,8 7-6 15,16 10-6-15,0 0-4 16,1-21 0-16,25 11-6 16,18 2-4-16,12-10-9 15,22 4-18-15,7-12-43 16,25 9-9-16,1-4-1 16,1 10 17-16</inkml:trace>
  <inkml:trace contextRef="#ctx0" brushRef="#br0" timeOffset="496925.3888">22543 3371 11 0,'0'-21'85'0,"-9"-2"-1"16,2 9-35-16,-4 1-30 15,11 13-8-15,-26 1-8 16,7 11-6-16,-1 17-2 15,-5 14-1-15,1 19 0 16,-4 9 0-16,4 12 3 16,-1 11 6-16,5 4 1 0,4 9-2 15,6-2 2 1,7-1-3-16,9-6 0 16,7 0-1-16,10-7-2 0,6-8-7 15,10-8-1-15,4-13-1 16,12-10-2-16,1-18-18 15,8-5-20-15,-2-23-31 16,7-13 44-16,3-16 38 16</inkml:trace>
  <inkml:trace contextRef="#ctx0" brushRef="#br0" timeOffset="497734.1518">23999 3405 28 0,'0'0'89'0,"-12"-22"-5"16,-3 22-6-16,-10 16-77 16,-7 5-5-16,-1 13-2 15,-6 12 3-15,-3 9-2 16,2 7 1-16,0 7 0 15,6 4 3-15,8-4 1 16,9-1 0-16,8-11 2 16,8-3-3-16,11-9 2 15,6-4 0-15,10-5 2 16,7-4-2-16,6-9 0 0,4 0-1 16,2 2-1-16,-2-5 1 15,-1 6-1-15,-6-6 0 16,-8 3-1-16,-10-1 1 15,-7 4-1-15,-11-3 3 16,-11-4 1-16,-4 1 0 16,-7-7 0-16,-4 0 2 15,-1-4 0-15,-1-6 0 16,1-3-1-16,5-8-1 16,5-2 1-16,4-6-1 15,10-4 0-15,3-4-2 16,9-5 3-16,6 6-3 0,8-5 1 15,8 4-1-15,5 4 0 16,6-1 0-16,1 7-1 16,2 5 2-16,-1 6-2 15,-3 2 0-15,-2 5 0 16,-3 5 1-16,-7 1 1 16,-5 7-1-16,-4 5-1 15,-1-2 0-15,-6 2 0 16,2-1 1-16,-7 3-1 15,-1-9 1-15,2-2-2 16,-9-13 2-16,17 15 0 16,-17-15 1-16,16-6 1 15,-7-8 0-15,1-5 1 0,-1-1 0 16,-1-2 0-16,1 2 1 16,-2-2 0-16,0 8 0 15,-1-2-2-15,-6 16 1 16,0 0-1-16,18 1-2 15,-14 14-2-15,2 2-3 16,1 10 0-16,0-1-2 16,2 6-1-16,-2-3-5 15,2 1-6-15,-4-8-8 16,6 3-21-16,-11-25-36 16,0 0 2-16,0 0 70 15</inkml:trace>
  <inkml:trace contextRef="#ctx0" brushRef="#br0" timeOffset="497908.9985">24438 4002 22 0,'-10'-21'92'16,"2"5"-2"-16,1 0-9 16,7 16-82-16,-13-13-21 15,13 13-15-15,0 0-26 16,3 30-22-16,3 4 9 15,-5 9 76-15</inkml:trace>
  <inkml:trace contextRef="#ctx0" brushRef="#br0" timeOffset="498038.3118">24433 4825 12 0,'0'20'79'0,"2"0"0"16,-2-20-54-16,-6 19-56 15,6-19-39-15,0 0-4 16,0 0 55-16</inkml:trace>
  <inkml:trace contextRef="#ctx0" brushRef="#br0" timeOffset="499543.8247">25331 4155 33 0,'0'0'90'16,"0"0"-6"-16,0 0-8 15,-19-10-82-15,3 7-2 16,-7 2-1-16,-3 2 2 0,-6 5 3 16,-2 1 3-16,-2 9 2 15,0 4 2 1,2 11 3-16,7 5-5 16,5 7-1-16,9 2-7 0,8-2-2 15,10-1-4-15,8-7 2 16,8-8 5-16,4-13 1 15,3-12 6-15,4-19 2 16,-2-18 7-16,3-10 1 16,-7-14 1-16,-1-13-7 15,-4-13-2-15,-3-9 0 16,-7-8-1-16,-2-2 2 0,-6 4-1 16,-3 5 5-16,-5 11-2 15,0 16 11-15,-3 9-3 16,1 22-4-1,0 12-5-15,7 25-5 0,0 0-4 16,-13 32-3-16,11 5-4 16,2 4-1-16,3 15-1 15,0 0 3-15,4 9 6 16,1 2 3-16,3 2 1 16,2-4-2-16,3-3 6 15,3 0-2-15,5-6 1 16,2-4 0-16,3-6-2 15,3-5 0-15,0-12 1 16,1-8 1-16,-1-8-2 16,-1-8 3-16,0-11 0 15,-5-1-1-15,-3-8 0 16,-3-5-1-16,-3 1 0 0,-2 2 2 16,-5 2 0-16,-4 2-1 15,-6 13 2-15,5-14-4 16,-5 14 0-16,0 0 0 15,0 0-1-15,6 17-2 16,-2-4 0-16,4 6 1 16,2 3-4-16,4-1 4 15,2 4-1-15,3-3 0 16,4-4 2-16,0 0 1 16,3-4-1-16,0-7-1 15,-4-4 3-15,1-3-1 16,-5-4 2-16,1-5-2 0,-6-1 0 15,-13 10 1-15,17-26-1 16,-12 12 0-16,1-4 1 16,-6 18-1-16,5-24-2 15,-5 24 4-15,6-22-3 16,-6 22-1-16,6-14 1 16,-6 14 1-16,0 0-2 15,16-5 0-15,-16 5 0 16,14 3-2-16,-14-3 2 15,22 16 1-15,-9-4-2 16,1-1-1-16,2 4 4 16,1-2-3-16,4 1 1 15,2 2 0-15,1-6 1 0,4 3-2 16,0-7 1-16,0-2-2 16,2-4-1-16,-1-3 2 15,-2-4-1-15,-2-4 1 16,-3-5 1-16,-5-3 1 15,-3-1 1-15,-4 0 2 16,-5-2 1-16,-2 5 0 16,-8 1 0-16,5 16-1 15,-13-21-1-15,13 21 1 16,-18-5-5-16,18 5-1 16,-18 8-3-16,18-8 1 15,-11 26-3-15,8-1 3 0,4 12-2 16,4 8 0-16,3 13 0 15,1 13 6-15,4 9-1 16,1 10-3-16,5 2 4 16,0 5-7-16,1 5 2 15,-1-2-5-15,0-2 2 16,-4-9-7-16,-2-2 9 16,-5-12 0-16,-7-7 1 15,-2-15 3-15,-8-15 6 16,-5-12 5-16,-7-15 4 15,0-12 0-15,-7-17-5 16,-1-10 3-16,-2-14-2 16,2-10 2-16,3-6-2 0,4-4-1 15,5-3-1-15,7 6-1 16,10 7 2 0,6 6-2-16,8 10-3 15,5 4-5-15,7 10-7 0,1 5-7 16,5 7-11-16,-6-2-11 15,6 10-29-15,-8-7-16 16,-2 5 45-16</inkml:trace>
  <inkml:trace contextRef="#ctx0" brushRef="#br0" timeOffset="499743.4425">25779 4769 9 0,'-21'14'87'15,"8"-1"-21"-15,13-13-61 16,0 0-73-16,17-4-23 16,-2 4 84-16</inkml:trace>
  <inkml:trace contextRef="#ctx0" brushRef="#br0" timeOffset="501212.2689">27546 3919 15 0,'14'-3'98'16,"-14"3"-18"-16,-22 4-11 0,4 2-79 16,-14 1-8-16,-1 9 3 15,-6 3 1 1,-5 4 6-16,0 7 4 15,-1 5 9-15,6 8 5 0,3 3 1 16,10 8-3-16,9-2-4 16,5 1-4-16,11-4-1 15,8-4-3 1,6-6 3-16,7-9 3 0,6-15 0 16,3-13 2-16,1-17 2 15,3-16 1-15,-1-12 0 16,0-13-1-16,0-18-4 15,-4-12 0-15,-3-13-2 0,-3-12 0 16,-5-3 2 0,-3 6 3-16,-6 4-1 15,-1 10 3-15,-7 12 5 0,1 17-3 16,-5 16 3-16,0 19-2 16,-5 13-3-16,9 17-5 15,-19-12-2-15,19 12-3 16,-24 20-4-16,11-1 0 15,1 11-2-15,2 11-1 16,4 14 0-16,2 7 2 16,2 11 1-16,4 9 7 15,8 4 1-15,4 3-2 16,5-2 3-16,4-1-1 16,8-5 2-16,0-5 0 15,8-12 2-15,5-9-7 16,0-12 2-16,5-14 2 0,2-16 0 15,1-19 2-15,0-16 0 16,-3-14 0-16,-5-13 0 16,-5-13-5-16,-7-8 4 15,-9-7 0-15,-7 2-1 16,-9 3 4-16,-5 1-4 16,-5 8 2-16,-7 11-1 15,-3 11 5-15,-2 11-6 16,0 11 0-16,-1 11-2 15,-2 9-5-15,2 12-1 16,-1 7-1-16,6 9-1 16,1 6-1-16,4 10 3 15,0 2 3-15,7 8-2 0,5 0 2 16,1 1 2-16,6 0 1 16,0-5 2-16,3-4 0 15,3-5 1-15,1-4-3 16,2-12 5-16,-1-6-1 15,1-13 1-15,1-4-2 16,-1-7 2-16,0-6-2 16,-4-3 1-16,-2-5-3 15,-3 1 1-15,-1 1-1 16,-4 3 1-16,-8 13 0 16,10-17-3-16,-10 17 1 15,0 0-1-15,0 0-2 0,13-4 2 16,-13 4 0-16,11 15-2 15,-11-15 0-15,18 18 1 16,-18-18 0-16,26 17 1 16,-10-4 2-16,0-1-1 15,3-2 0-15,-1-2 1 16,3 0-3-16,0 0 1 16,1-2 1-16,-2-3-1 15,-1-6 1-15,-2 0 0 16,1-4 2-16,-18 7 0 15,23-12 2-15,-23 12 1 16,13-16 0-16,-13 16-1 16,0 0-1-16,0 0-3 0,0 0-4 15,0 0-3-15,0 0-4 16,-6 28 1-16,3-2-3 16,6 14-2-1,-2 8 0-15,7 12 5 0,0 10-1 16,2 6 4-16,2 9 0 15,2-1 0-15,-1 1 2 16,-1-3 3-16,-2-4 1 16,-3-7-1-16,-4-6 6 15,-6-10-1-15,-1-12 2 16,-6-8 2-16,-2-11 1 16,-7-14 1-16,1-11-1 0,-4-14 0 15,0-12-2-15,2-13 2 16,0-11-4-16,4-8 1 15,5-6-1 1,3-6-4-16,7-2 0 0,5-1-4 16,5 1-7-16,8 5-28 15,-4-9-40-15,7 4-6 16,-2-2 18-16</inkml:trace>
  <inkml:trace contextRef="#ctx0" brushRef="#br0" timeOffset="501410.864">28613 3355 58 0,'0'0'97'0,"-14"-13"-7"16,14 13-10-16,0 0-81 0,-23 23-13 15,10 7-9-15,-10 5-12 16,-3 21-20-16,-13 3-35 15,1 15 4-15,-9-1 66 16</inkml:trace>
  <inkml:trace contextRef="#ctx0" brushRef="#br0" timeOffset="501776.5039">27143 3728 14 0,'-17'3'99'15,"17"-3"-3"-15,-22-1-4 16,22 1-59-16,22-13-27 0,7 1-7 16,18-4-5-16,12-4-10 15,21 4-24-15,5-8-48 16,17 8-2-16,4-6-3 15,-1 4 88-15</inkml:trace>
  <inkml:trace contextRef="#ctx0" brushRef="#br0" timeOffset="504296.1629">4174 5522 21 0,'0'0'86'16,"-10"14"-1"-16,10-14-6 0,0 0-69 16,-14 3-9-16,14-3-1 15,0 0 1-15,0 0-5 16,0 0 0-16,0 0 0 15,16-11 0-15,-9-5 2 16,1-3 1-16,2-6 3 16,-1-3-3-16,0-4 6 15,-3-3-1-15,-1 2 2 16,0 0 0-16,-2 3 0 16,-3 2 1-16,1 8 1 15,-2 3-2-15,-1 4-1 16,2 13 2-16,-3-13-3 15,3 13-2-15,0 0 0 0,0 0-2 16,0 0-1-16,2 14 0 16,-2-14-1-16,3 23-1 15,-2-8 1-15,0 5 2 16,-1 3-1-16,2 4 1 16,-2 6 1-16,0 4 0 15,0 0-1-15,0 1 4 16,0 2-1-16,-2 0 2 15,2-2-1-15,0-2 1 16,-1-3-2-16,1-4 0 16,-1-4 0-16,-1-1-5 15,-1-4 0-15,0-4-1 0,-1-1 0 16,0-1-1-16,-2-1 3 16,6-13 0-16,-15 20 1 15,15-20 1-15,-15 13 2 16,15-13 0-16,-19 9 1 15,19-9 1-15,-20 4-1 16,20-4 1-16,-21 2 4 16,21-2-5-16,-17 2 5 15,17-2-6-15,0 0 5 16,-13 2-7-16,13-2 3 16,0 0-3-16,19 3-4 15,-5-8 5-15,9 4-9 16,6-3 3-16,12-2-9 0,12-3-11 15,5-10-32-15,14 2-32 16,0-6-3-16,9 0-6 16</inkml:trace>
  <inkml:trace contextRef="#ctx0" brushRef="#br0" timeOffset="506195.8975">28890 4623 1 0,'0'0'54'15,"18"11"33"-15,-18-11-6 0,0 0-63 16,20 6-11-16,-20-6-4 16,20 9-1-16,-20-9-1 15,22 10 0-15,-22-10 0 16,20 7 1-16,-20-7 1 16,16 3-2-16,-16-3 2 15,0 0 1-15,16-10 2 16,-16 10-3-16,5-22 0 15,-2 5-1-15,-1-2 2 16,-1-2-1-16,1-4 0 16,-1-1-1-16,0 2-3 15,1-2 5-15,-1 3-3 0,-2 5 4 16,2 5-4-16,-1 13 2 16,0-20-1-16,0 20 0 15,0 0-1-15,0 0-2 16,0 0 1-16,0 0-6 15,0 0 5-15,-1 14-2 16,-1 1 0-16,4 4 0 16,-1 5 2-16,2 5-1 15,0 4 1-15,1 2 0 16,2-1-3-16,1 7 7 16,-1-2-5-16,1-3 5 15,2-1-5-15,0-4 5 16,-1-2-5-16,0-1 4 0,-1-2-4 15,-4-6-6-15,1-3-1 16,0 2-7-16,-5-5-4 16,1 2-2-16,-6-3 0 15,6 0 2-15,0-13 4 16,-6 17 4-16,6-17 6 16,0 0 9-16,-17 18 7 15,17-18 5-15,-14 1 4 16,1-1 0-16,13 0-1 15,-23 0 1-15,23 0 0 16,-24 3-6-16,24-3 0 16,-15 0-5-16,15 0 0 0,0 0-2 15,-15-4-1-15,15 4-1 16,0 0 0-16,0 0 0 16,0 0-1-1,0 0-1-15,0 0 1 0,0 0 1 16,19-5-2-16,-6 4 2 15,3-2-2-15,4 0 1 16,3 2 0-16,2-5 1 16,3 4-3-16,1 1 0 15,0-3 1-15,-3 2-3 16,0-1 2-16,-3 2-2 16,-1 0 0-16,-5-1 0 15,-1 1 3-15,-3-1-2 0,-13 2 0 16,17 2-1-16,-17-2-4 15,0 0-5 1,0 0-11-16,0 0-21 16,0 0-49-16,0 0-1 0,-17 7-2 15,17-7 92-15</inkml:trace>
  <inkml:trace contextRef="#ctx0" brushRef="#br0" timeOffset="507313.0467">29690 3319 1 0,'0'0'37'15,"-2"-16"44"-15,2 16-2 16,2-16-44-16,-2 16-14 16,4-15-3-16,-4 15-2 15,9-15-4-15,-9 15-2 0,18-9-3 16,-5 5 0-16,3 2-2 16,7 1-3-16,5 4 1 15,5 1 0-15,6 6-1 16,4-1 0-16,3 4 2 15,3 7 0-15,3 4-3 16,3 7 2-16,-1 6-3 16,0 8-2-16,1 8-1 15,-3 9-1-15,-3 6-1 16,-6 3 0-16,-2 8 0 16,-11 2-2-16,-7 3 2 15,-8-2-1-15,-10 3 5 16,-6 0-2-16,-8 2 1 0,-5-4-8 15,-2 3-16-15,-10-11-56 16,6 2-3-16,-8-13-3 16,2-18 75-16</inkml:trace>
  <inkml:trace contextRef="#ctx0" brushRef="#br0" timeOffset="513098.9566">26020 5209 1 0,'0'-19'63'0,"0"19"24"16,0 0-7-16,-10-17-67 15,10 17-7-15,0 0-3 16,0 0-3-16,0 0 0 16,0 0-3-16,0 0-1 15,0 0-1-15,0 0-1 0,0 0 2 16,0 0-1-16,-4 21 2 15,8 1-2-15,1 8 0 16,2 9 2-16,3 12 4 16,2 6 0-16,3 8-1 15,1 7 1-15,0 2 1 16,3 5-1-16,0 2 2 16,-2 4 0-16,2-2-3 15,1 0 3-15,-1 2 4 16,-3-1-1-16,2 1 2 15,-3-1-3-15,-1-6 2 16,1-5-3-16,-2-2 4 0,-3-2-4 16,-2-4-4-16,2-6 1 15,-2-7 0-15,0-5 1 16,-2-9 0-16,0-6 1 16,-2-6-2-16,0-8 2 15,-1-5 0-15,-3-13 1 16,5 14-1-16,-5-14 0 15,0 0 0-15,0 0-1 16,0 0-1-16,0 0-5 16,0 0-7-16,0 0-14 15,0 0-29-15,0 0-34 16,0 0 2-16,-2-32 49 16</inkml:trace>
  <inkml:trace contextRef="#ctx0" brushRef="#br0" timeOffset="513958.2773">26336 5588 38 0,'0'0'45'15,"-15"-13"-7"-15,15 13-7 0,0 0-7 16,-16-16-3-16,16 16-9 16,-8-13 0-16,8 13-4 15,0 0 0-15,0 0-1 16,-7-13 0-16,7 13-2 16,0 0 0-16,0 0 0 15,0 0-2-15,0 0-2 16,-13 10-1-16,13-10 3 0,-3 16-4 15,5-3 4 1,1 8-4-16,1 4 2 16,2 4-1-16,4 5 3 15,0 3-4-15,3 8 0 0,1 4 1 16,2 3-3-16,2 3 0 16,-3-1 2-16,3 6-1 15,-2 2-1-15,0 3 6 16,-3-2 1-16,-2-1-1 15,-1 0 2-15,0 2-1 16,-1-7 1-16,0 0-2 16,-4-5 4-16,3-6-8 15,-3-4 3-15,3-5-2 16,-4-4 2-16,0-7 0 16,1-4 1-16,-3-2-1 15,1-7-1-15,-3-13 1 16,3 19 1-16,-3-19 0 0,0 0-3 15,0 0 0-15,0 0-5 16,0 0-4-16,0 0-10 16,0 0-12-16,0 0-23 15,0 0-33-15,0 0 1 16,0 0 61-16</inkml:trace>
  <inkml:trace contextRef="#ctx0" brushRef="#br0" timeOffset="514671.7516">26149 6757 12 0,'0'0'95'16,"-23"6"-1"-16,23-6-3 16,0 0-71-16,-18 4-15 15,18-4-3-15,0 0-1 16,0 0-5-16,-10 14-1 16,10-14 1-16,0 13-2 15,0-13 2-15,0 22 2 0,0-22 1 16,5 23-1-16,-1-4 3 15,-1 1-1-15,1 3 1 16,2 0 1-16,1 3 0 16,2 0 1-16,1 7-2 15,4 2 0-15,-1 3 4 16,5-1-2-16,0 1 2 16,3-1-1-16,2-1 1 15,-2-1-1-15,2-3 1 16,-2-7 0-16,-1-1-4 15,-1-7 1-15,-5-1 0 16,-14-16 1-16,23 19-1 0,-23-19 0 16,13 7 1-16,-13-7-1 15,0 0 1-15,0 0-1 16,17-18-1-16,-17 18 0 16,16-26 0-16,-7 5 2 15,5-4-7-15,1-4 9 16,1-8-8-16,4-2 2 15,0-6-3-15,3-2 2 16,2-1-1-16,-1 0-3 16,4 1 9-16,0-2-9 15,1 3 8-15,-1 2-1 16,-1 7 1-16,-2 2-2 16,-4 5 2-16,1 4-2 0,-6 6 1 15,-5 5-1-15,-11 15-5 16,19-16-3-16,-19 16-14 15,0 0-27-15,17-7-41 16,-17 7-4-16,0 0 9 16</inkml:trace>
  <inkml:trace contextRef="#ctx0" brushRef="#br0" timeOffset="515367.5735">24911 7744 2 0,'-2'-16'90'16,"2"16"-2"-16,-7-17-2 16,7 17-71-16,-13-8-7 15,13 8-5-15,0 0-3 16,-16 31 2-16,13-1-4 0,1 12 0 16,0 10 1-16,4 13 0 15,3 10 1-15,4 10 3 16,1 4 0-1,3 1-3-15,-1-1 4 0,2-4 2 16,-1-4-3-16,0-12 2 16,-3-8-2-16,-1-10 2 15,-2-11-4-15,-3-10 1 0,1-10-9 16,-5-20-14 0,0 0-28-16,0 0-34 15,-9-34-5-15,-4-5 14 16</inkml:trace>
  <inkml:trace contextRef="#ctx0" brushRef="#br0" timeOffset="515700.6048">24243 7605 70 0,'0'0'97'0,"-23"5"-2"0,23-5-40 15,0 0-44-15,-6-15-5 16,6 15-4-16,29-13-3 16,-6 6 3-16,7 1-4 15,9 0-1-15,9-2 0 16,11 1-1-16,9-4-2 15,7 4-3-15,0-4-4 16,6 6-11-16,-5-3-11 16,8 8-23-16,-8-3-26 15,-4 6-2-15,-7 2 77 16</inkml:trace>
  <inkml:trace contextRef="#ctx0" brushRef="#br0" timeOffset="516950.4892">25081 8498 20 0,'0'0'91'0,"-14"15"-2"16,14-15-5-16,-13-16-73 15,18 0-11-15,1-1-2 16,4-3 0-16,0-5-3 16,3 2 1-16,-1-2 3 15,1 4 0-15,1-1 2 16,-3 8 3-16,1 1 0 15,-12 13 2-15,19-9-3 16,-19 9 0-16,19 6-3 16,-19-6 1-16,20 21-2 15,-10-6 1-15,-1 4-1 16,0 4-1-16,-2 3 4 16,0 1-1-16,-3 5 0 15,2-3-2-15,0 0 4 0,-2-1-3 16,3-2 1-16,1-4-2 15,-1-6 8-15,-7-16-8 16,17 17 4-16,-17-17-1 16,16-6 0-16,-16 6-1 15,13-24 0-15,-6 4 0 16,-1-2-7-16,0-4 8 16,-3 0-3-16,1 2 3 15,-4 1-2-15,1 1 2 16,-2 7 2-16,1 3 0 15,0 12 1-15,0 0-2 0,0 0 0 16,0 0-2-16,0 0-1 16,0 0-2-16,0 0-1 15,-7 25-1-15,7-12-1 16,3 5 1-16,0-1-1 16,1 5 4-16,2-2-1 15,2-1 2-15,1-3 0 16,1-1 1-16,-10-15 0 15,22 21 0-15,-9-14 2 16,1-6-3-16,-1-2 4 16,2-5-4-16,0-1 2 15,-2-5-1-15,0-1 0 16,-1-1 1-16,0-1-1 16,-5 1 1-16,0 1-3 15,-7 13 3-15,6-20-1 16,-6 20 3-16,1-13-3 15,-1 13 2-15,0 0-2 0,0 0-1 16,0 0 0-16,0 0-3 16,0 0 1-16,-3 16-4 15,3-16 2-15,3 19-1 16,-3-19 0-16,7 23 2 16,-7-23 2-16,15 26-1 15,-5-13 8-15,3-3-5 16,1-5-1-16,2-2 2 15,4-1 0-15,1-5 0 0,-1-4-1 16,0-8 1 0,2 1-7-16,-4-4 7 15,0 1 0-15,-4 1-1 16,-2 0 0-16,-4 1 0 0,-2 2 1 16,-6 13 1-16,2-16 1 15,-2 16 0-15,0 0-1 16,0 0 1-16,-13-2-2 15,13 2 0-15,0 0-4 16,-13 22 0-16,10-9-2 16,1 1 2-16,1 4-2 15,1 3 0-15,1 1 0 16,4 5 1-16,2-1 7 16,3-3-5-16,1-1 4 15,5-5-8-15,2-4 2 16,3-4-5-16,-1-8 4 0,2-5-11 15,0-7-3-15,-1-2-7 16,-2-9-10-16,-2 2-5 16,-5-9-20-16,0 0-17 15,-5-4 33-15</inkml:trace>
  <inkml:trace contextRef="#ctx0" brushRef="#br0" timeOffset="517166.894">25567 8103 54 0,'-21'3'87'16,"3"-2"0"-16,18-1-43 16,-15 0-39-16,15 0-11 15,0 0-8-15,0 0-17 16,14 29-46-16,-1-4-7 15,3 5 20-15,-3 8 64 16</inkml:trace>
  <inkml:trace contextRef="#ctx0" brushRef="#br0" timeOffset="517316.6386">25667 8998 108 0,'-6'24'87'0,"-1"-5"-22"16,7-19-96-16,0 0-54 16,-16-13-4-16,16 13 35 15</inkml:trace>
  <inkml:trace contextRef="#ctx0" brushRef="#br0" timeOffset="519018.17">26650 8190 82 0,'0'0'90'0,"0"0"-5"15,-26 8-40-15,5 0-36 16,-3 3-8-16,-5 6-3 16,-6 9 0-16,-1 3 0 15,-3 6 1-15,-1 4 4 16,1 1 0-16,3-1 3 16,6 0-3-16,4-6 1 0,8-5-3 15,4-5 0-15,7-7-3 16,7-16-1-1,5 17-1-15,-5-17 2 16,26-3 3-16,-7-6-1 0,1-1 3 16,5-1-1-16,-1-4 3 15,2 2-1-15,-3 0 1 16,1 3-3-16,-3 3 0 16,-2 3 0-16,0 2-2 15,-5 4-1-15,2 6-3 16,-2 4 1-16,1 5-3 15,-2 9 4-15,1 6-3 16,-1 4 2-16,0 9-3 0,-1 5 3 16,-2 5-2-16,-1 4 1 15,-1 0 0 1,-1-1 0-16,-4-2 2 16,-1-2 0-16,-4-4 1 0,-1-8 1 15,-2-6 3-15,-1-10 2 16,-3-7 1-16,9-19 0 15,-17 13-1-15,17-13 2 16,-19-23-2-16,10-2 1 16,1-12-2-16,2-8 0 15,3-10-1-15,2-7-3 16,4-7 1-16,2-5 2 16,7 2-3-16,2 1-3 0,4 7 3 15,0 6-5-15,4 12 3 16,1 5-1-1,-1 12 3-15,-2 8-4 0,-4 8 4 16,0 7 4-16,-16 6-2 16,21-1 2-16,-21 1-1 15,0 0 0-15,15 17-3 16,-15-17 2-16,10 24-2 16,-6-11-1-16,2 5-1 15,1-2 0-15,0 4 1 16,4-1 3-16,0 1-4 0,1-4 5 15,2-3-2-15,2-2 2 16,3-5-1 0,-2-3 3-16,5-10-4 15,1-6-5-15,0-5 6 16,1 0-4-16,1-7 2 0,-3-1-3 16,-2-3 4-16,-2 2-4 15,-5 2 4-15,-2 4 1 16,-7 0-1-16,-1 6 0 15,-3 15 2-15,-6-19-2 16,6 19 2-16,-13-5-2 16,13 5 0-16,-17 12 0 15,17-12 0-15,-19 19-1 16,19-19-2-16,-14 24 1 16,6-6-2-16,5-1 1 15,3 0-1-15,2 1 1 16,2-1-2-16,2 0 3 0,1-2-1 15,-7-15-1-15,19 20 1 16,-19-20 1-16,22 8 1 16,-9-10 0-16,0-4 0 15,0-4 1-15,0-2 1 16,-1-2 1-16,-1-1 0 16,0 1-1-16,-2-1 0 15,-2 2 0-15,-3 0 0 16,-4 13 0-16,9-14-2 15,-9 14-1-15,0 0-1 16,0 0 0-16,17-1-1 16,-17 1 1-16,12 13-1 0,-12-13 0 15,16 20 1-15,-16-20 0 16,23 21 2-16,-23-21-1 16,24 23 2-16,-9-14-1 15,-1 0 1-15,2-3 1 16,0-4-1-16,1-2 1 15,-1-2-1-15,1-4 1 16,4-4-1-16,-4 0 2 16,2-3-2-16,-1-3 2 15,0 1-1-15,-4 2 1 16,-2 0-1-16,-12 13 0 16,17-17 1-16,-17 17-1 15,0 0-1-15,14 4-1 0,-14-4-1 16,8 18 0-16,-8-18 0 15,13 23-1-15,-6-10 0 16,-7-13 2 0,16 16-1-16,-16-16 1 0,21 7 0 15,-21-7 1-15,24-4 1 16,-12-5-1-16,-12 9 0 16,24-23-1-16,-13 5 2 15,-1 4 0-15,-3-5-1 16,-1 1-1-16,-6 2 2 15,-1-2-2-15,-5 2 1 16,0 1 0-16,6 15 0 16,-21-24 0-16,6 16-1 0,-1 1 1 15,0 2-1-15,1 2-2 16,-4 5-2 0,-4 5-3-16,1 2-10 15,-4-2-12-15,4 9-22 0,-9-3-39 16,5 4 3-16,-6-1 0 15</inkml:trace>
  <inkml:trace contextRef="#ctx0" brushRef="#br0" timeOffset="519271.5757">26830 8048 46 0,'-16'7'97'16,"16"-7"-5"-16,0 0 0 16,-17 5-74-16,17-5-20 15,0 0-22-15,0 0-45 16,-3 21-17-16,3 0-6 15,-3 2 21-15</inkml:trace>
  <inkml:trace contextRef="#ctx0" brushRef="#br0" timeOffset="521268.5873">27981 8360 38 0,'-4'14'91'16,"2"-1"-3"-16,2-13-8 15,0 0-70-15,0 0-17 16,0 0-1-16,0 0-1 16,0 0 1-16,21 6 0 15,-8-9 4-15,1-1 5 16,6-6 4-16,3-5 4 0,2-2-1 15,-1-3 1 1,2-8-1-16,-4-6 0 16,0-5-1-16,-6-4-2 15,-3-5-1-15,-8-5-3 16,-5-7 6-16,-4-3-7 0,-3 1-1 16,-3 1-1-16,-3 4 1 15,-2 5-1-15,2 5 0 16,-1 11 2-16,-1 12-8 15,2 8 8-15,-1 6-1 16,1 8 0-16,0 5 0 16,0 6 0-16,0 4 0 15,2 4 0-15,0 6-2 16,4 9 0-16,3 3-1 16,2 11 1-16,2 9 1 15,3 4-2-15,5 7 2 16,-1 3 0-16,1 2 3 0,3-2 0 15,0 2 0-15,-1-6-1 16,2-6 1-16,-2-2 2 16,1-10 3-16,-2-5-2 15,3-10 2-15,-4-6-2 16,-1-12 4-16,-7-14-4 16,13 7 1-16,-13-7-1 15,9-21-2-15,-6 0 2 16,1 1-2-16,1-6 1 15,-1-1-3-15,3-1 3 16,-1 1 0-16,3-2-1 16,1 2-3-16,3 2 2 0,0 5-3 15,5 1 2-15,1 6-2 16,1 3 0-16,-1 3 0 16,0 4-1-16,-3 5 2 15,-2 3-1-15,1 4 3 16,-7 4-3-16,-1 1 3 15,1 7 0-15,-3-1 0 16,3 4-1-16,-3 1 1 16,3 1-1-16,-3-3 0 15,3 1 0-15,-3-2 4 16,4-5-3-16,-2-4 0 16,2 0-1-16,-9-13 0 15,16 10 0-15,-16-10-1 0,19-10 1 16,-19 10-5-16,18-26 2 15,-9 8 0-15,0-5 2 16,-2-2 1-16,0-1 0 16,-1 3 1-16,-2 1 2 15,1 4 1-15,-4 3 0 16,-1 15 2-16,4-14-2 16,-4 14 0-16,0 0-2 15,0 0-3-15,0 0-1 16,0 0-2-16,3 20-1 15,-3-20 0-15,2 22-1 16,-2-22 1-16,7 26 2 16,-4-12 1-16,2 2 1 0,1-2 1 15,-6-14 0-15,18 23 1 16,-18-23-1-16,21 13 0 16,-8-13-1-16,0-3 1 15,-13 3-1-15,19-17 0 16,-13 3 3-16,-5-5-2 15,-2-3 2-15,-5-2 0 16,-6-2 3-16,-1 3-1 16,-1 0 2-16,1 2-2 15,0 4 2-15,1 4 0 16,12 13 0-16,-14-11-1 16,14 11-3-16,0 0-2 0,0 0-3 15,0 0 0-15,14 10-3 16,-1-7 1-16,8-2-1 15,0 2 1-15,5 0 1 16,3-3 2-16,3 0 2 16,1 1 0-16,0-1 1 15,-1-1-1-15,-2-1 1 16,-1-5-3-16,-3 1 3 16,-1 1-1-16,-5-1 2 15,-4 0-1-15,-16 6 0 16,20-7 2-16,-20 7-3 15,0 0 0-15,0 0 0 16,0 0 0-16,-15 10-2 16,15-10 1-16,-23 14 1 0,10-4-1 15,0 2 2 1,-2 4 0-16,-1 6-1 16,0 1 1-16,0 1 0 0,3 1-1 15,3-1-4-15,1-1 2 16,2-4-1-16,3-6 0 15,4-13 1-15,0 0-1 16,0 0 1-16,13 6 2 16,-13-6 2-16,14-20 0 15,-5 7 1-15,1-2 0 16,0-4 2-16,-1 2 0 0,-1 1 0 16,-1 0-1-16,1 3 0 15,-8 13-3 1,8-17 3-16,-8 17-4 15,0 0 0-15,0 0-2 0,0 0-1 16,9 14 0-16,-9-14-2 16,6 18 2-16,-6-18-1 15,11 23 4-15,-11-23-1 16,18 20 2-16,-18-20 2 16,21 19 0-16,-5-9 1 15,1-3 0-15,1 0 0 16,2-2-1-16,2-1 1 15,1-3-2-15,0-2-1 16,1-2 1-16,-2-6-1 16,0 1 0-16,-1-5 0 15,-2 0-1-15,-3-2-1 16,-2 2-1-16,-14 13-1 0,20-24-3 16,-20 24-5-16,9-22-14 15,-9 22-35-15,-1-24-27 16,-4 6-2-16,-5-8-2 15</inkml:trace>
  <inkml:trace contextRef="#ctx0" brushRef="#br0" timeOffset="521590.7982">28958 7338 52 0,'0'0'105'16,"0"0"-7"-16,0 0-4 15,0 0-73-15,0 0-20 16,0 0-3-16,-10 22 0 15,-2-2-1-15,-2 3-1 16,-2 3 0-16,0 7 0 16,-2 5-6-16,0 5-11 0,-2-7-33 15,1 12-30-15,-7-9-6 16,3-3-1-16</inkml:trace>
  <inkml:trace contextRef="#ctx0" brushRef="#br0" timeOffset="525254.9723">29988 7970 57 0,'9'15'92'0,"-9"-15"-6"16,0 0-9-16,0 0-67 15,6 16-21-15,-6-16-4 0,7 14 3 16,-7-14-3 0,9 19 4-16,-9-19 3 15,13 21 7-15,-13-21 4 16,14 15 4-16,-14-15 0 0,14 6 3 15,-14-6-2-15,0 0 2 16,13-10-1-16,-13 10-1 16,-1-13-2-16,1 13 0 15,-12-19-1-15,12 19-2 16,-21-19 1-16,5 10-7 16,-1 2 4-16,-2 0-2 15,-1 4 2-15,-1 2-2 16,3 2 1-16,-3 3-1 15,3 2-1-15,0 3 5 16,3 2-2-16,0 4 1 16,2 1-3-16,2 4 3 15,-1 2 0-15,2 3-1 0,3 3 2 16,1 1 1-16,3 1-2 16,3 2 1-16,2-2-1 15,0 2-2-15,6-3 2 16,0-2-1-16,5 1 0 15,2-4-2-15,2-1 2 16,5-4 1-16,2-5 0 16,1-4-1-16,2-5 1 15,2-8 1-15,1-7-2 16,2-6 1-16,1-7 0 16,-4-5 0-16,0-5-1 15,1-4 1-15,-1-4-2 0,-3-2 1 16,-1-2 0-16,-2-2-5 15,-5-1 6-15,0 2-6 16,-4-2 3-16,-4 6-4 16,-1 5 4-16,-2 5-3 15,-4 5 3-15,-4 5 1 16,1 22-2-16,-5-19 2 16,5 19 1-16,-13 2 0 15,13-2-3-15,-20 14 2 16,9-1 0-16,-1 5-1 15,-1 2 3-15,3 3 1 16,1 4-2-16,2 2 0 16,3 4 0-16,5-1 0 0,2 1-1 15,6-1 1-15,2-2-5 16,4-2 2-16,3-4 1 16,5-1 1-16,3-1 0 15,2-2 3-15,2-3-1 16,0 1 2-16,2-4-1 15,-3 2 1-15,1-2-2 16,-5 2-2-16,-1 0 0 16,0-1 1-16,-7-1-4 15,-1 1 1-15,-8 0-2 16,1 1 1-16,-8-1 1 16,-5-1-1-16,-5 1 3 0,-8-4-1 15,1 2 4 1,-10-3-1-16,2-3 4 0,-8-1-3 15,3-3 4-15,0-2 1 16,0-2-2-16,5-5 0 16,1 0-1-16,6-2-1 15,4-2-4-15,13 10-3 16,-16-18-6-16,16 18-9 16,-3-15-21-16,3 15-49 15,0 0-2-15,21-6-3 16,-21 6 22-16</inkml:trace>
  <inkml:trace contextRef="#ctx0" brushRef="#br0" timeOffset="526354.7423">31301 7689 65 0,'0'14'88'16,"-3"-1"-13"-16,3-13-11 15,5 15-89-15,-5-15-4 0,4 16 1 16,-4-16 4-16,7 18 7 16,-7-18 7-16,20 12 11 15,-20-12 10-15,24 0 2 16,-10-4 2-16,-14 4-1 16,25-23-1-16,-14 4-1 15,-1-1 0-15,-6-3 2 16,1-1-3-16,-8-3 0 15,0 0-1-15,-6-5-1 0,-2 6-4 16,-5 0-1 0,-3 3-3-16,0 3 0 15,-1 4 1-15,-1 3-1 0,-2 7 2 16,-1 3 0-16,3 2 2 16,-1 2-1-16,2 3 1 15,0 4 0-15,0 0-2 16,2 5 1-16,1 6-1 15,2 4-2-15,-2 6 1 16,3 4-1-16,-1 6-1 16,-1 3 0-16,3 0-1 15,5 3 0-15,-1-4 1 0,0-2 0 16,9 0 4 0,2-5 0-16,2-1-2 15,6-7 4-15,2 0-2 16,-2-2 2-16,3-2-2 0,6-3 3 15,0-2-7-15,4-3 4 16,1-1-2-16,6 3-1 16,4-3 1-16,2-3-1 15,1 2 1-15,-2-2-1 16,-1 3 0-16,3-2-1 16,-6 1 0-16,-2 0 0 15,-6 0 0-15,2-1 0 16,-5 2-2-16,-3 1 0 15,1 0 1-15,-5 5-2 16,0 0 2-16,-3 0 6 16,3 2-7-16,-12 2 1 15,2 1 0-15,-3-3 2 0,-4 1-1 16,-1-3 2-16,-3-1-2 16,-11 0-5-16,-4-4 7 15,0 0-1-15,-6-3 1 16,-3-3 0-16,-5-3 2 15,-4-4 0-15,-2-1 1 16,5-7-1-16,2 0-1 16,-1-6 3-16,4 0-2 15,2-5 0-15,5 1-1 16,6-5 0-16,4 4-1 16,3-1-1-16,6-1 0 15,4 4 0-15,5-2-1 0,-2 18 0 16,13-21 0-16,-13 21 0 15,20-7-1-15,-7 8-2 16,0 6-3-16,3 6-5 16,-3 7-3-16,1 14-10 15,-14 9-20-15,-1 32-48 16,-27 12-3-16,-19 18-1 16,-33 9 34-16</inkml:trace>
  <inkml:trace contextRef="#ctx0" brushRef="#br1" timeOffset="534657.9949">29819 7312 1 0,'0'0'70'15,"0"0"11"-15,0 0-5 16,-18-7-52-16,18 7-27 16,-18-3-3-16,18 3 2 15,-18-1 0-15,18 1 4 16,-21 6 2-16,21-6 3 0,-17 11 4 16,17-11 0-16,-24 28-1 15,8-7-1-15,-2 7-3 16,-2 5-1-16,-3 4 0 15,-3 7-1-15,0 5-1 16,0 3 1-16,-1 4 0 16,2 6 2-16,2 6 3 15,-1 2 0-15,3 10 1 16,3 2 3-16,2 7-1 16,3 2 1-16,9 9-2 15,1-5-2-15,7-1-2 16,7-3-1-16,8-6-1 0,6-7-2 15,4-9 1-15,4-8-1 16,0-9 2-16,2-12-2 16,1-4 2-16,0-8-1 15,-2-2 1-15,0-8 0 16,-3 0 0-16,0-5-2 16,-4-2 3-16,-2-2-3 15,-5-2 1-15,-1 2-1 16,-5-6 1-16,-14-3-1 15,19 7 1-15,-19-7 1 16,0 0-1-16,0 0 1 16,13 13 1-16,-13-13 1 15,0 0-1-15,0 0-1 0,0 0 0 16,0 0-1-16,0 0-2 16,0 0-7-16,0 0-7 15,0 0-20-15,0 0-54 16,-5-15-8-16,0 2-4 15,5-1-3-15</inkml:trace>
  <inkml:trace contextRef="#ctx0" brushRef="#br1" timeOffset="535808.7175">30327 7347 30 0,'0'0'90'0,"0"0"0"16,15 7-5-16,-15-7-65 15,0 0-10-15,0 0 0 0,0 0-1 16,0 0 1-16,13-6 0 16,-13 6 0-16,0 0 0 15,0 0 1-15,0 0 0 16,0 0-3 0,0 0-1-16,0 0-4 0,0 0 0 15,16 5-2-15,-16-5 0 16,0 0-1-16,14 10 1 15,-14-10 0-15,0 0 0 16,22 17 1-16,-22-17-2 16,23 20 1-16,-6-7 0 15,-1 0 0-15,4 0-2 16,0 5 0-16,2 0 0 0,0 6 0 16,-1 0 0-16,1 3-1 15,2 2 6 1,1 4-1-16,0 6 2 15,1 0-3-15,-2 0 3 0,2 3-3 16,0 0 4-16,-1 3 1 16,-4 4-8-16,-2 0 3 15,0 4-2-15,1 4 3 16,-6 2-3-16,-1 4 3 16,0 1-4-16,-4 2 1 15,-5 0 0-15,-4 4 2 16,0-1-1-16,-6 0 2 15,1-2-3-15,-4-3 2 16,-1-3 0-16,0-2 0 0,0-1 1 16,-2-8-2-1,-1-3-1-15,-1-3 1 16,-1 0 1-16,1-4-2 0,-2-2 0 16,-1-4 0-16,1-2-1 15,3-3-1-15,-4-3-6 16,6-6-1-16,1-6-9 15,10-14-9-15,-13 15-34 16,13-15-35-16,0 0-2 16,9-30-5-16</inkml:trace>
  <inkml:trace contextRef="#ctx0" brushRef="#br1" timeOffset="562618.9827">23207 10227 35 0,'0'0'84'0,"0"0"-1"16,0 0-38-16,0 0-20 16,0 0-7-16,0 0-6 0,0 0-3 15,0 0-6-15,0 0-4 16,0 0-2-16,0 0 1 16,0 0 0-16,0 0 0 15,13 4 2-15,-13-4-1 16,20 0 2-16,-20 0 2 15,22-3-2-15,-22 3 1 16,20-13 0-16,-20 13-1 16,13-20 0-16,-10 7 0 15,-3-3 1-15,-2 0 0 16,-3-1 1-16,-4 0 3 16,-4-3-1-16,-2-1 0 15,-3 3 1-15,-1-3 0 0,-4 3-1 16,-2-1 1-16,-1 5 0 15,-1-2-4-15,-2 7 2 16,0-3-1-16,0 4 0 16,3 3-1-16,0 5 0 15,2 5 0-15,1-1-2 16,1 6 1-16,1 2 0 16,3 7-2-16,1 1 0 15,0 3 2-15,2 0-4 16,4 3 2-16,2 4 0 15,3 0-1-15,5 4-1 16,1 2 2-16,6 4-2 0,1 1-1 16,4 2 5-16,2 0-1 15,5-1 1-15,0-3 0 16,4-4 2-16,3-2 0 16,2-7 0-16,3-2 3 15,5-4-4-15,1-1 1 16,4-3-1-16,1-2 1 15,3-1-2-15,0 0 1 16,0 3-1-16,1-1 0 16,-2 1 0-16,-1 1-2 15,-3 0 3-15,0 5-2 16,-4 5 0-16,-2 1-1 16,-6 2 1-16,-1 0-1 0,-5 4 1 15,-4 0 1-15,-4 2-3 16,-6-1 3-16,-1 4-2 15,-6 0 0-15,-6-2 1 16,-4 4 0-16,-6-1 0 16,-5 2 0-16,-7-3 1 15,-6 1 1-15,-8-5 0 16,-6-2 1-16,-4-5 0 16,-7-4 0-16,-6-5 0 15,0-5 1-15,0-8-1 16,0-9-2-16,3-8 2 15,2-7 0-15,5-3-3 0,9-7 0 16,7-1 0-16,7-2-1 16,6 2 1-16,9 3 0 15,4 3-2-15,7 2-1 16,6 3 4-16,6 3 0 16,-6 15-3-16,24-16-1 15,-5 14-1-15,1 3 0 16,2 3-2-16,-1 4 3 15,1 7-5-15,-3 1 2 16,-5 3 3-16,-2 3 2 16,-5-2 0-16,-4 0 2 15,-5-1-3-15,0-2-6 16,-4 0-22-16,-10-8-56 0,-1-6-6 16,-7-9-2-16,-3-10 21 15</inkml:trace>
  <inkml:trace contextRef="#ctx0" brushRef="#br1" timeOffset="563399.5321">23416 9430 1 0,'0'0'87'0,"9"-18"0"15,-9 18-1-15,1-18-55 16,-1 18-20-16,-3-23-2 16,3 23-1-16,-3-20-2 15,3 20 1-15,-2-16 1 0,2 16-2 16,0 0-1-16,0 0 0 15,0 0 0 1,0 0-3-16,0 0-2 16,-6 19-1-16,7-6-2 0,2 4 0 15,1 5 0-15,1 2 1 16,2 5 0-16,2 6 0 16,-4 1 5-16,3 2 1 15,0-1 0-15,1 2 1 16,0-3-1-16,-1-1 2 15,-2-2-2-15,0-7 3 16,0-4-4-16,1-5 0 16,-4-3-1-16,-3-14 1 0,7 18-1 15,-7-18 1 1,0 0-1-16,0 0-1 16,0 0-3-16,0 0-3 15,0 0-9-15,0 0-12 0,0 0-28 16,0 0-35-16,0 0-2 15,0 0-1-15</inkml:trace>
  <inkml:trace contextRef="#ctx0" brushRef="#br1" timeOffset="563903.7546">23443 9862 44 0,'0'0'92'0,"-24"11"-1"15,24-11 1-15,-14 8-51 16,14-8-29-16,0 0-5 0,0 0-4 16,0 0-4-16,0 0-1 15,0 0-2-15,0 0-2 16,0 0 1-16,0 0 0 16,0 0 4-16,0 0 3 15,0 0 1-15,0 0 2 16,0 0 1-16,0 0 1 15,0 0 0-15,0 0 1 16,0 0-3-16,0 0 2 16,0 0-2-16,0 0-2 15,0 0 1-15,18-10-2 16,-18 10 0-16,15-2-1 16,-2 4 1-16,1-2-2 0,1 0 3 15,3 1-1-15,3-1 0 16,-1 0 2-1,1 1-3-15,1-1 3 0,-5 2-3 16,1-1 1-16,-1-2-1 16,-1 2 0-16,-3-1 0 15,0 2-1-15,-13-2 1 16,19 0-1-16,-19 0 0 16,14-2-5-16,-14 2-10 15,0 0-20-15,14 10-59 16,-14-10-4-16,-2 18-5 15,2-18 4-15</inkml:trace>
  <inkml:trace contextRef="#ctx0" brushRef="#br1" timeOffset="566856.1073">24135 10827 54 0,'0'0'90'0,"0"0"0"16,0 0-3-16,0 0-68 15,0 0-11-15,0 0-5 16,0 0-3-16,0 0-2 15,13-1-1-15,-13 1 2 0,21-2 1 16,-3 2 1 0,3-1 1-16,4-1 2 15,1 0 1-15,5 2 0 16,1-2-1-16,3 1-3 0,1-2 1 16,1 0 0-16,-3 0-1 15,0-1 1-15,2-2-2 16,-4 0 1-16,1 2 0 15,-4-2 0-15,-3 5 0 16,-6-2 0-16,-2 1-1 16,-5 1-6-16,-13 1-6 15,0 0-10-15,13 11-17 16,-13-11-45-16,-13 12-3 16,0-1-3-16,0 5 52 15</inkml:trace>
  <inkml:trace contextRef="#ctx0" brushRef="#br1" timeOffset="567275.7419">24097 11319 58 0,'0'0'95'16,"-19"16"1"-16,19-16-5 15,0 0-62-15,0 0-23 16,12-14-1-16,-12 14-4 16,23-18 0-16,-7 11-2 15,3 1-1-15,5-1 2 0,5 1 0 16,3 2 2-16,1 1-1 16,4 2 2-16,2-1-2 15,2-1 1-15,-1 2 0 16,2-1 0-16,0 1-1 15,0 0-1-15,0-1 1 16,-2 2-1-16,-1 0 2 16,-4 0-1-16,-1 0 1 15,-6 2-1-15,-5 0 0 16,-5 0-1-16,-2 1-3 16,-16-3-2-16,16 3-5 15,-16-3-8-15,0 0-17 16,0 0-43-16,0 0-14 0,-16 14 0 15,16-14 25 1</inkml:trace>
  <inkml:trace contextRef="#ctx0" brushRef="#br1" timeOffset="569088.1518">25390 9904 64 0,'0'0'87'0,"-4"-16"-3"15,4 16-40-15,-8-13-24 0,8 13-6 16,0 0-3-16,-14-12-2 16,14 12-2-16,-14-4-1 15,14 4-2-15,-16 3 1 16,16-3-1-16,-18 9-2 16,18-9 0-16,-14 15-1 15,10 1 0-15,-2 0-3 16,3 4 0-16,3 5-2 15,1 1 1-15,4 3 0 16,-1 1 2-16,3 2 1 16,3-3-1-16,2 1 2 15,2-3 0-15,4-1 2 0,3-1-1 16,5-2 1-16,3-1-1 16,4-2 0-16,2 4 1 15,2 2-4-15,1 0 7 16,-3 3-4-16,-4 3 2 15,-6 2-2-15,-4 3 1 16,-6 0-1-16,-5-1 0 16,-9 0 3-16,-5 0-6 15,-5 0 2-15,-5-2-1 16,-6-3 2-16,-3-2-1 16,-2-4 1-16,-1-7 0 15,0-2 1-15,2-4-2 16,-1-5 1-16,4-6 0 0,6-2 0 15,15 1-1-15,-19-11 0 16,19 11-1-16,-4-16-2 16,4 16 3-16,10-16-3 15,-10 16 1-15,23-12-3 16,-7 8 1-16,0 2 0 16,1 4-2-16,3 2 0 15,1 3-2-15,-3 6 2 16,0 5-1-16,-2 3 1 15,-3 5 1-15,-2 5 1 16,-2 3 1-16,-2 2 1 16,-1 3 4-16,-2 3 0 0,-1 1 1 15,1 5 0-15,-2-3 0 16,1 0 1 0,0-4 0-16,1 1-1 0,2-3-3 15,1-4 1-15,3-6 0 16,2-6 0-16,3-2-1 15,1-5 0-15,4-4 0 16,1-5-5-16,2-3-11 16,0-8-19-16,7 4-55 15,-4-14-2-15,2-4-4 16,-1-9 29-16</inkml:trace>
  <inkml:trace contextRef="#ctx0" brushRef="#br1" timeOffset="572579.8399">26214 10694 14 0,'-2'-14'86'15,"2"14"2"-15,0 0-3 16,-5-13-51-16,5 13-14 15,0 0-3-15,0 0-3 0,0 0-5 16,-11-13 1-16,11 13-3 16,0 0-2-16,0 0-1 15,0 0-1 1,-2 17-3-16,2-17 0 0,8 23 1 16,-3-5-2-16,3 1-1 15,2 5 1-15,0 2 0 16,2 0-1-16,-1 3 4 15,1 3-3-15,0-2 2 16,-1 0-2-16,-1-1 2 16,0-2 1-16,2-2-1 15,1-3 0-15,1-2-1 0,-1-4 1 16,0-5 1-16,0-2 0 16,2-3-1-16,-1-5-1 15,1-4 1 1,-15 3-1-16,23-16 0 15,-12 3 0-15,1-3-2 0,-2-4 3 16,-2-1 0-16,0-2 1 16,-3-2-1-16,0 1 2 15,-1-1-1-15,-1 0 0 16,0 1 1-16,1 4-3 16,-1-2 0-16,1 3 2 15,-1 2-1-15,-1 1-1 16,1 2 0-16,-3 14 2 15,3-20-4-15,-3 20 3 16,1-13-1-16,-1 13-1 0,0 0 1 16,0 0-1-1,0 0 2-15,0 0-3 0,0 0 2 16,0 0-2-16,0 0 0 16,-4 15 1-16,4-15-1 15,0 16 0-15,0-16 0 16,3 26 1-16,-2-11-2 15,2 3 2-15,0 3 1 16,0 0-2-16,-1 2 1 16,4 0 1-16,-1 1 1 15,0-1-3-15,3-2 4 16,0-1-3-16,1-2 2 16,2-4-1-16,1-1 2 15,2-4 0-15,1-2-2 16,-1-4 2-16,4 0-1 0,-3-3 2 15,1-3-3-15,-1 0 1 16,2-3 0-16,-4 2 0 16,0 0 0-16,-13 4-1 15,19-10 0-15,-19 10 1 16,13-8 2-16,-13 8-2 16,0 0 2-16,0 0 0 15,0 0 1-15,0 0-1 16,0 0 1-16,0 0 0 15,0 0-3-15,0 0-1 16,0 0-4-16,0 0-7 16,0 0-17-16,0 0-33 0,0 0-34 15,0 0-2-15,0 0-4 16</inkml:trace>
  <inkml:trace contextRef="#ctx0" brushRef="#br1" timeOffset="573455.2302">26751 11413 83 0,'12'10'97'0,"-12"-10"-3"16,0 0-4-16,15 7-80 15,-15-7-6-15,0 0 0 16,0 0 1-16,0 0-1 15,0 0 0-15,0 0-1 16,0 0 3-16,0 0-3 0,9-17 0 16,-9 17 0-16,8-20-2 15,-2 7 0-15,0-3 0 16,1-1-1 0,-1-4 0-16,4-3 2 0,-3-2-4 15,0 1 1-15,1-1-1 16,-1 0 4-16,0 5-3 15,-1-1 2-15,-1 6 0 16,-2 3-2-16,-3 13 5 16,6-14-2-16,-6 14 2 15,0 0-2-15,0 0 2 16,0 0-1-16,0 0-1 16,0 0 0-16,0 0 0 0,0 0 0 15,0 0-2 1,0 0-1-16,0 0-2 0,-1 13 1 15,1-13 0-15,0 0 0 16,0 0-1-16,0 0 1 16,1 17 1-16,-1-17 0 15,6 17 4-15,-3-4-4 16,1 3 3-16,-1-1-1 16,0 4 2-16,1 1-4 15,1 0 1-15,-3 2 1 16,1-1-2-16,2-1 3 15,-1 3-3-15,2 1 1 0,-2 2-1 16,3-5 2-16,-1 5 0 16,0 0-1-16,1 0-1 15,-1 0 0 1,-2-3 1-16,0-1 1 16,-1-3 0-16,-1-1-1 0,1-3 2 15,-3-15-1-15,3 20 1 16,-3-20 0-16,0 0 0 15,4 14-1-15,-4-14-1 16,0 0-5-16,0 0-11 16,0 0-23-16,0 0-56 15,0 0-2-15,0 0-4 16,0 0 11-16</inkml:trace>
  <inkml:trace contextRef="#ctx0" brushRef="#br1" timeOffset="574907.957">27144 9995 1 0,'0'0'74'16,"0"0"5"-16,5-21 1 16,-4 8-48-16,2-1-16 15,0-2-2-15,3 2-2 16,1-4-1-16,4 4-2 16,1 0-1-16,1 2-2 0,3 2-2 15,0 1-3-15,1 3 0 16,-1 4-2-16,1 3-1 15,-2 5 1-15,-1 1-1 16,-1 3 0 0,-1 5 1-16,-4 5 0 0,1 1 1 15,-2 4 1-15,-3 4 1 16,-1 3 0-16,-3 4 0 16,0 4 0-16,-4 2 0 15,0 3 0-15,-2 1-1 16,-3 0 1-16,1 0-2 15,2-1 5-15,2-5 0 16,1-2 0-16,4-5 0 0,5-3-1 16,1-4 2-16,5-3-3 15,2-4 2-15,2-5-5 16,6 2 1-16,2-6-1 16,1-1 2-16,2-3-3 15,2-5 2-15,-2-1-2 16,1-1 3-16,-2-3-2 15,-8-1 1-15,-2 1 0 16,-3 0-1-16,-13 4 1 16,13-6 0-16,-13 6 0 15,0 0 0-15,0 0 1 16,0 0-1-16,0 0 1 16,0 0 0-16,0 0-2 0,-14 13 2 15,14-13-2 1,0 0 0-16,-15 20-1 0,15-20 1 15,-7 26-1-15,6-9 2 16,1 3-2-16,1 5-1 16,2 1 1-16,0 6-1 15,4-1 1-15,2 6-1 16,2-1 0-16,4 7-1 16,2-1 3-16,0 0-1 15,4-1 0-15,-3 1 1 16,3 0 1-16,0-4 0 15,-1-1 0-15,-4-7 1 0,-3 1-1 16,-3-4 0-16,-5-2 4 16,-5-5-3-16,-2 0 1 15,-8-3-1 1,-3-1 3-16,-4-3-2 0,0-1 1 16,-4-4 0-16,1-3-4 15,0 1-5-15,-2-9-12 16,6 4-45-16,-4-10-31 15,4 2-5-15,-4-4-3 16</inkml:trace>
  <inkml:trace contextRef="#ctx0" brushRef="#br1" timeOffset="591925.5957">28134 10751 64 0,'7'16'97'0,"-7"-16"-3"16,0 0-4-16,0 0-70 16,0 0-8-16,0 0-5 15,15-8-3-15,-15 8-1 16,0 0-2-16,0 0 0 16,13-1 1-16,-13 1-1 15,17-6-1-15,-2-1 0 16,-1 1 0-16,9-1 0 15,2 1 1-15,2-1 0 16,2 0 0-16,0 1 1 16,1 2 0-16,-1 1-2 0,0 0 3 15,-3-1-2-15,-2 1-1 16,1 0 2 0,-4 0-2-16,1 1-1 0,-3 1 1 15,-2-2-2-15,-2 0-5 16,-1 2-6-16,-14 1-7 15,20 0-17-15,-20 0-31 16,0 0-20-16,0 0-1 16,0 0 6-16</inkml:trace>
  <inkml:trace contextRef="#ctx0" brushRef="#br1" timeOffset="592416.7521">28267 10909 33 0,'0'0'80'0,"-19"13"-2"16,19-13 2-16,0 0-64 16,0 0-3-16,0 0-1 15,0 0 2-15,12-14 1 16,-12 14 0-16,0 0-2 15,0 0-4-15,16-3-2 16,-16 3-3-16,17-1-2 16,-17 1-1-16,26-5-1 15,-10 4 1-15,1-2-1 16,3 0 1-16,0 0 0 0,1 0 0 16,0-1-1-16,1 0 0 15,1-1 0-15,2 0-1 16,-2 0 1-16,-2-1 0 15,1 1 1-15,0-1-1 16,-2 0 1-16,-3 2-1 16,-1 1 1-16,-3 0-1 15,0 0 2-15,-13 3-2 16,17 0 1-16,-17 0-1 16,0 0 1-16,0 0-2 15,15 2-2-15,-15-2-5 16,0 0-12-16,0 0-14 0,0 0-33 15,0 0-20-15,5 14-4 16,-5-14 1-16</inkml:trace>
  <inkml:trace contextRef="#ctx0" brushRef="#br1" timeOffset="594082.3155">29258 9907 54 0,'12'-22'84'16,"-12"22"-2"-16,-3-14-29 15,3 14-31-15,-12-15-6 16,12 15 0-16,-17-10-1 0,17 10 0 16,-20-7-4-16,20 7 1 15,-22-5-1 1,22 5-1-16,-23 3-3 16,23-3-3-16,-22 10-1 0,22-10-2 15,-24 16-2-15,11-4 0 16,1 2-2-16,1 5 2 15,1 0-3-15,1 2 3 16,3 3-2-16,2 0 3 16,7 2 3-16,4 0-2 15,2 0 2-15,2-3-2 16,4 5 2-16,2-4-3 0,3 1 2 16,0-2-2-1,-1 0 0-15,1 0 0 16,1 4 0-16,2-2-1 0,1-1 0 15,-1 2 2-15,0 0 1 16,0 2-2-16,-4-1-1 16,-1 0 1-16,-3-2-2 15,-5 0 1-15,-2-1-1 16,-4 1 0-16,-4-2-1 16,-4-2 1-16,-4 1 1 15,-2-3 0-15,-3-3 1 16,-1-2 1-16,-3-4 2 15,-4-1-2-15,3-2 1 16,-1-6 0-16,3-1-1 16,3-4 1-16,13 4 0 15,-17-11-2-15,17 11 1 16,-6-15-1-16,6 15 0 0,9-17 0 16,-9 17 0-16,16-16 0 15,-16 16-3-15,24-10 2 16,-8 7-4-16,1 2 1 15,1 2 1-15,-1 2-2 16,2 1 2-16,-2 5-1 16,2 1 0-16,-5 1 0 15,1 4 3-15,-7-1-2 16,2 4 2-16,-1 0 1 16,-3 7 0-16,-3 1 2 15,-3 1 0-15,0 5 3 16,-3 1-2-16,1 3 2 0,-2 2-3 15,1-1 2-15,-1-2-2 16,2 0-1-16,-1-1 0 16,2-2 1-16,-2 0 0 15,5-2-1-15,0-3 2 16,3 1-2-16,-1-2 0 16,3 0 2-16,1-5-1 15,2 0-2-15,1-5 0 16,-1-1 0-16,2 0 0 15,-12-15-1-15,26 20-2 16,-13-14-3-16,3 0-10 16,-16-6-13-16,31 4-31 0,-16-13-28 15,4-2-3-15,-5-11-2 16</inkml:trace>
  <inkml:trace contextRef="#ctx0" brushRef="#br1" timeOffset="595252.14">29919 10481 98 0,'0'0'94'0,"0"0"-4"15,0 0-3-15,0 0-71 16,1-15-11-16,-1 15-3 15,11-21 1-15,-11 21-2 16,8-23-1-16,-1 10-2 16,1-3 1-16,-8 16-1 0,13-19 1 15,-13 19-1-15,13-13 0 16,-13 13-1-16,0 0 3 16,14 9-2-1,-14-9 1-15,10 20 1 0,-10-20-1 16,13 25 2-16,-7-5 1 15,3-3 1-15,-1 2-2 16,-1 2 2-16,1 1-2 16,-3 1 1-16,3 2-1 15,-3 1 0-15,3-2 0 16,-1 2 0-16,0 0-1 16,2 0 1-16,-2 3 0 0,3-2-1 15,-1-1 2-15,-1 0-2 16,2-1 0-16,1-2-1 15,-1-3 2 1,0-1-1-16,0-3 1 0,-2-2 0 16,-8-14-1-16,24 22-1 15,-24-22 2-15,23 13 0 16,-9-9-2-16,2-1 2 16,0-2-2-16,3-2 1 15,1-2 0-15,1-4 0 16,1 0-1-16,1-5 0 15,-1-1 0-15,-1-4 1 16,0-3-1-16,-3-3 0 0,0-3 1 16,-2-3 1-1,-2-2-1-15,-4-2 2 16,-1-1-2-16,-2-2 1 16,0 0-2-16,-4 1 2 0,-1 2-1 15,-2 1 0-15,-2 2-1 16,1 4 1-16,-5 1-1 15,-1 4-2-15,-1-3 1 16,-2 4-1-16,-1 0 1 16,-2 4 0-16,0 0 2 15,-2 5-2-15,15 11 4 16,-23-18 0-16,23 18 1 0,-20-2 0 16,20 2-1-1,0 0 1-15,-13 7-2 16,13-7-1-16,-1 19-2 15,1-19-1-15,5 24-1 0,0-7 3 16,-1 1 0-16,2 3-1 16,1 1 2-16,2-2 0 15,2-1 2-15,2 0 0 16,3-1 0-16,4-2-2 16,1 2 1-16,6-4 3 15,3 0 2-15,1-3-1 16,-1-1 0-16,0-3 2 15,2-1-1-15,-2-2-1 0,-1-3 0 16,-7-1-3 0,-4 0-1-16,0-1-1 15,-5 0-1-15,-13 1-7 16,17 1-5-16,-17-1-15 0,0 0-23 16,0 0-39-16,-4 19 0 15,4-19-3-15,-23 20 27 16</inkml:trace>
  <inkml:trace contextRef="#ctx0" brushRef="#br1" timeOffset="596099.8775">30692 11215 113 0,'0'0'83'16,"15"12"7"-16,-15-12-30 16,0 0-53-16,0 0 1 15,0 0-2-15,0 0 0 16,11-16-4-16,-11 16 3 15,5-14-3-15,-5 14 3 16,8-25-1-16,-2 8-3 16,1-3 1-16,2-4 0 0,0-2 3 15,-1 0-3-15,4-1 3 16,-2 1-3 0,-1 3 2-16,1 0-1 0,-2 6-1 15,0 1 0-15,-1 3 0 16,-7 13 3-16,11-19-1 15,-11 19 2-15,0 0-1 16,0 0 1-16,0 0 0 16,0 0 0-16,0 0-1 15,0 0-3-15,0 0 1 16,0 0-2-16,0 0-1 16,0 0-2-16,0 0-1 15,5 16 1-15,-5-16-1 0,0 14 1 16,0-14-1-16,1 23 0 15,1-7 2-15,0 2 0 16,-2 2 0-16,2 3 0 16,2 3 0-16,-1 1 1 15,1 2 1-15,-1-1-2 16,2 2 1-16,-2 0-1 16,1-1 1-16,0 0 1 15,-2-5-1-15,2 1 1 16,-1-2 0-16,-2-1 0 15,2-4 0-15,0-2 2 16,-2 0-2-16,-1-16 2 16,5 23 0-16,-5-23-1 0,1 15 1 15,-1-15-1-15,-1 13 2 16,1-13-3-16,0 0 2 16,0 0-1-16,0 0 0 15,0 0-1-15,0 0 1 16,0 0 0-16,0 0-1 15,6 13-1-15,-6-13-1 16,0 0-1-16,0 0-2 16,0 0-7-16,0 0-11 15,0 0-27-15,0 0-46 16,0 0-1-16,-11-22-4 16,11-4-4-16</inkml:trace>
  <inkml:trace contextRef="#ctx0" brushRef="#br1" timeOffset="597401.3123">31183 9837 101 0,'0'0'90'0,"0"0"-2"15,0 0-11-15,-6-18-60 0,6 18-6 16,13-16-1-16,-13 16-2 16,13-16 1-16,-13 16-2 15,19-17-1-15,-6 6-2 16,3 6-1-16,-2-1-3 16,2 3 0-16,1 3-2 15,-1 1-1-15,0 8 0 16,1 3 0-16,-5 4 2 15,-2 2-1-15,0 5 1 0,-1 2 0 16,-5 2 1-16,2 2 0 16,-2 3 1-1,-1 1 1-15,0 0-1 16,-4 3 1-16,2 3-1 0,-2-1 1 16,-2 2 0-16,-3-1 0 15,3 2-1-15,0-2 3 16,0 0-2-16,2-3 1 15,-1-2-1-15,4-1 0 16,7-1-2-16,-2-2 2 16,1-5-1-16,4-5-3 15,1 0 0-15,4-2 1 16,8-5 5-16,2-3 2 0,1-3-2 16,-1-3-1-1,0-2-1-15,5-4 2 16,-4-1-1-16,-1-2 0 0,-10-1-7 15,-2 0 2-15,-15 6 1 16,16-13 1-16,-16 13 1 16,0 0 0-16,0 0 1 15,0 0 0-15,-9-13 0 16,9 13-2-16,0 0 1 16,-17 4-2-16,17-4 0 15,-21 12 0-15,8-5-2 16,13-7 0-16,-21 26 1 15,3-8-6-15,4-1 6 16,-6 3-4-16,5 0-1 16,2 3 2-16,0-2 1 15,3 0-1-15,5 1 0 0,2-2 6 16,3 2 1-16,8-1 6 16,0 1 0-16,0 0-2 15,4 1 1-15,4 0 0 16,-2 1-1-16,5 1 2 15,-5-1-9-15,-2 2 0 16,4 3 0-16,0 0-3 16,-2-3 1-16,-1 1 2 15,0-1 1-15,-4 0-1 16,-2-1 0-16,0-2 1 16,-3-3 0-16,-2-1 4 15,-4 1-1-15,-6-4-1 0,2 1 0 16,-3 1 2-16,-1-5 0 15,-1 0 1-15,-4-2 1 16,-1-2-1-16,3-1 0 16,-4-2-7-16,0-1 7 15,1-3-9-15,-4-2 1 16,1 2 0-16,0-1-3 16,3-1-1-16,3 2-10 15,0-5-5-15,13 3-51 16,-24-6-24-16,24 6-5 15,-19-24-3-15</inkml:trace>
  <inkml:trace contextRef="#ctx0" brushRef="#br1" timeOffset="600901.6863">21047 10982 49 0,'0'0'77'0,"0"0"-2"16,0 0-36-16,0 0-14 15,0 0-8-15,0 0-6 16,10 14-3-16,-10-14-4 15,4 29-4-15,-1-10-2 16,2 5-1-16,0-4-1 0,1 2 4 16,1-5-1-16,-1-4 4 15,-6-13-2-15,0 0 1 16,17 6 1-16,-14-19 3 16,-4 0 1-16,-1-9-2 15,-5 2 0-15,-1-3-2 16,-5 2 2-16,1 3-3 15,-4 4 0-15,0 4-2 16,0 4 2-16,1 6-1 0,0 4 0 16,2 3-1-1,13-7 0-15,-20 21-1 16,13-8 0-16,2 0 0 16,2 0 0-16,3 1-1 0,0-14 1 15,11 22 0-15,-11-22 1 16,21 13 1-16,-8-12 1 15,3-2 0-15,3-4-2 16,-3-2 2-16,1-2 0 16,-3-1-1-16,-1-1 1 15,-2-2 1-15,-3-2-1 16,-6 2 0-16,-2-2 0 16,-3 2 0-16,3 13-1 15,-16-16-4-15,3 8-9 16,13 8-33-16,-30 8-35 15,15 3-5-15,-4 4-2 0</inkml:trace>
  <inkml:trace contextRef="#ctx0" brushRef="#br1" timeOffset="602356.7983">21335 10658 1 0,'0'0'73'0,"0"0"4"15,0 0-1-15,-2-16-43 16,2 16-10-16,0-12-8 16,0 12-1-16,-6-15-4 0,6 15-1 15,-12-19-2 1,12 19-4-16,-17-20-1 16,3 10 0-16,-2 1 1 0,-2 4-1 15,-3-3 0-15,-1 3 0 16,-4 0 0-16,-4 2 2 15,-3 2-1-15,-3 1-1 16,-5 0 0-16,-4 4 0 16,-4 2 1-16,-3 4 0 15,-2 3-2-15,-3 4 2 16,1 5-3-16,1 3 2 16,3 5-2-16,3 3 0 0,6 5 0 15,4 2-2-15,6 6 1 16,7 0-3-1,4 2 3-15,6 2-2 16,5 2 1-16,5 2-3 0,7-1 1 16,7-2 1-16,6-2 2 15,8-2 0-15,7-5 1 16,7 0 0-16,8-7 2 16,8-2 1-16,7-6 0 15,6-1-1-15,8-3 1 16,2-4-1-16,1-3 0 15,1-6 0-15,-2-3 0 16,-2-2 1-16,-1-7-1 16,-1-2 1-16,-6-9-1 15,-5-2 2-15,-2-8-2 16,-3-3 1-16,-3-8-2 0,-4-10 0 16,-9-6 2-16,-6-6 3 15,-7-6-5-15,-5-6 3 16,-8-1-2-16,-5-2 1 15,-11-1 0-15,-6 4 1 16,-7 9-3-16,-7 4 0 16,-6 7 1-16,-7 6-3 15,-6 11-3-15,-11 3-12 16,-2 20-43-16,-13 3-31 16,-7 14-7-16,-11 8-1 15</inkml:trace>
  <inkml:trace contextRef="#ctx0" brushRef="#br1" timeOffset="609271.7087">21719 13175 1 0,'0'0'33'15,"-1"14"41"-15,1-14-19 16,0 0-23-16,0 0-10 16,0 0-4-16,0 0-4 15,0 0-3-15,0 0-2 16,0 0 0-16,0 0 1 15,0 0-2-15,0 0-2 16,0 0 1-16,0 0-1 16,-12-13 2-16,12 13-1 15,0 0 0-15,0 0-2 0,0 0 0 16,-11-14 0-16,11 14-1 16,0 0 1-16,-19-8-3 15,19 8 2-15,-14-2-1 16,14 2 0-16,-19-3 1 15,19 3-3-15,-19 3 1 16,19-3 1-16,-20 2-1 16,20-2-1-16,-20 8 1 15,20-8-1-15,-19 5-2 16,19-5 2-16,-19 6 0 16,19-6 0-16,-16 12-1 15,16-12 0-15,-13 8 1 16,13-8 0-16,0 0-1 15,-13 19 1-15,13-19-2 0,-5 13 1 16,5-13-2-16,-5 13 3 16,5-13-1-16,-3 13 1 15,3-13-1-15,0 15 0 16,0-15 2-16,2 15-2 16,-2-15 2-16,4 21-1 15,-4-21 1-15,7 24-3 16,-4-9 3-16,2-2-3 15,-1 0 2-15,2 0 0 16,-6-13-1-16,11 23 1 16,-11-23-1-16,12 17 1 15,-12-17-2-15,13 10 3 0,-13-10-3 16,0 0 0-16,17 9 2 16,-17-9-1-16,0 0 1 15,17 1-1-15,-17-1 1 16,0 0-2-16,16-3 3 15,-16 3-1-15,0 0 0 16,17-16-1-16,-17 16 1 16,11-13-1-16,-11 13 0 15,8-18 2-15,-8 18-3 16,7-16 2-16,-7 16-1 16,3-16 1-16,-3 16-1 15,0-17 1-15,0 17 0 16,-1-18 1-16,1 18-1 0,-4-18 0 15,4 18 0-15,-8-16-3 16,8 16 4 0,-7-18-1-16,7 18-1 15,-6-14 0-15,6 14 0 0,0 0 0 16,-10-14 0-16,10 14 3 16,0 0-4-16,0 0 1 15,0 0 1-15,-13-11-1 16,13 11 0-16,0 0 2 15,0 0-2-15,-14 8-1 16,14-8 1-16,0 0-1 16,-17 13 1-16,17-13-2 0,-13 15 0 15,13-15-1-15,-12 19 2 16,12-19 0-16,-9 23-2 16,9-23 1-16,-3 22-1 15,3-22 2-15,2 19-2 16,-2-19 1-16,7 14 0 15,-7-14 2-15,0 0 1 16,16 7-1-16,-16-7 1 16,14-4 1-16,-14 4 1 15,0 0-1-15,16-16 0 16,-16 16-2-16,5-13 1 16,-5 13 0-16,0 0 1 15,0-17-2-15,0 17 1 0,0 0 0 16,-12-19-1-1,12 19 3-15,-13-11-3 16,13 11 0-16,-14-11-1 16,14 11 1-16,-13-1-1 0,13 1-3 15,-13 10 0-15,13-10-4 16,-10 25-4-16,8-12-7 16,1 0-7-16,4 5-23 15,-3-5-40-15,0-13 1 16,17 13-2-16,-4-18 63 15</inkml:trace>
  <inkml:trace contextRef="#ctx0" brushRef="#br1" timeOffset="610439.8199">21910 12925 1 0,'13'3'62'0,"-13"-3"19"0,0 0 2 15,0 0-44 1,0 0-19-16,0 0-7 15,0 0-4-15,1-13-2 16,-1 13-2-16,0 0-2 0,-11-13 1 16,11 13 0-16,0 0 1 15,-19-16 0-15,19 16 1 16,-20-14 0-16,7 8 1 16,13 6-2-16,-23-13 2 15,10 7 2-15,-3-1-5 16,3 0 3-16,-3 0-3 15,0 2 3-15,0 1-5 16,-4-2 6-16,-3 3-7 16,0 0 0-16,-3 2 0 15,-5-1 2-15,1 0-2 16,-4 2 1-16,-1-3 0 0,-1 3-1 16,0 0 2-16,3 0-2 15,1 3 0-15,2 1 0 16,1 3 1-16,3 2-6 15,3 2 6-15,1 1-5 16,3-1 4-16,-1 4-4 16,1-2 4-16,2 1-4 15,0 1 2-15,1 1 1 16,1-1 0-16,2 6 0 16,2 0-1-16,1 4 0 15,3 2 0-15,-2 1 0 16,3 2 1-16,0 2 0 15,3 5 0-15,1-1 0 0,2 3 1 16,0 0 1-16,2 2-2 16,3 0 1-16,1 0 1 15,2 1 2-15,1-2-4 16,1-1 0-16,1-2 0 16,2-3-1-16,2-3 1 15,2-2 0-15,2-3 0 16,0-3-3-16,1-5 3 15,0-2 1-15,3-3 1 16,-1-2-2-16,2-2 1 16,4-1-1-16,1 1 2 0,2-5-1 15,3-1 0-15,0 0 1 16,5-1-2-16,0-1 0 16,0-2-1-16,1-4 2 15,-1 1-2-15,0-3 0 16,2-1-1-16,-2-3 2 15,0-2-3-15,-3-1 4 16,-2-2-1-16,-2 0-1 16,-2-2 0-16,1-3 1 15,-7-2 1-15,-2 1 3 16,-2 0-1-16,0 1-4 16,-2-2 2-16,-4-2-1 15,-2-1 0-15,-2 5 1 16,0-4-1-16,-3-2-3 0,-1-1 3 15,-2-2 1-15,-2-2 1 16,-2-1-3-16,1-2 1 16,-1 2-1-1,-1 1 0-15,-2 1 0 0,0 0 0 16,-2 4 0-16,0 2 0 16,-3 4 1-16,-2 1 0 15,-1 1-1-15,-2 2 1 16,-3 1-4-16,-1 3-6 15,-2-2-10-15,2 8-33 16,-8-6-40-16,-1 9-4 16,-9 1-3-16,-2 3 50 0</inkml:trace>
  <inkml:trace contextRef="#ctx0" brushRef="#br1" timeOffset="615242.5442">22506 12429 56 0,'0'0'102'15,"0"0"-3"-15,13-7-3 16,-13 7-78-16,0 0-11 16,0 0-4-16,0 0-1 15,0 0-2-15,0 0-1 16,0 0 0-16,13-8 0 16,-13 8 0-16,0 0 1 15,11 22-1-15,-4-9 1 16,3 1 2-16,2 5-1 0,1 4 0 15,6 2-1-15,1 4 2 16,4 2 2 0,1 1-1-16,4 6 2 15,0 2-4-15,4 2 0 0,2 1 0 16,-2 2 2-16,4 1-2 16,2 2-4-16,4-5 3 15,1 3-2-15,2-1 3 16,-1 2-1-16,-1 0 0 15,0-3 0-15,-4-2-1 16,-2-4 1-16,-5 1 1 16,-4-6-1-16,-5-3-2 0,-2-8 0 15,-3-5 1 1,-5-1 0-16,-14-16 0 16,20 17 1-16,-20-17-2 15,0 0 2-15,18 5 0 0,-18-5 2 16,0 0-2-16,10-15 2 15,-10 15-1-15,10-23-1 16,-6 6 1-16,3-5-1 16,3-2 1-16,0-10-1 15,2-2 2-15,1-4-3 16,0-5 3-16,4-5-2 16,-1-5 2-16,4-4-2 15,-4-6 0-15,2 3 0 16,0-3-2-16,1-3 2 15,-2 3-1-15,1-1 1 16,-2 5-1-16,-1 3 4 16,-2 6-3-16,-1 6 1 0,-2 6 2 15,-1 2-1-15,-2 5 0 16,-1 3-2-16,-1 5 2 16,-2 5-1-16,2 4 0 15,-2 0 0-15,-1 2 0 16,-2 14-1-16,5-16 1 15,-5 16 0-15,0 0-2 16,0 0 0-16,0 0-1 16,0 0-2-16,0 0-3 15,0 0-6-15,0 0-7 16,0 0-9-16,0 0-14 16,0 0-24-16,6 17-24 0,-9-4 0 15,1 6 44-15</inkml:trace>
  <inkml:trace contextRef="#ctx0" brushRef="#br1" timeOffset="615809.601">23200 12994 17 0,'-22'21'87'0,"22"-21"-3"16,-20 4-1-16,20-4-68 16,0 0-7-16,-15-12-1 15,15 12-1-15,0 0 0 16,0 0 0-16,0 0 0 15,0 0 2-15,0 0-1 16,0 0 1-16,0 0-2 16,0 0 1-16,0 0-3 15,0 0 0-15,0 0-1 16,21-11 0-16,-21 11-2 0,21-3 0 16,-6 0-1-16,2 2 0 15,3-1-2-15,2 1 3 16,1-4 0-16,3 2-1 15,1-1 1-15,2 3 1 16,4-2 0-16,1-2-1 16,0 3 2-16,1-3-1 15,-2 1 0-15,0 0-1 16,-3-1 0-16,1 1 0 16,-8-2 1-16,-2 3-1 15,-2-1 0-15,-4 1 0 16,-15 3-3-16,20-6-7 15,-20 6-9-15,0 0-22 0,13 6-50 16,-13-6-1-16,-3 19-4 16,3-19 43-16</inkml:trace>
  <inkml:trace contextRef="#ctx0" brushRef="#br1" timeOffset="617978.3083">24051 12833 24 0,'0'0'90'0,"0"0"-5"15,0 0-5-15,0 0-65 16,0 0-7-16,0 0-4 16,0 0 0-16,0 0 0 15,0 0-3-15,0 0 5 16,0 0 1-16,-7 13 1 0,7-13-1 16,0 0-1-16,0 0-1 15,0 0-3-15,0 0 2 16,-6 13-3-16,6-13 1 15,0 0-1-15,1 20 0 16,-1-20 0-16,6 24-1 16,-2-8 2-16,2 2 0 15,0-1-2-15,1 5 0 16,0 2 0-16,4-1 0 16,-1 2 0-16,0 2 2 15,3 3-2-15,-2-1-1 16,4 2 2-16,-2-4-1 15,1 0 0-15,-1-2 1 0,0 2 0 16,0-5-1-16,2-5 0 16,-1-1 1-1,-1-4 1-15,0-2-1 16,0-4-1-16,-13-6 1 0,23 5 0 16,-10-5 1-16,-13 0-1 15,17-8 0-15,-17 8-1 16,16-18 2-16,-9 3-2 15,2-3 2-15,-3-3-1 16,1-8-1-16,-1 0-1 16,-2-4 3-16,2-3-1 15,-2 1-1-15,1 0 1 0,-3 2-1 16,1 0 1-16,-1 6 0 16,-1-1 1-1,1 4-3-15,-2 3 1 0,0 3 0 16,0 2 0-16,-2 3 0 15,2 13 0-15,0-20 0 16,0 20 0-16,-3-13 1 16,3 13-1-16,0 0 1 15,0 0-1-15,0 0 1 16,0 0-1-16,0 0 1 16,0 0-1-16,0 0-1 15,0 0-1-15,0 0 0 16,0 0 0-16,-5 13-2 0,5-13 1 15,0 0-1 1,1 18 2-16,-1-18 0 16,1 25 2-16,1-11 0 15,-1 2-1-15,2 4 3 0,-1 3-2 16,1 1 1-16,-1 0 0 16,1-1 0-16,0 2-1 15,2-1 1-15,-1 1 1 16,0-2-2-16,2-2 2 15,0 1-1-15,1 0-1 16,2-1 1-16,-2 0-1 16,1-4 0-16,3 0 1 0,-3-1 0 15,-8-16-1-15,19 22 1 16,-19-22-1 0,17 13 2-16,-17-13 0 15,13 8-1-15,-13-8 1 0,0 0 0 16,18 3 1-16,-18-3-2 15,0 0 2-15,0 0-3 16,0 0 2-16,14-5-4 16,-14 5 0-16,0 0-5 15,0 0-7-15,0 0-13 16,13-8-27-16,-13 8-37 16,0 0-2-16,0 0-1 15</inkml:trace>
  <inkml:trace contextRef="#ctx0" brushRef="#br1" timeOffset="618994.7774">24591 13675 1 0,'0'0'79'0,"0"0"10"16,0 0-5 0,7 15-61-16,-7-15-12 0,0 0-6 15,0 0-1-15,0 0 0 16,0 0-2-16,13 6-2 15,-13-6 2-15,0 0 0 16,14-2-2-16,-14 2 1 16,15-7 0-16,-15 7-1 15,20-13 0-15,-20 13 0 16,23-26 1-16,-14 7 0 0,2-1 1 16,-2-2 1-16,1 1-2 15,-1-1 0 1,-2 0 2-16,0 5-2 0,-3 3 3 15,-4 14-3-15,10-16 1 16,-10 16 0-16,0 0 2 16,0 0 1-16,0 0 1 15,0 0 0-15,0 0-1 16,-1 13 0-16,1-13-1 16,0 0-3-16,-7 16 2 15,7-16-2-15,-6 14-1 16,5-1-1-16,1 4-1 0,1 1 1 15,2 3 1-15,-2 0 1 16,4 3-2-16,-3 1 1 16,3-4-1-16,1 1 1 15,-2-3 1 1,2-2-1-16,-2-1 0 0,2-2 0 16,-6-14 1-16,10 19 0 15,-10-19 1-15,11 14 0 16,-11-14-1-16,15 5 1 15,-15-5-1-15,13-3-1 16,-13 3-1-16,14-6-2 16,-14 6-1-16,13-10-3 15,-13 10-2-15,0 0-6 0,15-22-6 16,-15 22-11 0,3-24-29-16,-2 5-27 0,-7-4-1 15,2-6 44 1</inkml:trace>
  <inkml:trace contextRef="#ctx0" brushRef="#br1" timeOffset="619209.5486">24722 13209 98 0,'0'0'103'16,"0"0"-3"-16,3 16-9 0,-3-16-86 15,0 0-18-15,0 0-8 16,0 0-5-16,0 0-15 16,0 0-31-1,4 20-19-15,-7-7 1 0,3 0 48 16</inkml:trace>
  <inkml:trace contextRef="#ctx0" brushRef="#br1" timeOffset="622960.0492">25501 12124 4 0,'1'-17'88'16,"-1"17"-2"-16,-13-7-2 15,13 7-60-15,-21 1-14 16,21-1-2-16,-25 6-4 16,12 0 0-16,-1 2-3 15,1 3 1-15,-2 4 1 16,2 7-1-16,-1 1 3 16,1 10-4-16,2 8 0 0,0 5-2 15,3 6 1-15,1 6-1 16,-1 4 0-16,4 0 6 15,1 7-2-15,3-3-1 16,2 1 3-16,2-2-1 16,3-2 1-16,2-4 0 15,4-3 0-15,4-2-5 16,5-5 1-16,-1-6 0 16,5-1 1-16,5-4-1 15,-1-10 1-15,0-2-1 16,1-1 0-16,-3-8-2 15,0-2 1-15,-4-4-2 16,-2-1-4-16,-5-4-6 0,-1 1-8 16,-16-7-16-16,20 9-44 15,-20-9-7 1,0 0 0-16,0 0 52 0</inkml:trace>
  <inkml:trace contextRef="#ctx0" brushRef="#br1">25843 12846 101 0,'4'18'88'0,"-4"-18"4"15,0 0-42-15,0 0-38 16,0 0-6-16,0 0 0 16,5-14-3-16,-5 14-1 15,0 0 2-15,0 0-3 16,5-17-2-16,-5 17 2 15,5-18-2-15,-4 4-5 16,1 1 5-16,-1 0-2 16,2-4-1-16,-2-2 0 0,1-3 6 15,-1-1-4-15,2 2 4 16,-1-1 2-16,-1-1-1 16,3 1 0-16,-2 1 0 15,-1 0 2-15,2 4-1 16,1 1 0-16,-4 3 0 15,0 13-1-15,5-20-2 16,-5 20 1-16,-5-13-1 16,5 13-1-16,0 0 0 15,0 0-2-15,0 0-2 16,0 0 0-16,0 0 0 16,-8 17-1-16,8-17 2 15,7 23-1-15,0-7 0 0,0 2 2 16,1 3 1-16,0 2 2 15,2 2 0-15,-1 2-1 16,0-1 1-16</inkml:trace>
  <inkml:trace contextRef="#ctx0" brushRef="#br1" timeOffset="629143.4345">26541 12429 12 0,'13'-2'77'0,"-13"2"3"0,0 0-30 15,0 0-32-15,0 0-3 16,0 0-1-1,-4 15-3-15,4-15 0 16,-19 14-3-16,6-5-3 0,-1 1-3 16,-1 1-1-16,-2 4-1 15,-3 1-1-15,0 1 3 16,-2 2-1-16,0-2 2 16,2 2 2-16,0-3 0 15,4-3 1-15,3-3-1 16,13-10 2-16,-16 14-3 15,16-14 1-15,0 0-2 0,0 0-1 16,0 0-1-16,0 0-1 16,0 0 0-16,0 0 0 15,18 9-1-15,-18-9 0 16,15 9-1-16,-15-9 1 16,22 10 1-16,-8-5 0 15,1 6-2-15,1-3 3 16,1 4-2-16,2-1 1 15,0 1 5-15,1-1-6 16,0 4 5-16,0-1 2 16,0 1-2-16,1-2-1 15,-3 0 2-15,3 0-1 16,-3 0-5-16,-2-2 4 0,2 1-2 16,-4-2-5-16,2-3 4 15,-16-7 1 1,26 14 0-16,-26-14-1 15,21 11 2-15,-21-11 0 0,16 5 0 16,-16-5 0-16,0 0 1 16,16 8 1-16,-16-8-2 15,0 0-1-15,0 0 0 16,0 0 2-16,0 0-4 16,0 0-3-16,0 0-9 15,0 0-17-15,0 0-39 16,0 0-21-16,0 0-3 0,0 0-2 15</inkml:trace>
  <inkml:trace contextRef="#ctx0" brushRef="#br1" timeOffset="629948.0046">27032 12810 54 0,'0'0'92'15,"0"0"0"-15,0 0-12 16,0 0-76-16,0 0-1 15,0 0-1-15,0 0-3 16,0 0 7-16,0 0-6 16,0 0-3-16,0 0 3 0,0 0 2 15,20-3-5-15,-20 3 2 16,17-16-1-16,-17 16 0 16,18-23 0-16,-11 10 6 15,3-6-4-15,-3-1 3 16,0-2-1-16,1-1-1 15,-3-1 2-15,3-1-1 16,-4 3 1-16,0 1 0 16,-2 5 1-16,-2 16 3 15,-3-16 0-15,3 16 1 16,0 0-2-16,-15 3 0 16,15-3-1-16,-13 16-3 15,13-16-2-15,-11 20-1 0,11-20-2 16,-7 26 1-16,5-10-1 15,1 1 0-15,2 2 1 16,2 1 0 0,3 5 0-16,3-1-2 0,4-1 6 15,1-1-2-15,3-2 1 16,2 0 0-16,0-5 2 16,1-2-2-16,0-5 1 15,-4-5 2-15,0-1-6 16,-3-5-3-16,0-1-2 15,-13 4-5-15,16-16-5 16,-10 0-11-16,-2 3-10 0,-7-12-47 16,2 1-3-16,-7-7-1 15,1-3 82-15</inkml:trace>
  <inkml:trace contextRef="#ctx0" brushRef="#br1" timeOffset="630136.5857">27103 12201 96 0,'0'0'101'15,"-21"4"-5"-15,21-4-7 16,0 0-89-16,0 0-15 16,0 0-12-16,0 0-17 0,5 16-23 15,-5-16-25 1,7 20 1-16,-7-20 46 0</inkml:trace>
  <inkml:trace contextRef="#ctx0" brushRef="#br1" timeOffset="630779.5575">27810 12322 79 0,'15'-1'99'15,"-15"1"-4"-15,0 0-8 16,0 0-77-16,0 0-13 15,-15 17-3-15,15-17 0 16,-21 21-1-16,7-5 0 16,-2 2 4-16,-3 3 2 15,-1 4-1-15,1-1 2 16,1-2 1-16,-1 0 0 0,3-4 0 16,0 0 3-1,3-5-1-15,13-13 2 16,-20 18 1-16,20-18-2 15,-13 12 0-15,13-12-1 0,0 0 0 16,0 0-1-16,0 0 0 16,0 0-1-16,6 13-1 15,-6-13 0-15,14 6-1 16,-14-6 2-16,22 10-2 16,-9-3 1-16,1 2-1 15,2-1 1-15,1 1-1 16,1 1 0-16,2 0 2 0,0 0-2 15,-1 0 1-15,1-1 0 16,2 3 1 0,-2-2 4-16,0-2-5 15,0 1 1-15,-2 1 2 0,-3-1-6 16,0-2 2-16,-1 0-8 16,-14-7 0-16,16 10-17 15,-16-10-3-15,0 0-15 16,15 19-46-16,-15-19 5 15,0 0 1-15,0 0 84 16</inkml:trace>
  <inkml:trace contextRef="#ctx0" brushRef="#br1" timeOffset="631190.67">27714 12870 91 0,'-10'15'97'0,"10"-15"-2"16,0 0-4-16,0 0-81 16,0 0-6-16,0 0-3 15,13-10-1-15,-13 10-1 16,0 0-1-16,13 2 0 16,-13-2 0-16,16 9 0 15,-16-9 0-15,25 15 2 0,-10-7 0 16,4 2 1-1,3 0 1-15,1 1 0 16,0-1 0-16,3 0-2 16,-1 0 1-16,1-2-1 0,-2-2 1 15,-2 3 0-15,-2-3 0 16,-4-1 0-16,-3 1-1 16,-13-6 3-16,19 5-3 15,-19-5 2-15,0 0-1 16,0 0-1-16,0 0-4 15,0 0-3-15,0 0-7 16,2 13-15-16,-2-13-29 16,0 0-33-16,-14 2-3 15,14-2-2-15</inkml:trace>
  <inkml:trace contextRef="#ctx0" brushRef="#br1" timeOffset="632532.448">28240 12501 1 0,'0'0'49'16,"0"0"32"-16,0 0 3 15,0 0-51-15,0 0-11 16,0 0-6-16,0 0 0 0,0 0-4 16,0 0-3-1,0 0-3-15,13 7-3 16,-13-7-1-16,0 0-2 15,17 4 1-15,-17-4-1 0,23 2 1 16,-9-2 0-16,4-2 2 16,0 0 0-16,0-3-2 15,3 1 3-15,-2-6-2 16,0 0 2-16,0-3-2 16,-2-2 2-16,-1-2-2 15,-2-2 2-15,-2-1-1 16,-4 1-1-16,-2 2 2 0,0 0-2 15,-6-1 1-15,0 5-2 16,-3 0 1 0,3 13-2-16,-10-20 2 15,10 20-1-15,-10-17 0 0,10 17-1 16,-13-16-2-16,13 16 2 16,-13-10 0-16,13 10 1 15,0 0-1-15,-16-3 1 16,16 3-2-16,0 0 2 15,-13 9-1-15,13-9-1 16,-6 13-1-16,6-13-2 16,-3 17 1-16,2-4-2 15,1 3 0-15,1 3-1 16,1 5 2-16,-1 2 1 16,2 6-1-16,2 2 3 15,-1 4-2-15,0 1 3 16,1 1-2-16,-1 2 2 0,0-3-2 15,2 3 6-15,0 0-3 16,-1-5 1-16,1-4 0 16,0-1 0-16,0-4 2 15,-2-5-2-15,0-2 1 16,1-8-7-16,-5-13-1 16,4 19-7-16,-4-19-11 15,0 0-20-15,0 0-44 16,0 0-1-16,9-22-2 15,-9-5 81-15</inkml:trace>
  <inkml:trace contextRef="#ctx0" brushRef="#br1" timeOffset="633015.7149">28739 12557 34 0,'13'3'85'16,"-13"-3"-9"-16,0 0-5 15,0 0-59-15,0 0-20 16,0 0-2-16,-22 7 0 16,8-5 6-16,-5 1 5 15,-3-1 6-15,4 6 7 16,-4-4-1-16,3 2-1 16,-1-2 0-16,3 3 0 15,2 1-2-15,15-8-2 0,-19 13 0 16,19-13-3-16,-13 11-4 15,13-11-5-15,-1 13 0 16,1-13 0-16,9 14 0 16,-9-14 1-16,17 19 1 15,-4-10 1-15,3 4 2 16,3-2 3-16,4 0-1 16,1-1 4-16,1 4-3 15,2-4 0-15,-1 2 2 16,2-1-3-16,-4-2 1 15,-2 1-2-15,-4 0 1 16,-2 0-4-16,-3-5 3 0,-13-5-1 16,19 11 0-16,-19-11 0 15,0 0-1-15,0 0-2 16,0 0-5 0,0 0-9-16,12 16-20 0,-12-16-49 15,0 0-7-15,-16-14 2 16,9 1 47-16</inkml:trace>
  <inkml:trace contextRef="#ctx0" brushRef="#br1" timeOffset="633591.2121">28869 11895 37 0,'15'9'95'0,"-15"-9"-3"16,0 0-3-16,18 10-55 15,-18-10-33-15,17 1-3 0,-4 3 0 16,3 1-1-16,4 6 3 16,12 1 1-16,3 4 1 15,4 2-1 1,4 7 1-16,3 2 0 0,3 2-2 16,-1 7 1-16,-1 3 1 15,-5 3-2-15,0 6 0 16,-5 1 2-16,-5 1-2 15,-3 4 0-15,-6 1 1 16,-4-1-3-16,-5 1 2 16,-6-1 1-16,-7-1 2 15,-5 2-2-15,-2-5 2 16,-7-1 0-16,0-4 0 0,-4-5 1 16,-1-1-1-1,1-3 0-15,1-7-3 16,0-6 3-16,3-1-3 15,3-5 2-15,1-2-1 0,9-15 0 16,-10 19-3-16,10-19-5 16,0 0-8-16,-4 14-16 15,4-14-33-15,0 0-27 16,-16 9 0-16,16-9 9 16</inkml:trace>
  <inkml:trace contextRef="#ctx0" brushRef="#br1" timeOffset="651323.7049">24127 14136 1 0,'-1'-19'68'16,"1"19"20"-16,-4-16-28 15,4 16-23-15,0 0-11 16,0 0-6-16,0 0-6 16,0 0-6-16,-13-4-3 15,13 4-3-15,0 16-2 16,0-16-1-16,1 21 0 0,2-3-1 15,0 0 3-15,1 2 2 16,2 5-1-16,0 1 0 16,0 3 3-16,1 3-1 15,0 2-3-15,0 2 3 16,2 3-3-16,-1 3 1 16,0 1 2-16,0 1-2 15,1-1-2-15,3-1 2 16,-2 0-2-16,3 1 0 15,0-1 1-15,0-2-1 16,0-2-1-16,1-2 0 16,0-2 1-16,-2-3-1 0,2-4 2 15,-2-5 0-15,1-2 0 16,0-6 0-16,0-1-4 16,-13-13 3-16,23 15-1 15,-10-9 0-15,0-4 1 16,0-3-2-16,0-3 0 15,3-4 0-15,0-2 2 16,1-3 1-16,3-4-1 16,0-8 1-16,2-2-3 15,1-5 2-15,2-2 0 16,-4-5 1-16,-1-3-1 16,-1-1 1-16,-1-2 0 15,-5 2-1-15,-3-1 1 0,-3-2-1 16,-3-3-2-1,-1 3 1-15,-1 1 1 0,-4 2-2 16,-1 0 2 0,-3 2-1-16,1 4 1 0,-3 1-1 15,0 8 4-15,-2 2-2 16,0 2 0-16,-3 2 0 16,1 3-1-16,2 5 0 15,-3 1-1-15,13 13 1 16,-20-15 1-16,20 15-3 15,-20-1 0-15,20 1-2 16,-16 14 1-16,7-1 1 0,3 3-1 16,0 5 0-16,-1 2-2 15,3 3 3-15,0 5 2 16,1 3 0 0,1 2 2-16,2 3-2 0,3 1 0 15,0 2 2-15,1 1-2 16,1 0 1-16,2 2-2 15,0-3 1-15,0-2-2 16,-1-1 3-16,1-3 1 16,2-1-1-16,-2-5 0 15,2-2 0-15,-2-5 1 16,0 0 0-16,2-3-1 0,-2-3 0 16,-1-2-1-1,-6-15-1-15,11 21 2 16,-11-21-1-16,0 0 0 15,13 12 1-15,-13-12-1 16,0 0-1-16,0 0 2 0,16-16 2 16,-16 16-2-16,9-19-1 15,-5 5 0-15,2 0 1 16,0-1 0-16,3-1 0 16,-1-1 0-16,2 2-1 15,2 1-1-15,-2 1 2 16,-10 13-2-16,23-16 0 15,-23 16 1-15,19-10 0 0,-19 10-2 16,17-1 2 0,-17 1 0-16,0 0-1 15,17 5 2-15,-17-5 0 0,0 0 0 16,15 19 0-16,-15-19 0 16,8 15 0-16,-8-15-1 15,12 21 1-15,-12-21-1 16,13 23 0-16,-6-10 0 15,0 0 0-15,2 2 1 16,-9-15-2-16,17 27 2 16,-17-27 0-16,19 22-1 15,-19-22 2-15,20 23-1 16,-20-23-1-16,23 20 1 16,-23-20 0-16,24 14 0 15,-24-14-1-15,24 13 3 16,-9-10-3-16,0-3 1 15,0 0 0-15,1-3 0 0,-2 1-1 16,2-4 1-16,0-3 0 16,1 1-1-16,-4-5 1 15,0 1 0-15,0-5-2 16,0 1 2-16,-3-4 1 16,0-1-2-16,-1 1 0 15,-2 0 1-15,-1 0-2 16,-3 1 1-16,-2 2 1 15,-2-1-1-15,-1 3-1 16,-1-1 2-16,-2 1 0 16,5 15-1-16,-12-24 1 15,12 24-3-15,-14-20 2 0,14 20-1 16,-13-12-1-16,13 12-1 16,-16-6 1-16,16 6 1 15,-15 3-1-15,15-3 1 16,-14 10-2-16,14-10 1 15,-11 16 0-15,11-16-1 16,-6 25 0-16,4-11-1 16,2 2 1-16,2 4 2 15,-1 0 0-15,2 2 1 16,1 1 0-16,1 2 1 16,0-1 0-16,1 1 1 15,3-5-1-15,0-1-1 16,1-1 0-16,0-5 2 0,3-1-2 15,-13-12 1-15,24 10 1 16,-24-10 0 0,25-2 1-16,-12-3-1 0,-13 5 0 15,24-22 1-15,-12 8 0 16,1-5-1-16,-2-1-2 16,2-3 1-16,-3-3-1 15,-1 0 1-15,1 1 0 16,-3 3-1-16,1 1 0 15,-3 4 0-15,1 4 1 16,-6 13 1-16,9-18 0 16,-9 18-2-16,0 0-1 0,0 0 2 15,0 0-1-15,13-1-2 16,-13 1 0 0,0 0-1-16,3 20-1 0,-3-20 2 15,4 26-1-15,0-12 1 16,-1 2-1-16,2 2 0 15,0 2 2-15,0-1 0 16,0 1 0-16,0-3 0 16,1 0 1-16,-1-4 1 15,0 2-1-15,-5-15 3 16,8 17-2-16,-8-17 1 16,0 0 0-16,0 0 1 15,0 0-1-15,13-6 0 0,-13 6 2 16,5-13-3-16,-5 13 2 15,3-23-3-15,1 10 2 16,0-3 0 0,1-4-1-16,2 1 0 0,0-2-1 15,3-1 1-15,2 2-1 16,1 0 1-16,-2 1 0 16,4 5-1-16,-15 14-1 15,23-22 0-15,-23 22-1 16,18-7 1-16,-18 7-1 15,13 0 1-15,-13 0-2 16,0 0 1-16,16 20 0 0,-16-20 0 16,13 20 1-16,-13-20-1 15,13 25 1 1,-7-9 0-16,0-2 1 16,0-1 0-16,-2 0 1 0,-4-13 1 15,9 22-2-15,-9-22 2 16,0 0 0-16,8 13-1 15,-8-13 0-15,0 0 0 16,0 0-1-16,0 0 1 16,13-11 1-16,-13 11-2 15,7-15 1-15,-7 15-1 16,10-24 1-16,-4 10-1 16,0-2 1-16,1 2-1 0,0-4 0 15,2 1 1 1,0 1 0-16,-2 0 0 15,-7 16-2-15,19-23 3 16,-19 23-2-16,18-18-1 0,-18 18 0 16,18-9 1-16,-18 9-1 15,20 0 0-15,-20 0 1 16,14 11-2-16,-14-11 2 16,13 24 0-16,-13-24-1 15,11 28 2-15,-9-12-2 16,3 3 3-16,-1 1-2 15,0 0 1-15,2 2 0 0,1-2-1 16,1 0 1 0,0-2-2-16,2-1 1 15,-1-4-1-15,3 1 1 16,-12-14 0-16,20 12 1 0,-20-12-1 16,20 0 1-16,-7-1 0 15,-13 1-2-15,24-11 0 16,-24 11-1-16,25-21-2 15,-12 9-7-15,-1-2-6 16,1-1-11-16,-6-8-19 16,6-1-45-16,-9-9 2 15,3-2 9-15,-5-8 81 16</inkml:trace>
  <inkml:trace contextRef="#ctx0" brushRef="#br1" timeOffset="652040.6844">25032 14325 47 0,'3'13'84'0,"-3"-13"0"16,0 0-41-16,0 0-33 16,0 0-5-16,0 0 0 15,13 5-1-15,-13-5 1 0,0 0 0 16,0 0 1-16,0 0-1 15,13-20 0-15,-13 20-1 16,7-26-1-16,-3 7 1 16,2 1-2-16,0-5 0 15,1-5-1-15,0 1 1 16,2 1-1-16,-3 1 2 16,3 2-2-16,-2 4 1 15,-1 4 1-15,-1 2 0 16,-5 13 0-16,8-13 0 15,-8 13 0-15,0 0-3 16,0 0 0-16,0 0-1 16,12 5-1-16,-12-5-2 0,11 25 1 15,-4-5-3-15,3 3 2 16,3 5 0-16,0 0-1 16,1 1-1-16,-1 0-5 15,3 0-7-15,-3-6-11 16,4 6-27-16,-8-12-32 15,4 4 2-15,-13-21 62 16</inkml:trace>
  <inkml:trace contextRef="#ctx0" brushRef="#br1" timeOffset="652756.8415">23961 14571 45 0,'0'0'91'0,"-15"8"4"16,15-8-40-16,0 0-29 16,0 0-8-16,0 0-4 15,0 0-3-15,15-9-4 16,-15 9-2-16,15 0-1 15,-15 0 0-15,23 0-3 16,-6-2 1-16,2 2-1 0,4 2-2 16,3-1-1-1,2-2 0-15,3 2-5 16,1-2-7-16,6 4-9 0,-5-6-20 16,10 9-47-16,-4-8-2 15,4 1-1-15,1-2 82 16</inkml:trace>
  <inkml:trace contextRef="#ctx0" brushRef="#br1" timeOffset="655008.4109">27013 14460 1 0,'0'0'49'0,"-14"10"33"16,14-10-4-16,-16-13-61 0,16 13-9 16,-13-20 1-16,13 20 1 15,-16-24 5-15,7 9-3 16,4 1 0-16,-4-2 0 16,2-3 1-16,-1-1-5 15,1 0 0-15,1-2-4 16,2 0-1-16,0-2 0 15,1 1 0-15,1-2 0 16,0 5-1-16,2 1-1 16,0 5 0-16,1 1 1 15,-1 13 1-15,0-20-1 16,0 20-1-16,0 0-1 0,0 0 0 16,0 0 0-16,0 0-2 15,0 0-1-15,14 3-2 16,-14-3 2-16,11 18-1 15,-6-5 1-15,-5-13 0 16,16 26 1-16,-7-10 2 16,0 0 1-16,1 1 0 15,-2 4-1-15,1-1 2 16,-2 0-1-16,0 2 1 16,1 2-1-16,-1 1 1 15,-1 2 0-15,1-1-1 16,0 0 1-16,2 3-1 15,1-3 2-15,-2 0-2 0,5-2 1 16,-3 0-2-16,3-1-1 16,2 0 2-16,-2-5-2 15,1 0 2-15,2-1-2 16,-1 0 0-16,-1-2 1 16,0-2 0-16,2-6 0 15,-3 2 1-15,0-6-1 16,0-1-1-16,0-2 2 15,-13 0-1-15,22-1 2 16,-22 1-2-16,22-3 1 16,-22 3-1-16,23-10 1 15,-23 10-1-15,21-17 2 0,-11 4-2 16,-1-6 1-16,0-3-1 16,-2-2 1-16,-1-2 0 15,-2-6-2-15,0-1 4 16,1 0-4-16,-2-2 2 15,-1 2-1-15,0 0 1 16,-2 0-1-16,0 1 0 16,-3 1 1-16,0 3-1 15,-1-1 1-15,-2 0-2 16,-1 3 1-16,1 0-1 16,-3 3-2-16,-1 0 2 15,2 7 0-15,-2 1 1 16,10 15-1-16,-22-18 1 0,22 18-1 15,-23-7 2-15,23 7-1 16,-19 1 1-16,19-1-1 16,-16 9-1-16,16-9 0 15,-7 20-1-15,4-7-1 16,3 3 0-16,2 2 1 16,-1 4 0-16,5 1 0 15,2 3 1-15,1 2 0 16,3-4 1-16,2 1-1 15,3-1 2-15,1-4-1 16,2 2 0-16,1-5-1 0,1-2 1 16,4-5 0-16,2 0-1 15,-3-3-2-15,3-5-5 16,1 5-11-16,-3-7-16 16,5 3-24-1,-5-8-30-15,2 7 2 0,-7-7 43 16</inkml:trace>
  <inkml:trace contextRef="#ctx0" brushRef="#br1" timeOffset="655858.6679">27547 14967 35 0,'0'0'87'15,"16"5"-3"-15,-16-5-15 16,0 0-60-16,0 0-6 0,19-8-1 16,-19 8 0-1,0 0 0-15,18-9 1 0,-18 9 0 16,21-11-2 0,-21 11 0-16,23-23 1 0,-9 8-1 15,2-4-1-15,-2-1 1 16,1-1 1-16,-2-3 0 15,-3 0 0-15,0 4 2 16,-1 0-3-16,-5 4 2 16,0-2 1-16,-1 4-2 15,-3-1 0-15,-1 2-2 16,-2 0 2-16,3 13-2 0,-7-23 1 16,7 23 0-16,-12-23-1 15,12 23 1 1,-13-11-2-16,13 11 2 15,-13-5-1-15,13 5 2 16,0 0-1-16,-17 6 0 0,17-6-1 16,-7 13 0-16,7-13 3 15,0 0-4-15,-6 20 1 16,6-20 0-16,-3 21-1 16,3-21 1-16,0 23 0 15,1-9 0-15,2 1 0 16,2 3 1-16,-3 1-2 15,3 4 1-15,1 5-1 0,-1 0-1 16,0 4 0 0,0 4 2-16,0 2-2 15,-1-1 0-15,2 5 0 16,-2-3 0-16,1-3 0 0,0 0 2 16,3-4 0-16,-4-5-1 15,3-1 1-15,-1-3 0 16,-2-5 3-16,3-5-3 15,-1 1 2-15,-6-14-3 16,9 15 2-16,-9-15-2 16,0 0-3-16,0 0-6 15,11 14-13-15,-11-14-19 16,0 0-43-16,2-17-3 16,-1 4 16-16</inkml:trace>
  <inkml:trace contextRef="#ctx0" brushRef="#br1" timeOffset="656358.6039">28046 14893 25 0,'0'0'86'16,"18"16"-4"-16,-18-16-7 15,0 0-54-15,0 0-26 16,0 0 0-16,-22 1 3 15,9 5 3-15,-4 0 2 16,-1 3 6-16,-1-4 2 16,-2 6-4-16,-4-1-2 15,4 1-2-15,-1 2-2 0,-2-1-3 16,2-1 4-16,0 4 1 16,3-2-1-16,5-2 2 15,1 1-1 1,13-12-1-16,-17 17 0 0,17-17 0 15,-2 17-4-15,2-17 0 16,12 19 0-16,-2-6 0 16,1 0 0-16,4 2 1 15,2-1 1-15,3 5-1 16,5-3 3-16,1-2-2 16,3-1 2-16,0 0-2 15,1 1 1-15,2 1-1 16,-3-4 2-16,-2-1-2 0,-1 2 1 15,-2-2-1-15,-2 0 1 16,-2 0-1-16,-4-1 0 16,-3-3-4-16,-13-6-5 15,19 11-7-15,-19-11-14 16,13 3-24-16,-13-3-31 16,0 0-1-16,16-27 39 15</inkml:trace>
  <inkml:trace contextRef="#ctx0" brushRef="#br1" timeOffset="656650.2803">28349 14918 32 0,'0'0'92'16,"15"-12"-1"-16,-15 12-5 16,0 0-53-16,0 0-26 15,0 0-4-15,1 13-3 16,-1-13 1-16,-1 17-3 15,1-4 1-15,1 2 3 16,1 4-4-16,2 1 2 16,2 0-1-16,1 3 1 15,0 3-1-15,2-1 2 16,-2 1-1-16,0-5-4 16,0 1-2-16,-1-2-6 15,1-1-9-15,-5-6-16 0,5 3-37 16,-7-16-13-16,0 0 3 15,0 0 69 1</inkml:trace>
  <inkml:trace contextRef="#ctx0" brushRef="#br1" timeOffset="656925.0333">28286 15020 43 0,'0'0'85'0,"-5"13"-3"16,5-13 1-16,18-1-70 0,-18 1-10 16,16-10 0-16,-16 10 1 15,21-9 0 1,-3 6 3-16,-5-1-1 16,2-1-1-16,1 1-1 0,3 0-2 15,-2-4-6-15,2 3-6 16,1 0-10-16,-4-2-14 15,7 7-31-15,-5-8-21 16,2 3-1-16,-3-3 50 16</inkml:trace>
  <inkml:trace contextRef="#ctx0" brushRef="#br1" timeOffset="657391.8652">28747 15163 1 0,'5'20'67'16,"1"-3"8"-16,-6-17-2 15,0 0-51-15,0 0-14 16,11-13 0-16,-11 13 1 16,7-20 2-16,-5 4 4 15,2-1 0-15,-3-5-4 16,2-1-6-16,2-7-2 15,-2-3-4-15,2 1-2 0,0-4-1 16,2 1-1 0,0 4 1-16,2 2 2 15,-2 7 4-15,0 6 1 16,0 3 3-16,-7 13 3 0,0 0-1 16,0 0 2-16,0 0-1 15,0 0-2-15,13 18-4 16,-13-18-1-16,2 26-1 15,-1-11-3-15,2 4 2 16,0 3-3-16,1 5 1 16,1 2 0-16,-1 3 1 15,2 4-1-15,1 0 0 16,0-1 1-16,0-4-2 16,4 3-3-16,-4-7-5 15,1-1-11-15,-2-9-35 16,4 2-29-16,-10-19-4 15,9 16 17-15</inkml:trace>
  <inkml:trace contextRef="#ctx0" brushRef="#br1" timeOffset="658576.6697">29232 13524 80 0,'0'0'91'0,"0"0"-5"15,0 0-27-15,3-17-49 16,-3 17-5-16,0 0-3 15,-17-11-1-15,17 11 2 0,-19 3-1 16,19-3 1-16,-23 12 1 16,10-3 3-1,0 4-2-15,1 1 1 16,1 3 2-16,4 6-1 16,-2 2-5-16,3 4-1 0,2 2 1 15,2 4-1-15,4 0-1 16,1 2 3-16,1 2-6 15,0-1 2-15,4 2 3 16,0 2 2-16,2 1-3 16,1 1 0-16,2-3 1 15,1 0-3-15,0-2 3 16,2-6-3-16,3-1 0 16,0-5-1-16,2-7 1 0,1-1-2 15,1-5-2-15,0 2-2 16,0-4-4-1,0 1-4-15,-2-4-6 16,3 2-10-16,-5-4-13 0,5 6-17 16,-5-10-27-16,6-3 5 15,-4-9 63-15</inkml:trace>
  <inkml:trace contextRef="#ctx0" brushRef="#br1" timeOffset="660710.6472">29705 13535 76 0,'13'-5'103'0,"-13"5"-6"0,0 0-6 16,0 0-81-16,0 0-16 15,0 0-3-15,6 18 1 16,-6-3 3-16,2 2 3 15,1 8 2-15,-2 5 1 16,5 3 5-16,0 8 0 16,1 2 2-16,3 0-3 15,1 3-4-15,1 0-2 16,2 1 1-16,1-1 0 16,1 0 0-16,2-4-1 15,3-2 3-15,0-1 1 16,1-3 0-16,1-5-2 15,2-5 2-15,-1-3-1 0,1-6 1 16,-1-4 0-16,-1-4-3 16,-1-5-1-16,1-7 0 15,-1-4 2-15,1-9 1 16,-2-6-2-16,1-8 1 16,-2-8-2-16,-1-6 1 15,-3-5 1-15,1-6 0 16,-2-1-1-16,-4-2 0 15,1 2 0-15,-4 2-1 16,-1 4-2-16,-1 5-1 16,-4 3 2-16,-4 6-1 15,-2 4 2-15,-3 5-3 0,-2 2 3 16,-1 4-2-16,-2 2 5 16,-1 5-1-16,0 1 0 15,0 2-1-15,13 11 0 16,-24-11 1-16,24 11-1 15,-23-2 1-15,23 2-1 16,-22 11-1-16,22-11 0 16,-19 24 0-16,11-9-2 15,2 5 5-15,3 3 0 16,0 1-1-16,3 5-1 16,2 2 1-16,2 2 0 15,2 1 2-15,0 4 0 0,2-1-4 16,1 2-1-16,0 0 3 15,2 5 0-15,-2 0-1 16,2 0 1-16,-1 0-1 16,2-2 0-16,-1 0 0 15,2-5-1-15,0 0 0 16,-2-10 1-16,2-4 1 16,-2-4 0-16,1-6 0 15,-12-13 0-15,18 14-1 16,-18-14 2-16,15-1-1 15,-15 1 1-15,13-12 0 16,-13 12-1-16,11-27 0 16,-5 8 0-16,1-1 1 0,2-8-2 15,-2 4 2-15,2-3-2 16,-1 1 1-16,1 0 1 16,0 0-1-16,1 5-1 15,-1 4 1-15,-2 4 0 16,-7 13 0-16,13-20-1 15,-13 20-1-15,0 0 0 16,14-10-1-16,-14 10 1 16,0 0-3-16,0 0 2 15,13 8-1-15,-13-8 2 16,10 15-1-16,-10-15 0 16,9 20 0-16,-9-20 1 15,14 22 2-15,-14-22-2 0,18 26 2 16,-10-12-1-16,1 1 1 15,0-2-1-15,-1 5 1 16,0 1 1 0,0-2-2-16,-1 4 1 0,2-1-3 15,0-3 2-15,-1 0 0 16,4-1 1-16,-3-1-1 16,2-2 0-16,2-3 5 15,2-2-1-15,-1-2 4 16,-14-6-3-16,26 7 2 15,-26-7-2-15,26-1 1 16,-13-3-1-16,-13 4-3 0,20-10-1 16,-20 10 0-16,19-18-1 15,-9 4 1-15,-3-1-1 16,-1 0 0 0,0-4 1-16,1-3-1 0,-3-2 0 15,2-1 0-15,-2-1 0 16,-4 3 0-16,3-3 0 15,0 3 1-15,-3-2-2 16,0 5 1-16,-1 3 1 16,-2 4-1-16,3 13 1 15,-7-23 0-15,7 23-2 16,0 0 1-16,-19-13 0 16,19 13-2-16,-13-4 0 0,13 4-2 15,0 0 3-15,-15 4-1 16,15-4 1-1,0 0-1-15,-4 13 1 16,4-13 0-16,0 21-1 0,3-8 1 16,1 2-2-16,1 2 0 15,0 2 0-15,4 3 2 16,-2 1-1-16,2 1 1 16,2 1 0-16,1-2 1 15,0-2 0-15,-1 0 0 16,3-3 0-16,-3-2-1 15,2-1 1-15,0-5-1 0,0-3 2 16,0-3-1 0,-13-4 0-16,20 2 1 15,-20-2 0-15,21-16 1 16,-8 4-1-16,-3-2 1 0,1-3-1 16,-3-2 2-16,1 0-2 15,0-1 1-15,-2 3 0 16,0-1 0-16,-1 2 1 15,-6 16 0-15,6-21 0 16,-6 21-2-16,0 0 1 16,4-16-1-16,-4 16 1 15,0 0-2-15,0 0 0 16,0 0-1-16,0 0-1 16,0 0 0-16,7 17-1 15,-7-17 0-15,6 18-1 16,-6-18 1-16,8 24 0 15,0-9-1-15,3 2 2 0,-2 2 0 16,5-2 2-16,1 2-1 16,1-3 1-16,2-1 0 15,3-2 0-15,0-1 0 16,1-5 0-16,0-3 1 16,2-2-1-16,-1-4 0 15,0-2-1-15,-3-3 2 16,-1-2-1-16,-2-4 2 15,-4 0-2-15,-1-3 3 16,-3-1-1-16,-6-2 1 16,-1 1 1-16,-3-1 0 15,0 0-1-15,-7 2 0 0,0-1 0 16,-1 4-1-16,-3 0 0 16,-1 1-1-16,13 13 0 15,-27-21-1-15,11 13 0 16,-3 3-2-16,1 0-3 15,-1 2-1-15,-4 3-8 16,4 6-4-16,-8-4-13 16,9 9-23-16,-10-4-40 15,7 4-1-15,-6-3 1 16,5-1 60-16</inkml:trace>
  <inkml:trace contextRef="#ctx0" brushRef="#br1" timeOffset="661134.4533">29602 13915 74 0,'0'0'102'0,"-16"3"-2"16,16-3-3-16,-3-13-74 15,3 13-13-15,17-19-4 16,-17 19-2-16,25-17-1 16,-9 8-2-16,2 0 1 15,7 2-2-15,4-1-1 16,1 3-6-16,2-1-6 16,7 5-6-16,0-5-16 15,7 8-26-15,-6-7-32 16,12 2 0-16,-3-2-2 0</inkml:trace>
  <inkml:trace contextRef="#ctx0" brushRef="#br1" timeOffset="661860.4981">31894 13371 81 0,'0'0'88'16,"-7"-19"-1"-16,7 19-11 0,-3-17-61 16,3 17-6-16,-17-12-1 15,17 12-1-15,-17-1 1 16,17 1-2-16,-18 10-1 16,18-10 0-16,-23 26-3 15,12-9-2-15,-2 3-1 16,3 6 2-16,-1 6 1 15,4 1 0-15,0 3 2 0,1 3-2 16,3 2 3 0,3-1-2-16,-3 2 1 15,3-2-3-15,5-1 1 16,-2-1-3-16,2-2 2 0,0-1-2 16,1-4 1-16,4 0 1 15,3-4-1-15,0-2 1 16,0-5-2-16,2-1 1 15,4-5-1-15,6-1 0 16,-2-3-3-16,-4-3-1 16,2-2-3-16,-1-3-7 15,4 3-10-15,-3-11-15 16,1 6-36-16,-3-14-16 16,-4-4 1-16,3-5 28 15</inkml:trace>
  <inkml:trace contextRef="#ctx0" brushRef="#br1" timeOffset="662193.8394">32206 13580 90 0,'0'0'97'0,"0"0"-2"16,0 0-4-16,0 0-78 15,0 0-13-15,0 0-2 16,-2 23 0-16,-6-8-1 15,1 3 3-15,2 5 2 16,-3 6 4-16,-2 2-1 16,-2 3 1-16,-1 1 0 15,1 0-3-15,4-2-1 0,-2 0 0 16,-2-1-1-16,5-5-1 16,6-2 1-16,-1-5-1 15,-1-4-2-15,3-16-3 16,0 21-6-16,0-21-6 15,0 0-9-15,0 0-13 16,15-10-28-16,-18-6-23 16,-2-2-1-16,1-8 27 15</inkml:trace>
  <inkml:trace contextRef="#ctx0" brushRef="#br1" timeOffset="662465.3613">31990 13632 97 0,'0'0'98'0,"0"0"1"16,0 0-6-16,0 0-57 16,0 0-29-16,14 13-5 15,-14-13-2-15,13 16-1 16,0-3-2-16,-6 3 2 16,3 3 0-16,0 2 1 15,8 2 0-15,-5 2-2 16,7-1-1-16,-6 1-1 15,-2-2-1-15,2-4-4 16,-1 1-3-16,5-1-7 16,-18-19-5-16,23 23-12 15,-23-23-15-15,8 17-25 0,-8-17-15 16,0 0 3-16</inkml:trace>
  <inkml:trace contextRef="#ctx0" brushRef="#br1" timeOffset="662822.8407">32063 13859 43 0,'-22'1'91'16,"7"-2"-1"-16,0 2-1 15,15-1-46-15,-23-6-29 16,23 6-6-16,0 0-2 16,7-16-1-16,-7 16-2 15,0 0 2-15,18-14-1 0,-18 14 1 16,0 0 1-1,24-7-2-15,-11 4 0 0,-13 3-3 16,23-2 1 0,-23 2-1-16,31 0-1 0,-14-1-2 15,2 0 0-15,-19 1 0 16,21-3 1-16,-8 0 0 16,-13 3 1-16,23-6-2 15,-23 6 2-15,13 0-1 16,-13 0-2-16,0 0-3 15,0 0-4-15,0 0-6 16,0 0-9-16,0 0-14 0,0 0-31 16,0 0-23-1,0 0 1-15,0 0 34 16</inkml:trace>
  <inkml:trace contextRef="#ctx0" brushRef="#br1" timeOffset="663318.6182">32202 13356 65 0,'0'0'98'16,"0"0"-3"-16,0 0-2 0,0 0-74 15,0 0-15 1,0 0-2-16,17-1 0 15,-17 1-1-15,0 0 0 16,1 14 1-16,-1-14 0 0,0 0 9 16,13 35-13-16,-13-35 11 15,0 0-1-15,38 59 2 16,-38-59-2-16,30 58 2 16,-30-58-2-16,28 66-8 15,-28-66 10-15,20 72-9 16,-20-72-2-16,14 73 0 15,-14-73 1-15,6 67-1 16,-6-67 1-16,-1 64 0 0,1-64 1 16,-5 59 0-1,5-59 0-15,0 0 1 16,-26 72 2-16,26-72 0 0,0 0 0 16,0 0 0-16,0 0-2 15,-37 62 1-15,37-62 0 16,0 0-5-16,0 0-4 15,0 0-6-15,0 0-8 16,0 0-18-16,0 0-29 16,0 0-29-16,0 0-2 15,0 0 2-15</inkml:trace>
  <inkml:trace contextRef="#ctx0" brushRef="#br1" timeOffset="663945.6743">32340 13243 80 0,'0'0'93'0,"0"0"1"16,0 0-2-16,0 0-61 15,0 0-11-15,0 0-3 16,0 0-4-16,0 0 0 16,0 0-4-16,0 0-2 15,0 0-3-15,0 0-3 0,0 0 0 16,61 21 0-16,-61-21 0 16,0 0-3-16,0 0 0 15,69 82-1-15,-69-82 0 16,58 58 0-16,-58-58 0 15,68 68 1-15,-68-68-1 16,59 74 3-16,-59-74-3 16,52 75 4-16,-52-75-2 15,33 79 2-15,-33-79-2 16,23 76 0-16,-23-76 1 16,10 74 1-16,-10-74 0 15,-13 76-2-15,13-76 2 16,-19 74 1-16,19-74 0 0,-37 74-1 15,37-74 1-15,-38 66-1 16,38-66 1-16,0 0 1 16,-45 78 0-16,45-78-1 15,0 0 2-15,0 0-2 16,-57 68 2-16,57-68-1 16,0 0 1-16,0 0-3 15,0 0 2-15,0 0-4 16,-59 56-1-16,59-56-5 15,0 0-7-15,0 0-13 16,0 0-28-16,0 0-43 0,0 0-6 16,0 0 4-16,-83 33 16 15</inkml:trace>
  <inkml:trace contextRef="#ctx0" brushRef="#br1" timeOffset="667014.6442">23731 15897 48 0,'-19'-24'92'15,"6"11"-2"-15,6-4-51 0,7 17-28 16,-19-19-6-16,19 19-1 15,-13-3 0 1,13 3-2-16,0 0-1 16,-6 22-1-16,9-4 1 0,4 4 0 15,3 11 1-15,3 2-2 16,6 5 3-16,6 8 0 16,2 1-5-16,6 4 3 15,2 8-2-15,2 1 1 16,2-3-3-16,0-3 5 15,0 3-6-15,-4-7 5 16,-2-1 1-16,-4-6 1 0,-5-14 5 16,-2-9-7-16,-5-10 1 15,-4-10 2-15,-13-2 0 16,16-21 1 0,-11-2 0-16,-7-18-3 15,-1-2-4-15,-1-12 7 0,1-7 3 16,-3-9-6-16,5-2 3 15,-1-1-3-15,2-4 2 16,5 6-2-16,2 3 1 16,4 8-2-16,1 8-2 15,1 11 2-15,0 5-1 16,1 6-3-16,-1 7 1 16,0 9-2-16,-13 15-5 0,23-16-2 15,-23 16-4-15,25 5-1 16,-25-5-4-1,25 20 3-15,-10-3 1 16,4 8 2-16,0-1 3 0,3 11 4 16,1 4 5-16,1 4 4 15,4 5 6-15,-2-5-1 16,1 3 2-16,0-4 1 16,2-1 1-16,-1-11-1 15,-1-4 1-15,-2-12-3 16,-4 1-7-16,-1-2 4 15,-2-6-5-15,-18-7 3 0,20-3-2 16,-20 3-1 0,0 0-2-16,0 0 1 15,-16-9 0-15,0 4 0 16,-5-1 5-16,-3 6-2 0,1 6-5 16,-3-2 6-16,-1 2-2 15,0 7 4-15,2 4 0 16,-1 3 2-16,3 6-6 15,-2 3 2-15,4 3 2 16,1 1-2-16,2 6 0 16,5 3-3-16,2-6 0 15,5 4-1-15,5-5 2 16,3 1-2-16,4-7 7 16,3-9-7-16,4-3 1 15,3-12 3-15,1 0-1 16,2-10 0-16,2-10-4 15,1-8 2-15,-2-3-6 0,2 3 4 16,-2-14 0-16,0 5 1 16,-2-4 1-16,-1 4-1 15,-5 6 2-15,-1 7 0 16,-1 0 0-16,-4 2 3 16,-6 17-1-16,0 0-1 15,0 0 0-15,0 0-2 16,0 0 1-16,6 16 0 15,-8 0-1-15,4-2-2 16,-2 5 1-16,5 4-2 16,1 0 2-16,4-4 2 15,2 3-2-15,2 1-3 0,4-3 4 16,2 3-1-16,1-1 3 16,3-9 0-16,0-3-1 15,-1-6 0-15,3-2 0 16,-1-10 3-16,-2 0-3 15,0-11 0-15,0-3-1 16,-3-5 1-16,-1 1-1 16,-3 0 0-16,-2 0 2 15,-1-1 1-15,-3 6-1 16,-4 4 0-16,0 3 0 16,-6 14-2-16,4-15 1 15,-4 15 1-15,0 0-1 16,-3 15-4-16,3-15 1 0,-4 15 0 15,1 4-1-15,2 3 2 16,1-2-3-16,1 12 1 16,0-9 0-16,5-1 4 15,3 3 0-15,0-3 0 16,1-6 1-16,3-2-2 16,1-6 2-16,-1-8 1 15,2-3-1-15,-15 3 1 16,21-18-1-16,-21 18 0 15,15-20 1-15,-11 4-1 16,-4 16 1-16,-3-26-1 16,-4 12 1-16,-3 0-5 0,-5-4-1 15,-2-1 0-15,-5-2-3 16,1 5-1-16,-2-6-6 16,0 5-7-16,-2-6-19 15,6 7-55-15,-5-8 2 16,5-4-3-16,-3-2 90 15</inkml:trace>
  <inkml:trace contextRef="#ctx0" brushRef="#br1" timeOffset="667263.3836">24632 15792 39 0,'0'0'101'0,"-4"-16"-5"16,4 16-2-16,26-20-80 15,-10 7-12-15,7 4-2 16,2-2-1-16,3 2-1 16,6 5-8-16,2 5-14 15,-3-1-21-15,7 12-42 16,-7-2-6-16,2 3 10 15</inkml:trace>
  <inkml:trace contextRef="#ctx0" brushRef="#br1" timeOffset="668931.0519">26124 15671 66 0,'0'0'93'16,"0"0"-2"-16,13-6-48 15,-13 6-35-15,0 0-7 16,0 0-3-16,18-10 0 16,-18 10 1-16,0 0 0 15,18-7 2-15,-18 7 1 16,15-5 0-16,-15 5 1 15,14-7-1-15,-14 7-3 16,16-17 1-16,-9 2-3 16,-2-2 0-16,-2-3 0 15,-3-5 0-15,-3-1 2 0,-3 2 1 16,-4-3 3 0,-2 1 0-16,-4 0 3 0,-1 4-1 15,-2 2 1-15,-1 4 1 16,-2 3-4-16,1 0 0 15,-1 4 0-15,2 3-1 16,-2 4 0-16,4 2 0 16,-3 2 0-16,1 3-2 15,1 2 3-15,1 3-3 16,0 2 0-16,2 2 0 16,3 8-1-16,3-1-1 15,0 8 1-15,4 4 0 16,4 5 0-16,0 1 0 0,4 4 1 15,2 2 2-15,3-6-1 16,3 0 1-16,2-5-1 16,2-2 0-16,2-4 0 15,1-2 1-15,2-5-1 16,1 1-2-16,1-1 1 16,0-3 1-16,4 1-1 15,1-6 0-15,1 2 0 16,5 7 1-16,4-3-2 15,1 0 2-15,4-2-2 16,-1 2 3-16,2-1-2 16,0 1 1-16,-2 1 2 0,-1-5-2 15,-4-4 2-15,-5 1-7 16,-1 5 6-16,-2 0-5 16,-3-1 5-16,-3 3-6 15,-2 3 1-15,-3-1-2 16,-2 2 3-16,-2 1 2 15,-4-9-2-15,-3 4-2 16,-4 0 0-16,-2-5 0 16,-4 2 0-16,-2-1-1 15,-3 5-1-15,-3-3 2 16,-3 3 2-16,0-2 0 16,-4 2 2-16,-1 0 3 15,-4-11 2-15,-2 2 1 0,-4-3-2 16,0 0 1-16,-7-5-2 15,-2-1 1 1,-2 0-2-16,-1-2 0 16,1 0-2-16,1 2 2 0,1-6-1 15,4-1 0-15,1-2 0 16,6 3 2-16,3-14-1 16,5 0-1-16,1-3 2 15,4-2-1-15,4-1 1 16,2-7-4-16,6 8 2 15,2-5-1-15,4 2 1 16,3-2-3-16,4 11 3 0,1-2-1 16,5 6-2-16,1 4 3 15,-1 2-3-15,4 9-2 16,3 6-2 0,-3 4-2-16,1 4-3 0,-4 4 3 15,0 4 0-15,-5 7-2 16,-1 3-3-16,-6-2-2 15,-4 6-8-15,-5-7-17 16,-1 3-44-16,-11-7-5 16,-2-2 57-16</inkml:trace>
  <inkml:trace contextRef="#ctx0" brushRef="#br1" timeOffset="669614.2536">26642 15052 1 0,'-7'-17'90'0,"7"17"7"16,0 0-2-16,0 0-57 16,0 0-16-16,0 0-5 15,-14-3-6-15,14 3-4 16,0 0-5-16,0 0-3 0,-5 21 0 15,5-8-1-15,0 9-1 16,2 4-3-16,2 7 5 16,-2 3-2-16,0 7 3 15,3 5-1 1,-2-2 3-16,0 6-2 0,1-7 1 16,0-3 0-16,-1-3-1 15,1-3-1-15,2-4 2 16,1-7-2-16,-1-3 1 15,-6-22-1-15,12 23 1 16,-12-23 1-16,17 15-2 16,-17-15-2-16,0 0-5 15,13 3-5-15,-13-3-10 0,0 0-12 16,0 0-20-16,0 0-39 16,0 0 2-16,-16-15 52 15</inkml:trace>
  <inkml:trace contextRef="#ctx0" brushRef="#br1" timeOffset="670015.4123">26531 15655 1 0,'-24'10'82'0,"24"-10"8"15,-18-3 1-15,18 3-63 16,-7-13-15-16,7 13-3 0,0 0-1 15,0 0 0-15,0 0-2 16,0 0 2-16,0 0-2 16,0 0 0-16,13-10-1 15,-13 10-1-15,13 0-2 16,-13 0-1-16,26 2 1 16,-9-2-4-16,5 1 1 15,3 2-1-15,3 0 2 16,4-2 0-16,1-4 0 15,1 2-1-15,0 1 1 16,-1 3-1-16,1-3 1 16,-3 0 1-16,-2-2-2 0,-3 4 2 15,-1-2-1-15,-4 1 0 16,-2-4-4-16,-2 0-6 16,-2 2-14-16,-15 1-26 15,23-1-46-15,-23 1-4 16,0 0-3-16,0 0 92 15</inkml:trace>
  <inkml:trace contextRef="#ctx0" brushRef="#br0" timeOffset="682171.1037">20092 9296 1 0,'0'0'70'16,"-2"-23"6"-16,2 23-1 15,-1-20-56-15,1 20-9 16,-3-17-3-16,3 17-3 16,0 0-3-16,0 0-3 15,0 0-1-15,0 0 0 16,0 0 1-16,-13-2 1 15,13 2 1-15,-4 13 1 0,4-13 1 16,1 23 1 0,1-8 1-16,2 5-2 15,2 4 0-15,-1 7-1 16,4 2-1-16,1 4-1 0,0 7 2 16,0 3 2-16,3 1 0 15,-1 4 3-15,-1 0-3 16,1 3 5-16,0 1-3 15,-1 7 3-15,1 0-6 16,2 3 1-16,0 6-3 16,4 3-1-16,1 2 0 15,1 3 2-15,-2 0-3 16,6-1 2-16,-3-1 0 16,-1 1 1-16,1-1-1 15,-4-1 3-15,-1 2-1 16,-2-1-2-16,1 4 0 15,-1 2-2-15,-1 2 1 0,0 0-1 16,-1 2 1-16,-1 1 0 16,-1 3 1-16,0 4 0 15,-1-3-4-15,-3 4 4 16,-2 0-2-16,-2 2 1 16,-1-2 1-16,0 4-1 15,-2-1-2-15,-2 1 5 16,3 1 2-16,-1-1-1 15,-1 1-1-15,1-2-1 16,1-2 2-16,0-3-1 16,3 2 1-16,1 0-3 15,2-4-1-15,0 1 2 0,2 0-1 16,2 1 2-16,3-1-2 16,-1-2 3-16,1 1-2 15,1-1 0-15,1 0-3 16,2 2-3-16,0 1 4 15,2 2-3-15,0-2 3 16,2 1-3-16,1-6 3 16,0 3-3-16,1-4 7 15,-2 2-6-15,0-3 0 16,-1-4-1-16,-3 4 2 16,0-3-1-16,-2 4 0 15,-2-2 0-15,-2-3 0 16,0-3 6-16,0 4-1 0,-2-2 5 15,1 1-7-15,-1-2-3 16,-1-1 6-16,-1 1-7 16,2-1 6-1,-2-2-5-15,2-8 4 0,0-3-9 16,-2-3 10-16,1-6-2 16,1-1-2-16,-2-8 10 15,-1 4-9-15,1 2 12 16,-2 0-14-16,-2 0 10 15,1 4-11-15,-1-3 12 16,0 3-12-16,-2 3-1 16,2 6 0-16,0-2 0 0,0-11 2 15,-2 12-2-15,1-12 12 16,-1 9-10-16,-1-65 18 16,1 108-18-16,-1-108 15 15,2 71-5-15,-2-71 5 16,1 60-17-16,-1-60 3 15,0 0-4-15,0 0 2 16,3 65 10-16,-3-65-16 16,0 0-7-16,0 0 5 15,0 0 8-15,0 0 0 16,0 0-2-16,0 0 1 16,0 0 1-16,0 0 1 15,0 0 4-15,0 0 1 0,65 51 14 16,-65-51-10-16,0 0 0 15,69-25-2 1,-69 25-1-16,77-13-1 16,-77 13 10-16,102-24-14 0,-42 14 0 15,2-2-6-15,5 1 6 16,3-1-5-16,0-5 3 16,-3-8 8-16,2 5-13 15,0-4 10-15,3-8-10 16,2 0 0-16,-2-1 10 15,2 8-9-15,-2-9 1 16,4 15-7-16,-2-6 13 0,-2 4-7 16,-3-1 5-16,1 6 2 15,0-1 0 1,5 4 0-16,3 11-1 0,3-10 2 16,0 6 1-16,5 7-2 15,2 2 1-15,2-4 1 16,-2 1-1-16,0-8 1 15,3 8 0-15,3 0 0 16,1-11 0-16,1 8 0 16,4-6 2-16,2 11-1 15,1-2-1-15,-1-6 0 16,1-8-1-16,-1 8 0 16,1 3 0-16,-1-6 1 0,-1-2-2 15,2-5 2-15,-2 0-2 16,1 7 3-1,0-2-1-15,1 4 1 16,-1 1-4-16,1-7 0 0,1 7 1 16,0 7-3-16,1 2 3 15,0-1-4-15,0-2 3 16,2-2 0-16,-1-2 0 16,-1 11 0-16,2-7-2 15,1-1 3-15,2-4-2 16,1 5 2-16,1 3-1 0,5-4 1 15,3 5 0-15,0-10 2 16,-1 5-1 0,3 1 1-16,-1 7-1 15,1-10 3-15,0 6-2 16,-6 0 0-16,1-3-2 0,-1 2 4 16,-1 6-1-16,-2-3 1 15,-2-5-1-15,-6 7 0 16,0-10 3-16,-5 1-2 15,0 2 4-15,-7 5-3 16,3-7 0-16,-1 2 0 16,0 0 2-16,0-1-3 15,-2 8 0-15,2-8 2 16,0 2 2-16,2-1 0 16,-3-1 0-16,-2 1 0 15,0 3-3-15,-1-3 2 16,1 2-2-16,4 3 1 15,-4 1-3-15,0 2-2 0,2 2 1 16,-1-7 1-16,-3 7 0 16,0 0 6-16,-4-2-8 15,-3-1-3-15,0 0 1 16,7-3 12-16,2 4-7 16,-1 2-1-16,6-3-1 15,5-1-5-15,4 4 3 16,-3-3 4-16,-7 12 8 15,-13-12-10-15,-3 2 5 16,-15 1 2-16,-3-2 1 16,-62-8 0-16,82 3 1 15,-82-3 0-15,59 5-10 0,-59-5 0 16,0 0-1-16,77 8 0 16,-77-8-1-16,0 0 9 15,0 0-10-15,63 36 4 16,-63-36-14-16,0 0-8 15,0 0-42-15,0 0-22 16,0 0-6-16,61-85-5 16</inkml:trace>
  <inkml:trace contextRef="#ctx0" brushRef="#br0" timeOffset="686055.5195">20639 9169 21 0,'0'0'89'16,"0"0"-3"-16,0 0-8 15,0 0-67-15,0 0-13 16,14 2-5-16,-14-2-3 0,25 4-2 16,-2 3-4-16,3 1 1 15,10 2 3-15,3-2 1 16,8 7 4-16,5-2 2 16,4 1 3-16,4-1 1 15,3-1 2-15,5 1 3 16,5-2-1-16,10 1 1 15,0-4-1-15,8 1-1 0,7-2-1 16,6 0-1 0,3-2-1-16,6-2 0 15,2 0 1-15,3-3-1 16,4-2 0-16,0-1 2 0,-3-1 0 16,6 0 1-16,8-2 0 15,-2 1-1-15,0 3 0 16,-1-1 0-16,-1 3 1 15,6 1-1-15,8 2-2 16,-3 0 1-16,-1 4-1 16,1-3 0-16,0-1 1 15,7 2-1-15,7-5 0 16,-4 1 0-16,-1-4 2 16,-1 2-1-16,1-4 2 15,1 1-1-15,0 0 2 16,-6-3-1-16,-2 1 0 15,-2-1 1-15,0-1-2 0,3 0 1 16,-4 1 0-16,-3-2 0 16,-5 2-2-16,1-1 3 15,0 1-2-15,4 3 1 16,-5 1-1-16,-1-1 0 16,-1-1 1-16,-1 2-1 15,5 1 1-15,-2 0-1 16,0 1 0-16,-1-1-1 15,-4 1 2-15,-1-1-1 16,-1 2-1-16,1-3 2 16,-6 2-3-16,-2 1 2 15,0 0 0-15,-4 0 0 0,-4 1 0 16,-2-1 1-16,1 2 0 16,-1 1-1-16,1 0 1 15,0-3-1-15,1 1 1 16,0 1-1-16,1-1 2 15,0 0-3-15,-1 2 2 16,-1-3-2-16,2 2 6 16,-3-4-2-16,-3 2-1 15,-2-1-1-15,-1-2 1 16,-1 0 0-16,-5-1 0 16,-1-1-1-16,-8 0-4 15,-2 0 2-15,-2-3 1 16,-2 2 0-16,-5 0 8 0,1 0-2 15,-5 1 3-15,-5-1-2 16,-1 2 0-16,0 1-2 16,-7 0 1-16,4-2-2 15,-12 1-7-15,-2 1 0 16,-8-1-1-16,5 1 1 16,-6-1 0-16,-6 1 1 15,-2 0-1-15,-8 3 1 16,-3-2 0-16,1 2 0 15,-2 0 0-15,-3 2 1 16,-16-2-1-16,0 0 9 16,0 0 1-16,0 0-1 0,65 7-2 15,-65-7 1-15,0 0 0 16,65 2-1-16,-65-2 1 16,0 0-11-16,88-6 1 15,-88 6 1-15,62-3 1 16,-62 3 0-16,0 0 1 15,76 0 3-15,-76 0-1 16,0 0 2-16,0 0-1 16,62 16 1-16,-62-16-2 15,0 0-1-15,0 0-1 16,0 0-2-16,0 0 2 16,41 69-2-16,-41-69 0 15,0 0 0-15,0 0 2 0,24 68-1 16,-24-68 0-16,0 0 0 15,0 0-2-15,42 69 3 16,-42-69-2 0,0 0 0-16,0 0 0 0,54 74 0 15,-54-74 0-15,0 0 1 16,43 72 2-16,-43-72 2 16,0 0-3-16,45 84 3 15,-45-84-1-15,29 62 1 16,-29-62-1-16,33 67 1 15,-33-67-5-15,23 67 0 16,-23-67 0-16,16 72 1 0,-16-72-1 16,17 84 1-16,-17-84 0 15,9 93 1-15,-9-93-1 16,8 101 2 0,-8-101-1-16,16 114 3 0,-16-114-3 15,7 111 4-15,-7-111-3 16,-1 110 1-16,1-110-2 15,-3 108 2-15,3-108-1 16,-12 106-1-16,12-106 0 16,-7 111-1-16,7-111 0 15,-3 114 1-15,-1-54 0 16,6 2 0-16,-1-1 0 16,2 1 1-16,-2-1-2 0,-1 1 2 15,-3 3-2-15,-2 2 2 16,5 4-1-1,-6 1 0-15,-4 3-1 16,-2 0 3-16,2 5-2 0,1 0-2 16,1-2 2-16,5 2-2 15,1-4 2-15,0 2-2 16,0 1 2-16,4 1-4 16,2-1 3-16,2-1 3 15,4 7-5-15,0 0 2 16,-4 3-1-16,2-4 0 15,2-5-1-15,3-1 1 16,-4 0-1-16,-2-3-3 16,2-4 4-16,-2 0 1 15,2-1 0-15,1 0-2 16,0 2 11-16,-1-2-2 0,2 1 4 16,-2-2-2-16,-2 1 0 15,0-1 0-15,-1-1-1 16,1 1 2-16,2 0-10 15,-3 1 1-15,-1 0-3 16,3 2 2-16,0-1 0 16,0 0 0-16,-1-3-1 15,0-2 0-15,0 0 0 16,8 2 0-16,-10 1 0 16,5 1-1-16,1 2-1 15,-4-1-2-15,6 2 5 16,-2 1-2-16,-2 1 2 15,-3-3-1-15,2-1 2 0,5-1-2 16,-4-3 2-16,3-1 2 16,-1-3-4-16,-1-2 1 15,3 4-1-15,0-2 2 16,2-3-3-16,-15-60 3 16,17 109 5-16,-17-109-7 15,19 106 7-15,-19-106-3 16,14 89 4-16,-14-89-3 15,12 88 4-15,-12-88-5 16,14 87-4-16,-14-87 6 16,13 70-3-16,-13-70 3 15,9 67-1-15,-9-67 2 0,6 66-4 16,-6-66 2-16,0 0 0 16,4 71 0-16,-4-71-2 15,0 0-1-15,3 69 1 16,-3-69-3-16,0 0 3 15,0 0-1-15,0 0 3 16,3 77-4-16,-3-77 1 16,0 0-3-16,4 63 1 15,-4-63 1-15,0 0 1 16,9 65-2-16,-9-65 1 16,0 0 1-16,5 61 0 15,-5-61 2-15,0 0-1 16,0 0 0-16,0 62-1 0,0-62 0 15,0 0 0-15,0 0-2 16,0 0 3-16,15 57-2 16,-15-57 0-16,0 0 0 15,0 0-1-15,0 0 3 16,1 59-2-16,-1-59 3 16,0 0-4-16,0 0 5 15,0 0-3-15,-13 58 0 16,13-58-1-16,0 0 1 15,0 0 1-15,0 0-2 16,0 0 2-16,0 0-3 16,0 0 3-16,15 62-1 0,-15-62 3 15,0 0-1-15,0 0-2 16,0 0 2-16,0 0 0 16,0 0 1-16,0 0-2 15,0 0 1-15,0 0-1 16,0 0-2-16,0 0 1 15,0 0-2-15,0 0 0 16,0 0 3-16,0 0-1 16,0 0-1-16,0 0 1 15,-64 32-2-15,64-32-1 16,0 0 3-16,0 0-2 16,-57 7 1-16,57-7-2 15,0 0 1-15,0 0 0 16,-78-7 3-16,78 7 1 0,0 0 0 15,-71 6-1-15,71-6-2 16,0 0 2 0,-68 8 2-16,68-8-2 0,0 0 0 15,-71-2 2-15,71 2-3 16,0 0 1-16,-70 7-4 16,70-7 0-16,0 0-1 15,-65-12 1-15,65 12 0 16,0 0-1-16,-62-3 0 15,62 3 0-15,0 0 7 16,-61 0-2-16,61 0-1 0,0 0 0 16,-60 5 3-16,60-5-2 15,0 0 1 1,-61 14 0-16,61-14-2 16,0 0 2-16,-62 9 1 15,62-9-1-15,0 0-2 0,0 0 2 16,-69 20 0-16,69-20 8 15,0 0-7-15,0 0 0 16,0 0-3-16,-65 10 11 16,65-10-9-16,0 0-1 15,0 0 2-15,0 0-10 16,0 0 7-16,-64 1 1 16,64-1 0-16,0 0 0 0,0 0-1 15,0 0-3-15,0 0-3 16,0 0-5-1,-63-13-8-15,63 13-23 16,0 0-52-16,0 0-6 0,-31-60 2 16,31 60 17-16</inkml:trace>
  <inkml:trace contextRef="#ctx0" brushRef="#br1" timeOffset="1.02798E6">4598 12012 1 0,'5'13'37'15,"-5"-13"29"-15,3 14 0 16,-3-14-51-16,0 0-14 15,0 0 2-15,0 0-2 16,0 0 2-16,0 0 2 16,0 0 4-16,0 0 6 0,7-13 4 15,-7 13 0-15,0 0 0 16,-3-19-1 0,3 19 1-16,-7-14-6 15,7 14 0-15,-15-13-7 0,15 13-1 16,-20-20-1-16,7 8 0 15,-1-2-2-15,-4-2 0 16,0-3-1-16,-3-1 2 16,0-2-1-16,-1 2-1 15,-2 0 1-15,-1 3 1 16,1 2-1-16,-2-1 1 16,1 3-1-16,0 0 0 0,0 2-2 15,0-2 2-15,-1 1-1 16,-1-1 1-1,-2-3 1-15,-2 3-1 16,1 2 2-16,-2 1-2 0,-2 0 3 16,-2 1-3-16,-3 3 2 15,0 1-3-15,-3 2-2 16,-4 1 1-16,-2 2-1 16,-4 3 1-16,0 0-1 15,0 4 1-15,0-1-1 16,3 3-2-16,0 1 4 15,0 1 2-15,2 2 0 16,2 3 1-16,0 1-1 16,-1 2 1-16,0 4-1 15,-5-1 1-15,2 4-1 16,-1-2-4-16,-1 2 0 16,-1 2-1-16,0-1-1 0,5 2 2 15,2 3-4-15,5 2 1 16,2 0 0-16,6 2 1 15,5 3-2-15,5 0 1 16,4 2 2-16,2 3-2 16,0-2 2-16,4 2 1 15,2 4 0-15,4 0-2 16,4 1 3-16,3 3 0 16,3-2-1-16,8 2-1 15,4-2 5-15,2 1 2 16,8-1-1-16,3 0-1 0,7-6 1 15,2-2-3-15,4 0 2 16,-2-3 1-16,3-2-3 16,1-2-4-16,-2-6 3 15,1-2 0-15,-3 1 1 16,-1-2 0-16,4-2-3 16,1-1-1-16,-1-2-1 15,2 0 2-15,1 1 0 16,2-2 0-16,-1-3-2 15,5-1 2-15,1-1 2 16,2-5 1-16,3 1 0 16,0-4-1-16,2-1 1 15,-1-3 0-15,1 0-1 16,-4-2 1-16,-1-3 0 0,-2-1-2 16,-2-3 0-16,-2-1 0 15,-3-1 0-15,-1 1 1 16,-2-4 0-16,-1-1-1 15,-2-1 2-15,-1 0 1 16,0-1-1-16,-1-1 1 16,1-3-1-16,-2-1-1 15,1 2 1-15,-4-4 0 16,-2 0-1-16,-3-2 1 16,-2-3 0-16,-2 1 0 15,-5-2 1-15,-1-4 0 16,-5 1 0-16,-2-2 0 0,-4-2 2 15,0-1-5-15,-1-5 3 16,-3-1-1-16,0-2 1 16,-1-3 0-16,2-3-2 15,-1 1 2-15,-1-1-2 16,0 2 5-16,-3 2-4 16,-2 3 2-16,-1 0-1 15,-2 5 1-15,-6 3 0 16,-1 3 0-16,-4 2 1 15,-5 1-2-15,-3 2 1 16,-1 2-4-16,-2 5-1 16,-2-1-4-16,3 7-7 15,-3-1-15-15,11 11-34 0,-7 0-32 16,25 3-4-16,-25 14 1 16</inkml:trace>
  <inkml:trace contextRef="#ctx0" brushRef="#br1" timeOffset="1.03008E6">5418 16890 2 0,'0'0'26'0,"0"0"-4"16,0 0-2-1,16 1 1-15,-16-1 0 16,0 0 3-16,0 0 0 16,0 0-2-16,0 0-4 0,0 0 1 15,0 0-3-15,0 0 0 16,-2-12-6-16,2 12 2 15,-10-19-3-15,10 19-6 16,-21-25 4-16,6 8-10 16,-2 2 8-16,-3 1-11 15,-2-2 9-15,-4 3-10 16,0 5 8-16,0 0-2 16,-1 1 2-16,-1 3 1 15,1-3-2-15,-2-6 2 16,-1 5 1-16,2 0-1 15,-1 3-2-15,1-5 4 0,-4 3-3 16,-1-3 2-16,-2 4 1 16,-1 5 0-16,-2-2-2 15,-2 1 0-15,-5-3 3 16,-1 0-3-16,-3 0 2 16,-1 6-3-16,-2-2 0 15,0 2 0-15,0-2 1 16,0 6 1-16,3-2-4 15,1 0 2-15,3 7-2 16,2-4 2-16,4 3-3 16,0-1 5-16,2 1 1 15,-1 1 0-15,4 6-3 16,0 0 0-16,3-3 3 0,-1 4-2 16,3 2 2-16,4 2-5 15,1 8-2-15,2-10 3 16,4 4 1-16,2 5 2 15,3-1-5-15,3 3 4 16,2 1-5-16,3-4 2 16,3-4-3-16,4 10 3 15,2 2-4-15,2-2 4 16,2 0-2-16,1-7 7 16,1 6 5-16,3 6-4 15,2-5 5-15,-1 6-5 16,3-5 2-16,1-6-3 0,-18-28 4 15,44 66-6-15,-19-46-4 16,-25-20-2-16,0 0 9 16,85 65-9-16,-85-65 3 15,62 45-5-15,-62-45 3 16,68 42 7-16,-68-42 0 16,68 45 4-16,-68-45-10 15,75 46 2-15,-75-46 2 16,85 34 11-16,-85-34-5 15,91 33-7-15,-91-33 2 16,96 32-1-16,-96-32-1 16,99 22-1-16,-99-22 10 15,96 24-10-15,-96-24 3 0,93 16-14 16,-93-16 11-16,90 3 2 16,-90-3-6-16,91 0 13 15,-91 0-9-15,93-16-11 16,-93 16 4-16,92-23 21 15,-92 23-12-15,88-20-1 16,-88 20 8-16,81-33-17 16,-81 33 9-16,68-26 14 15,-68 26-7-15,0 0-20 16,82-36 7-16,-82 36-5 16,0 0 3-16,65-39 22 0,-65 39-10 15,0 0-2-15,0 0-1 16,62-68 13-16,-62 68-5 15,0 0 6-15,0 0-13 16,0 0 0 0,34-49-1-16,-34 49-12 0,5-16 5 15,-5 2-4-15,0 1 5 16,0 13-6-16,-2-16 15 16,-1-3-18-16,1-1 9 15,-1 0 5-15,-2 5-13 16,5 15 15-16,-8-33-17 15,1 1 12-15,-2-8-10 16,-1 10 13-16,1-2-13 16,-2 6 12-16,0-6 3 0,0 2-5 15,1 10 4-15,1 1-1 16,2 4 1-16,0-2-4 16,7 17 2-1,-15-33 1-15,7 14 0 0,0 6-1 16,0-7 1-16,8 20 2 15,-19-23-4-15,19 23 2 16,-22-19 1-16,22 19-3 16,-23-13 0-16,10 2 2 15,-1 5 1-15,1-1-2 16,-3 2 2-16,2-3-1 16,-2 2-1-16,0 3 0 0,-1-1 2 15,1 2-4 1,1 2-2-16,1-3-2 15,1-1 0-15,0 5-3 16,13-1-2-16,-17-2-12 0,17 2-13 16,-15 4-30-16,15-4-29 15,-13-3-2-15,13 3 40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2:40:42.2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5770 1942 53 0,'0'0'85'0,"0"-13"-6"16,0 13-6-16,0 0-67 15,0 0-6-15,0 0 1 0,3 32-3 16,1-6 0-16,2-2 3 16,1 10 2-1,-1 0 1-15,3 4 2 16,-2 2 2-16,1 5 0 0,1-2-2 16,1 2-5-16,0 1 1 15,-1-6-4-15,0 1 3 16,-1-7-4-16,1 0 2 15,-2-7-3-15,0 2 3 16,-1-7 1-16,0-2-4 16,0-6-2-16,-1 5-9 15,-5-19-7-15,9 14-16 16,-9-14-38-16,0 0 0 16,-3-26-6-16,-1 9 80 15</inkml:trace>
  <inkml:trace contextRef="#ctx0" brushRef="#br0" timeOffset="385.0226">5431 2037 62 0,'-15'-11'90'0,"5"-2"-3"15,2-12-3-15,6-6-56 0,7 2-20 16,3 0-2-16,7 0-2 16,2 0-4-16,6-1-3 15,6-1 0-15,7-5 0 16,7-7-2-16,2-3 1 15,-45 46-3-15,104-97 3 16,-51 58 0-16,2 0 0 16,-1 11 0-16,-4 16-4 15,-7 15-1-15,1 14-8 16,-10 6-7-16,1 12-25 16,-11-6-27-16,-1 11-3 15,-10-2 14-15</inkml:trace>
  <inkml:trace contextRef="#ctx0" brushRef="#br0" timeOffset="734.055">6038 2210 99 0,'13'0'85'16,"-13"0"-1"-16,21-11-29 16,-21 11-50-16,21-9-2 0,-21 9 0 15,19-1-1-15,-19 1 0 16,19 4 0-16,-19-4-2 16,14 20 2-16,-7-5 4 15,3 5-3-15,-2 4-1 16,2 4 0-16,-3-2 0 15,0 0-2-15,2-2-1 16,-3-1-5-16,-1-4-7 16,-5-19-15-16,13 19-19 15,-13-19-36-15,0 0 0 16,13-19-3-16</inkml:trace>
  <inkml:trace contextRef="#ctx0" brushRef="#br0" timeOffset="883.5561">6289 1932 81 0,'-1'-16'91'15,"-5"-4"-3"-15,6 20-17 16,-13-4-98-16,13 4-50 16,0 0-5-16,-16 0-3 15</inkml:trace>
  <inkml:trace contextRef="#ctx0" brushRef="#br0" timeOffset="1800.8568">6546 2316 79 0,'0'0'81'16,"19"8"-3"-16,-19-8-33 15,0 0-47-15,17 12 1 16,-17-12 1-16,15 6 0 16,-15-6-1-16,13-12 4 15,-13 12 1-15,10-20 2 16,-10 20 3-16,8-25-5 0,-6 10 1 16,-2-4-3-16,-2 6 0 15,0 0-3 1,2 13-1-16,-11-13 1 15,11 13-1-15,-13-6 3 0,13 6-1 16,-12 9 0-16,12-9 2 16,-8 20-1-16,8-20 0 15,-1 20 0-15,4-7 1 16,1 6-3-16,2 4 0 16,1-4 3-16,0 1-4 15,2-3 3-15,1 2-4 16,-10-19 5-16,20 23-5 15,-20-23 5-15,22-3-2 16,-22 3 3-16,24-16-2 16,-11 8 2-16,0-8-1 15,0-4 1-15,-1-2 4 16,-1 3-5-16,0 3 7 0,-3-4-7 16,1 7 6-16,0 0-6 15,-9 13 3-15,17-8-4 16,-17 8-1-16,16 0-1 15,-16 0-2-15,14 18 0 16,-14-18 0-16,15 22 1 16,-15-22 0-16,14 26 3 15,-8-10-3-15,1 3 5 16,0-6-5-16,2 2 5 16,-1 0-3-16,-8-15 3 15,22 17-1-15,-22-17 0 16,26 13 0-16,-11-13-3 0,-1-9 1 15,5 4-1-15,-3-11 3 16,-1-1-1-16,3-2 2 16,-4-4-1-16,-1-6 1 15,0 6-1-15,0 4 2 16,-4-4-2-16,-9 23 2 16,17-19-4-16,-17 19-2 15,0 0 0-15,17 0 1 16,-14 15 0-16,-1-1 1 15,1 9-2-15,-2 2-1 16,2-4 2-16,0 4-1 16,1-5 2-16,2 0-6 15,3-7 4-15,1 3-6 0,4-12 1 16,2-5-3-16,6 1-2 16,-2-9-6-16,7 3-11 15,-4-11-15-15,9 0-36 16,-7-11 2-16,-1 2 7 15,-4 0 71-15</inkml:trace>
  <inkml:trace contextRef="#ctx0" brushRef="#br0" timeOffset="2051.0355">6641 2010 111 0,'-31'-19'85'15,"2"-1"-1"-15,12 3-36 16,4-5-46-16,7 6-7 16,9-3-5-16,2 3-5 15,13 8-11-15,-1 2-9 16,10 7-43-16,-2 2 0 15,7 6 2-15,-3 3 70 16</inkml:trace>
  <inkml:trace contextRef="#ctx0" brushRef="#br0" timeOffset="2233.3156">7018 1496 28 0,'4'-69'84'15,"-4"69"-1"-15,6-104-4 16,-6 104-53-16,0 0-39 16,0 0-14-16,16-33-50 15,-16 76 1-15,3 26-5 16,-5 1 56-16</inkml:trace>
  <inkml:trace contextRef="#ctx0" brushRef="#br0" timeOffset="3818.3933">7869 1340 51 0,'0'0'88'0,"-3"-73"1"0,3 73-12 15,0 0-76 1,0 0-8-16,-2 21 4 15,3 21-4-15,2 16 3 0,3 14-1 16,2 8 3-16,1 9 4 16,1-1 4-16,2 4 2 15,-2-5-5-15,3-15 4 16,-3-3-5-16,0-12 2 16,-1-1-3-16,-1-13 0 15,1-5-1-15,1-8 1 16,2-10 0-16,-1-4-1 15,3-7 3-15,1-6-3 16,-1-6 2-16,1-3 1 16,-1-4 0-16,1-6 1 15,-4-1-1-15,4-4 0 16,-4-5-3-16,1 2 3 0,1-2 0 16,0 0-1-16,0-1-2 15,0 1-1-15,-2 7 2 16,2 3 1-16,-13 16 0 15,22-19-2-15,-22 19-1 16,19 12 1-16,-19-12 2 16,17 29-2-16,-8-9-1 15,-2 3 0-15,1 4 2 16,0-1 0-16,-1-8 0 16,0 0 1-16,2 1-3 15,-1-6 3-15,2 0-1 16,-10-13-2-16,22 9 1 0,-9-5 0 15,2-2 1-15,0-11-1 16,4 3 0-16,0-5 0 16,1-8 2-16,-1 3-1 15,2-3-1-15,-2-4 1 16,1 6 1-16,-1 4-2 16,-3 0 3-16,0 6-3 15,-2 4 0-15,-14 3 0 16,23 4-1-16,-12 9-2 15,-11-13 1-15,21 23-1 16,-11-8-1-16,0-1 3 16,1 0 0-16,0 2 2 15,2-6-1-15,0-5 1 0,-13-5-1 16,25 7 2-16,-25-7-2 16,24-3 0-16,-24 3 0 15,22-16-2-15,-22 16 1 16,21-24 0-16,-9 5 0 15,-2-1-1-15,2-2-1 16,1 0 3-16,-3 5-1 16,1-7 3-16,-2 6-2 15,-9 18 4-15,19-16-3 16,-19 16-1-16,14-10 3 16,-14 10-2-16,14 13 0 15,-5 2-3-15,1 1 2 0,-1-4-2 16,2 4 2-16,1 7 1 15,2-4 0-15,4-1 0 16,0-3 1-16,3 0 0 16,2-4-1-16,4-1 1 15,3-1-1-15,4-10 0 16,2-2 0-16,1 1 0 16,1-9-1-16,-2-4 1 15,-3 0 1-15,-3-11-3 16,-5-5 1-16,-6-3 0 15,-5-8-1-15,-7-4-1 16,-4-8 1-16,-6-4-2 16,-3 4 2-16,-5-7 0 0,-2 11 2 15,-3 8-1-15,-3 3-1 16,2 1 2-16,0 18-1 16,-1 11-2-16,4 7 1 15,-1 17-2-15,15-15-3 16,-15 34 2-16,12-1 0 15,3 9-3-15,4 2 4 16,3 11 3-16,3-3-3 16,3 3 3-16,3 7 2 15,2-7-1-15,-1 1-1 16,0-3 3-16,0-3-4 16,1-9 4-16,-2 0-2 0,-5-4-2 15,-1-6-1-15,-1-7-6 16,-5-4-5-16,-7-5-19 15,3-15-49 1,-18 7-8-16,-5-13 4 0,-13-13 65 16</inkml:trace>
  <inkml:trace contextRef="#ctx0" brushRef="#br0" timeOffset="3968.3542">8620 1880 82 0,'-44'-13'87'16,"7"3"-1"-16,7-3-18 0,17 6-116 16,-5-16-32-16,14 4-6 15,0 4 1 1</inkml:trace>
  <inkml:trace contextRef="#ctx0" brushRef="#br0" timeOffset="4130.3286">8565 1401 103 0,'21'-68'101'15,"-21"68"-13"-15,0 0-20 16,0 0-99-16,62-8-43 0,-62 8-16 16,58 13 0-16,-28 4 16 15</inkml:trace>
  <inkml:trace contextRef="#ctx0" brushRef="#br0" timeOffset="4401.6859">7744 1760 99 0,'-5'18'93'0,"5"-18"-7"16,32 20-25-16,14-16-123 15,18-5-23-15,20-12-5 16,15-6 0-16</inkml:trace>
  <inkml:trace contextRef="#ctx0" brushRef="#br0" timeOffset="7870.0541">10778 1213 34 0,'0'0'76'0,"0"0"-24"16,35-69-12-16,-35 69-6 15,0 0-13-15,0 0-8 16,0 0 1-16,0 0-1 15,0 0-10-15,0 0-3 16,-78-33-5-16,78 33 6 16,0 0-3-16,-78 104 12 15,51-49-13-15,1 18 10 16,0 11-3-16,1 13 6 16,1 5-5-16,3-2 3 15,3 1-5-15,3-9-5 0,5-8 3 16,3-22 1-16,7-7-5 15,4-18 4-15,6-12 1 16,3-8-3 0,2-14 4-16,3-8 0 0,0-5 3 15,2-3-3-15,-3-8 2 16,1-7-3-16,-4 1 2 16,-1-5-1-16,-1 0 0 15,-2 6-1-15,-3 2-1 16,-1 1 2-16,-2 3 0 15,-4 20 0-15,7-21-1 16,-7 21 1-16,0 0-4 16,0 0 5-16,0 0-1 0,0 0-4 15,0 0 1-15,13 12-1 16,-13-12 0-16,0 0 1 16,0 0 3-16,0 0-3 15,0 0 1-15,4 13 2 16,-4-13 0-16,0 0-1 15,0 0 1-15,0 0-1 16,0 0-1-16,0 0 0 16,0 0-1-16,0 0 2 15,0 0 0-15,0 0-1 16,0 0 2-16,0 0 0 16,0 0-1-16,0 0 0 0,0 0 1 15,0 0-3-15,0 0 2 16,0 0-2-16,0 0-2 15,0 0 1-15,0 0 1 16,0 0 1-16,0 0-2 16,0 0 0-16,0 0 2 15,0 0 5-15,0 0-6 16,0 0 1-16,0 0-2 16,0 0 1-16,11 16 0 15,-11-16 0-15,0 0-2 16,4 13 0-16,-4-13 1 15,0 0 0-15,0 0 6 16,0 0-6-16,0 0 3 0,0 0-2 16,13 6 0-1,-13-6-2-15,0 0 2 16,6 13 1-16,-6-13-6 16,5 30 7-16,0-13-4 0,1 3 0 15,1 5 2-15,0 7 0 16,2 4 0-16,-1 3 0 15,5 4 0-15,0 0-6 16,2 8 7-16,-1 1-7 16,2 8 2-16,-2 1-5 15,4-2 2-15,-5 3-8 16,-2 0 2-16,-4-1 1 0,-2-2 0 16,-8-10 5-16,-1-12 1 15,-7-6 2 1,-2-8 7-16,-2-10 3 15,-3-13 2-15,0-17 1 0,-3-11-2 16,4-17-2-16,-2-9 1 16,3-7-3-16,5-8-1 15,1-6-3-15,4 0 3 16,3 3 0-16,7 4-1 16,4 11 4-16,7 5-4 15,7 3 2-15,6 5-4 16,3 6 4-16,4 2-4 15,1 13 3-15,-1 3 0 16,1 5-1-16,-5 10-1 16,-3 6 4-16,-4 8 0 15,-2 5-1-15,-2 9-2 16,-2 0-2-16,-1 5-2 0,-1-2 2 16,-2 0 2-16,-1-3-3 15,-3 0 2-15,-1-2 1 16,-2-6-1-16,-3-2 2 15,-4-13 2-15,0 0-2 16,0 0-2-16,0 0 3 16,0 0-2-16,-11-29 1 15,1 7 1-15,0-4-2 16,0-4-2-16,-1-3 1 16,3-5 2-16,2 5-3 15,3 3 0-15,6-3-2 16,4 4 1-16,5 1-1 0,4 3 0 15,4 4-2-15,7 11 4 16,1-3 3-16,-1 6-3 16,2 8 0-16,-3 4 0 15,-3 5 2-15,-1 4 2 16,-4-8 0-16,-5-2-4 16,0 2 0-16,-13-6 4 15,16 6-1-15,-16-6 1 16,0 0-2-16,0 0-1 15,0 0 2-15,2-14 2 16,-2 14-4-16,-15 5-2 16,15-5 4-16,-18 21-3 15,7-3 0-15,3 2 3 0,1 6-3 16,1 6-2-16,3-7 4 16,1-1-1-16,4-1 0 15,1-2 1-15,1-4 1 16,-4-17-2-16,12 19 0 15,-12-19 1-15,13 4 0 16,-13-4 0-16,16-12 1 16,-16 12-1-16,13-26-1 15,-6 3-1-15,-1-4 3 16,1 1 0-16,-3 4 0 16,2 1-2-16,-2 6-1 15,-4 15 0-15,12-14 0 0,-12 14-2 16,16 21 1-16,-8-3-2 15,1-1-1-15,2 2 3 16,0 1 0-16,0-4 4 16,-1 1-2-16,-10-17 3 15,17 22 0-15,-17-22 0 16,12 14 1-16,-12-14-1 16,0 0 1-16,0 0-2 15,0 0 1-15,13-21-2 16,-10 2 0-16,0 0-3 15,-2-3 1-15,2 2 0 16,1 0-1-16,1 4 0 16,2 0-2-16,-7 16 1 0,14-7-3 15,-14 7 3-15,22 13 0 16,-10 0-3-16,-1 0 1 16,-2 10 3-16,-1-1 0 15,0-3 3-15,-1-1 1 16,-4-2-1-16,-3-16 4 15,4 18-1-15,-4-18 2 16,0 0-3-16,0 0 0 16,0 0-1-16,9-13-2 15,-5-3 4-15,2-3-5 16,1-1 2-16,2-1-3 16,2 0 2-16,2-5-1 0,3 4 1 15,0 5 0-15,3 2-1 16,1 7-2-16,-1 6-1 15,1 4 1-15,-1 4 0 16,-2 9 0-16,-1 3-2 16,-3-4 3-16,-3 4 0 15,0-1 4-15,-4-4-1 16,0 0 4-16,-6-13-2 16,0 0 2-16,0 0 0 15,5 13 0-15,-5-13-3 16,0 0-2-16,0 0 1 15,0 0-1-15,0 0 1 16,-14-6-2-16,14 6-1 0,0 0-1 16,0 0 2-1,0 0-2-15,0 0 0 16,0 0 1-16,0 0-1 16,0 0 0-16,0 0 4 0,0 0 3 15,0 0-2-15,0 0 1 16,0 0 0-16,0 0 1 15,-7 13-1-15,7-13 1 16,0 0 0-16,0 0-2 16,0 0-2-16,-10 13 3 15,10-13-2-15,0 0 1 16,0 0-2-16,0 0 3 0,0 0-4 16,0 0 1-1,0 0 1-15,0 0 0 16,0 0 0-16,0 0-1 15,-3-13 2-15,3 13-2 0,0 0 1 16,0 0 0-16,0 0 0 16,0 0-3-16,0 0 2 15,0 0-2-15,0 0 2 16,0 0-3-16,-2 14 2 16,2-14-1-16,2 13-1 15,-2-13 4-15,4 15-1 16,-4-15 0-16,6 14 0 15,-6-14 1-15,3 15-2 0,-3-15-1 16,0 0 1 0,0 0-6-16,0 0-1 15,0 0-9-15,20 1-24 16,-17-15-46-16,14 8-3 0,-2-11-3 16,6-4 0-16</inkml:trace>
  <inkml:trace contextRef="#ctx0" brushRef="#br0" timeOffset="8621.6451">12065 2134 2 0,'-17'0'66'0,"17"0"-2"15,0 0-17-15,0 0-12 16,0 0-10-16,0 0-4 16,0 0-3-16,0 0 1 15,0 0-6-15,0 0 2 0,-9-16-1 16,9 16-2-16,0-13-4 15,0 13-3-15,2-13 0 16,-2 13-2-16,0-19-1 16,3 6 0-16,-3 13-1 15,4-20-1-15,-4 20 1 16,7-26 0-16,-7 26-2 16,10-14-2-16,-10 14 3 15,15-2 0-15,-15 2-2 16,15 12 0-16,-15-12 0 15,21 24 3-15,-11-6-2 16,1-1 0-16,-2 3-5 16,1-4-3-16,0 1-1 0,2-2-6 15,-2 2-12-15,-10-17-29 16,17 20-23-16,-17-20 0 16,17 8 0-16</inkml:trace>
  <inkml:trace contextRef="#ctx0" brushRef="#br0" timeOffset="8807.772">12403 2043 108 0,'3'13'97'0,"-3"-13"-11"0,0 0-9 15,0 0-73-15,14 10-32 16,-14-10-14-16,32 20-19 15,-16-11-20 1,13 5-4-16,-3-2 11 0</inkml:trace>
  <inkml:trace contextRef="#ctx0" brushRef="#br0" timeOffset="11673.113">13270 1154 79 0,'-27'-66'88'0,"27"66"-3"0,0 0-1 15,-63-23-82-15,63 23-14 16,0 0 3-16,-90 17 6 15,90-17 8-15,-77 36-5 16,77-36-4-16,-79 71 13 16,46-16-5-16,4 7 5 15,7 6-11-15,9-3 3 16,10 8-15-16,5-5 13 0,11-3 1 16,8-16-1-16,8-6 1 15,6-7 2 1,5 2 1-16,5-6-1 15,-2-1 0-15,3 4-2 0,-1 2 0 16,-6 1-1-16,-6-3 0 16,-7-4 0-16,-9 0 2 15,-9-1 1-15,-10-1 2 16,-5-9 0-16,-9-3 2 16,-4-5-1-16,-6-2 0 15,0-6 1-15,-1-5-3 16,5-11-3-16,3-1-4 15,3-5 0-15,9-7-3 16,4-1-2-16,12-6 2 0,5-5-3 16,11-9 3-1,5 8 1-15,9-14 6 16,7 6 0-16,3-6 3 0,5 0 2 16,-4 10 2-16,-2-1 0 15,-6 14 0-15,-6 0-2 16,-9 13-2-16,-8 5-1 15,-19 11 1-15,16 24-1 16,-18-6 0-16,-2 15 0 16,-3 0-1-16,-2 9 1 15,-1 8-1-15,0 7 1 0,1-4-2 16,2-5 1 0,4 2-2-16,3-4 1 15,5-4 0-15,5-6 0 16,5-10 1-16,9-13 2 0,2-8-1 15,5-7 1-15,2-18 2 16,4-10-2-16,0-14 1 16,-1-13-3-16,-3-24 0 15,-2-17-6-15,-4-8 5 16,-4-9 2-16,-3-1-4 16,-7 7-4-16,-3 8 5 15,-4 13-6-15,-4 17 11 16,-2 71 0-16,-9-73-2 15,9 73-5-15,0 0 4 16,0 0-4-16,0 0 1 16,0 0 7-16,-65 46-7 15,65-46-1-15,-20 79-2 0,14-14 2 16,2 17-2-16,1 3 9 16,1 15-7-16,4-6 3 15,1 2-4-15,1 0 7 16,3-4-1-16,2-20 0 15,2-13 1-15,2-13-1 16,5-14 2-16,-1-10-4 16,3-12 3-16,2-12-2 15,2-11 0-15,0-10 0 16,0-8 0-16,1-5 0 16,-1-8 0-16,-1-2 0 15,-1 1 0-15,-2 6 0 0,-4 9 1 16,0 10-1-16,-3 3 2 15,-13 17-3-15,21-6 0 16,-21 6 0-16,18 21 0 16,-8-3 0-16,-1 1 2 15,-1 5-4-15,1 6 2 16,1 2 0-16,1-2-1 16,1 4 3-16,1-6-2 15,0-9 0-15,3-1-1 16,1-7 3-16,2-8-2 15,1-7 2-15,3-14 1 16,2-3-3-16,-2-5 2 16,1-2 0-16,-3-1-1 0,0-1-2 15,-3 0 4-15,-3 5-2 16,-3 11-2-16,-12 14 1 16,20-22-2-16,-20 22 0 15,16 3 0-15,-16-3 0 16,13 23-2-16,-7-3 2 15,-2 3 1-15,0 1 0 16,-1 4 0-16,2 0 2 16,-2-7 0-16,1-3 1 15,0-2-1-15,-4-16 0 16,7 13 1-16,-7-13-3 16,0 0 1-16,19-13-2 0,-9-5 1 15,-1 2 0-15,2-7 0 16,1-1 1-16,-2-1-1 15,0 1 1 1,-1 6 2-16,-2 6 1 0,0-3-1 16,-7 15-2-16,0 0 1 15,16 12 0-15,-16-12-1 16,12 28 0-16,-5-9 1 16,-1 1-4-16,1 8 3 15,2-8 0-15,-2-1 1 16,1-3-1-16,0 2 0 15,-8-18 0-15,17 16-2 16,-17-16 3-16,16-1-2 0,-16 1 1 16,19-13-2-16,-19 13 0 15,23-33 2 1,-10 12-1-16,1-3 3 16,0 1-4-16,1 1 2 0,1 1 3 15,-2-2 0-15,1 2-1 16,-1 17-2-16,-1 1 2 15,-13 3-4-15,25 22 5 16,-14-5-3-16,-1 3-2 16,0 5 1-16,0 2 0 15,1-7 3-15,-3 2-3 16,2-2 2-16,-10-20-3 0,20 19 2 16,-20-19-1-1,22 13-1-15,-22-13 0 0,22 3-1 16,-22-3 1-1,23-3-1-15,-10-3-1 0,1 3 2 16,1-5-2-16,2-5 3 16,0 5 0-16,1-3 2 15,0-4-1-15,-2 4 1 16,3 5 4-16,-6-1-3 16,3 1 3-16,-3 3-4 15,-13 3-1-15,23 5-3 16,-23-5 3-16,23 14-1 0,-10-5 0 15,1-6 0 1,4 1-2-16,-1 0 3 16,3-5 2-16,-1-6 0 15,0-2 1-15,-2-8-2 0,-1-4 0 16,-3 3 2-16,-4 2 1 16,-4 0-4-16,-5 0 1 15,-1 2 3-15,-3-1-2 16,4 15 0-16,-18-8-1 15,5 15-2-15,-1-3 3 16,-3 8-1-16,-1 4-1 16,1 14-3-16,1 3-2 15,0 2-2-15,5-5 2 16,3-1-1-16,3 0 1 16,5-5 4-16,3-8 1 15,-3-16 2-15,18-1 3 16,-3-17 1-16,2-5 0 0,-1-17-1 15,1-21-2-15,1-31-5 16,-3-18 1-16,1-7 0 16,-6-4-7-16,-2 3 11 15,-3-6-3-15,-2 11 5 16,-1 22-4-16,-4 26 11 16,2 65-5-16,-7-79-2 15,7 79-1-15,0 0-2 16,0 0-3-16,0 0 0 15,0 0-3-15,-11 89-5 16,11-89 4-16,5 113-2 16,0-32 8-16,-1 2-5 15,3 11 4-15,3 1-4 0,3 4 7 16,3-8 0-16,6 2-2 16,4-8 2-16,7-30-2 15,7-3 1-15,4-26-1 16,5-7-1-16,3-19-1 15,-2-7 0-15,1-21-2 16,-7-14 3-16,-2-2-1 16,-7-37-2-16,-6-7 5 15,-9-10 7-15,-4 7-5 16,-6-3 2-16,-4 2-2 16,-3 15 1-16,-2-1-1 15,-1 78 7-15,-3-62-14 0,3 62 0 16,0 0-5-16,0 0 10 15,0 0-4-15,0 0-3 16,-3 67 1-16,5-23-6 16,-1 21 10-16,2 16-5 15,1 9 9-15,-1 3-13 16,0-5 5-16,0 3-5 16,-3-8-5-16,3-7-7 15,-6-23-8-15,1-11-5 16,-5-22 5-16,3-7 6 15,4-13 9-15,-19-17 9 16,9-6 9-16,-3-16 13 16,3-3 7-16,-2-4 8 0,7 7-4 15,-3-6-2-15,7 15-8 16,1 3-4-16,9 1-5 16,8 16-6-16,8 7-3 15,8 1-12-15,4-2-15 16,18 8-32-16,0-11-23 15,16 17-5-15,-4-3 2 16</inkml:trace>
  <inkml:trace contextRef="#ctx0" brushRef="#br0" timeOffset="14189.0393">6337 2818 1 0,'0'0'68'0,"-20"-2"3"15,20 2-5-15,-20-11-54 16,20 11-8-16,0 0 1 15,-15-10-4-15,15 10-1 16,0 0 0-16,0 0 3 16,0 0 2-16,16-10 1 15,-3 8 1-15,3-2-1 16,3 5 0-16,4 1-1 0,6-4-1 16,2 2-2-16,3 3-2 15,3-3-1-15,1 0 1 16,5 2-1-16,3-5 0 15,6-2 1 1,4 4 0-16,3-2 2 0,6-5 0 16,3 2 0-16,3 1-2 15,2 3 3-15,2-1-3 16,0 0-1-16,-2-3 2 16,0 0-5-16,4 8 1 15,2-7 2-15,2 1 3 16,-2-3-5-16,5 1 3 15,0 0 1-15,1 0-3 16,-3-1 3-16,-3-6 0 0,-1 6 0 16,3 0-3-16,1-2 4 15,-1-2-1 1,0 5 0-16,1-1 0 16,2 2-2-16,1 2 1 0,-1 1-1 15,-5-6 1-15,2 8-1 16,0 5 2-16,1-8-1 15,1 0 3-15,1 4-1 16,1 1-1-16,2-7 0 16,-2 5 0-16,0-5 0 15,-4 0-1-15,0 2 0 16,0 3-1-16,1-1 1 0,-3-2 1 16,2 2 0-16,1-1 1 15,2 4 0 1,2-2-1-16,1-3 0 0,-2-3 0 15,3 0 0-15,2 2 1 16,2 1-4-16,-1 7 2 16,1-8 1-16,2 1 1 15,-2 2 0-15,-1 1 1 16,2-2-2-16,2-2 1 16,1 4 3-16,3-10-2 15,0 7-3-15,4-3 2 16,-1 0-1-16,-1-1 1 15,3 1 0-15,-2 4 0 0,1-3-2 16,-1 4 2 0,1-2 1-16,-1 3-2 0,1 1-1 15,2 1 3 1,-3 2-4-16,1 3 5 0,-2-1-4 16,4 1 1-16,-1-1-3 15,-2 0 2-15,1 4 0 16,-4-1 0-16,0-4-2 15,-4-3 1-15,-3-1 3 16,-5 2-3-16,-2-4 2 16,0 1 1-16,-3 0-1 15,0-2-1-15,-2 1 3 16,-5 4-3-16,0-2-1 16,1-1 5-16,-1 6-4 15,-1-8 2-15,-1 1-1 16,5 4 0-16,0 3 1 0,3-2 0 15,-2 0-1-15,-3 2-3 16,1 1 6-16,0 1-6 16,-2-1 3-16,-3 1 0 15,-1-6-2-15,-3-2 2 16,-3 1-1-16,-1-2 0 16,-2 1-3-16,-8 1 1 15,-5-5-5-15,-4-2-5 16,-11 3-17-16,2 8-47 0,-14-10-5 15,-9 8 1 1,-13-3 23-16</inkml:trace>
  <inkml:trace contextRef="#ctx0" brushRef="#br0" timeOffset="26111.0547">5595 3373 46 0,'-4'-24'93'16,"1"11"-7"-16,3 13-10 0,-16-15-78 15,16 15-8-15,0 0-4 16,0 34-2-16,2-7 0 16,4 19 2-16,-1 5 6 15,4 12 5-15,1 9 2 16,0 11 4-16,5 5 7 15,2 4-5-15,2 5-4 16,-1 5 0-16,3 5-5 16,-3 0 0-16,1-1 7 15,-2-2-2-15,-2-3-9 16,-4-7 11-16,-3-9-3 16,-4-16 6-16,-1-9-3 15,-5-16 4-15,1-6-10 0,-5-15 5 16,-1-7 1-16,7-16 0 15,-22 3 1-15,9-13 0 16,-1-9 0-16,1-3 0 16,0-7-1-16,3 0 4 15,0-4-3-15,5 2-6 16,4 2 2-16,2 1-3 16,7 7 3-16,2 2-6 15,4 6 2-15,3 4 1 16,4 3-2-16,-1 5 3 15,3 1-2-15,1 1 3 16,2 2-1-16,3 0 1 0,2-1 2 16,3-2-5-16,1 0 4 15,2-5 2-15,2 1-1 16,-1-3 0-16,-2-3 2 16,-1-3-2-16,-5-2 2 15,-6-3-1-15,-5-3 1 16,-6 1 0-16,-4 0 2 15,-6-2-2-15,-3 1-4 16,-5 3 4-16,0 2-1 16,-6 2 1-16,11 14-2 15,-20-12-1-15,7 12-1 16,0 8-1-16,0 9 2 16,0 2-3-16,0 4 1 0,3 4-3 15,2 1 4-15,2 1-2 16,3-2 4-16,3-1 3 15,3-9-5-15,4-2 5 16,-7-15-3-16,17 16 1 16,-17-16 0-16,23-5-1 15,-10-1 0-15,2-8-2 16,-1 0 3-16,1-4-4 16,-2 0 3-16,0-3 0 15,0 5 0-15,-2 1 1 16,1 2-1-16,-12 13-1 15,17-12 0-15,-17 12-2 0,16 6 1 16,-16-6 0-16,16 23-1 16,-8-7 0-16,3 0 1 15,-1 0 0 1,1-2 1-16,1 0 0 0,1-4 1 16,3-5 1-16,1-5-1 15,0-3 1-15,1-4 0 16,0-5 0-16,1-4 0 15,-2-7-1-15,1-3 1 16,-4-1-1-16,-2-3 0 16,-2-2 1-16,-2 0-1 15,0 5 1-15,-4 2 0 16,-1 6 1-16,0 5-4 16,-3 14 2-16,0 0-2 0,0 0-2 15,0 19 0-15,1 5-1 16,-1 5-1-1,2 9-1-15,0 3 2 0,1 8 5 16,3 6-4-16,1 2 5 16,1 3-3-16,0 1 2 15,1 5-2-15,2 3 4 16,-2 2-5-16,3 0-1 16,-4-2 1-16,1 0-1 15,-2-8 1-15,0-1 7 16,-2-8-8-16,-1-10 8 0,-3-9-5 15,1-7 6-15,-1-8-4 16,-1-18 5 0,0 0-4-16,0 0-7 15,-13-20 6-15,6-9-5 0,-2-7 6 16,-2-15-7-16,-1-8 5 16,1-7-3-16,-1-5 3 15,2-1 2-15,3 0-1 16,4 2 1-16,3 3-6 15,3 6 2-15,3 8 2 16,5 2-4-16,5 5 2 16,3 3-4-16,3 8 2 15,2 6-3-15,-1 7 6 16,5 9-3-16,-2 8 2 16,-3 9-2-16,-5 6 2 15,-3 9 0-15,-5 3 2 16,-7 5 4-16,-3 6-3 0,-6-1 1 15,-4-2-7-15,-3-2 3 16,-4-2-7-16,2-3-1 16,-2-7-12-16,1-6-16 15,-4-12-47-15,4-2-1 16,0-13 65-16</inkml:trace>
  <inkml:trace contextRef="#ctx0" brushRef="#br0" timeOffset="26429.7423">6223 4040 1 0,'-32'-1'56'0,"6"2"26"16,5 5-7-16,5 2-64 15,10 10-18-15,6 2-2 16,9 3 1-16,1 3 0 16,7-1 6-16,2-2 3 15,3-8 5-15,2-3 4 16,-1-9 3-16,3-3-1 16,-3-13-2-16,0-3-4 15,-1-4-9-15,-3-5-6 0,-1 2-8 16,-3-6-11-16,4 8-22 15,-8-4-29-15,5 14 17 16,-2-1 62-16</inkml:trace>
  <inkml:trace contextRef="#ctx0" brushRef="#br0" timeOffset="26693.961">6253 5040 27 0,'-1'24'86'0,"1"-24"-52"15,-2 24-29-15,2-24-97 16,0 0 33-16</inkml:trace>
  <inkml:trace contextRef="#ctx0" brushRef="#br0" timeOffset="31348.8945">7441 4796 1 0,'0'0'0'16,"0"0"31"-16,0 0 27 0,0 0-54 16,0 0-5-16,0 0-3 15,8 14 0-15,-8-14 0 16,16 13 9-16,-16-13 0 15,22 9 8-15,-22-9-3 16,29-9-4-16,-8-2 1 16,10-8 3-16,3-5-1 15,4-10-4-15,4-6-2 16,2-8 0-16,3-6-4 16,-3-7 8-16,-3-2-3 15,-5-1-1-15,-6-4 1 16,-2 6 0-16,-8 3 1 15,-4 0-5-15,-8 5 5 0,-2 8 1 16,-4 3-1-16,-4 6 4 16,-5 3-3-16,-2 3 2 15,-2 5-3-15,-4 7 5 16,-1 3-4-16,0 6-1 16,-1 4-1-16,1 3-3 15,2 9-2-15,1 7-2 16,1 9 1-16,4 2 5 15,5 11-8-15,3 5 1 16,3 5 1-16,2 3 0 16,4 1 3-16,3 0 0 15,1 5-1-15,0 4-3 0,0-2 6 16,0 1-2-16,0 2-1 16,-2-3 2-16,-1 0-2 15,0-5 0-15,-2-9 3 16,-1-6 1-16,-1-3-4 15,-4-8-2-15,1-5 1 16,-1-7-7-16,-2-13-3 16,0 0-17-16,0 0-6 15,0 0-9-15,11-19 2 16,-5-4 6-16</inkml:trace>
  <inkml:trace contextRef="#ctx0" brushRef="#br0" timeOffset="31747.1946">8194 4496 29 0,'35'-30'29'15,"-5"-2"-3"-15,-1 7-5 16,-5 2-3-16,-2 9-2 16,-6 2-4-1,-3 5-2-15,-13 7-3 0,0 0-3 16,0 0 1-16,0 0 0 16,-19 9-3-16,2-2 4 15,-5-3-2-15,-2 5 0 16,-4-5 2-16,-4 6 3 15,1-1-4-15,0 4 0 16,2-3 0-16,5-3-3 16,2 5-1-16,5-3-1 0,7 4-2 15,10-13-3-15,1 18 0 16,-1-18-1-16,26 25 3 16,-5-8-1-16,2 0 2 15,3 2 2-15,2 1 1 16,4 3 1-16,-3-1 0 15,1 0 2-15,-1-3-3 16,0-1 3-16,-2-3 4 16,-1-2-7-16,-1-2 5 15,-5-2-10-15,-1 1-3 16,-6-6-29-16,9 5-40 16,-22-9-10-16,15-1 63 15</inkml:trace>
  <inkml:trace contextRef="#ctx0" brushRef="#br0" timeOffset="33815.7383">8995 3888 1 0,'-5'-36'59'16,"0"-1"31"-16,2 5 0 15,0 2-80-15,0 0-9 16,3 6-2-16,-1 3-2 15,1 21-3-15,1-17 0 16,-1 17-1-16,4 17 1 16,-1 7 3-16,3 8-1 15,1 9 3-15,5 9 3 0,2 6-3 16,3 6-3-16,4 5 2 16,2 3-1-16,1 7-1 15,-2 4 1-15,4-1 0 16,-6-3-7-16,0-5 7 15,-2-7 4-15,-4-9-2 16,-4-10 4-16,-1-17 0 16,-3-11 2-16,-6-18-1 15,0 0 5-15,7-15-3 16,-7-8 0-16,0-4-1 16,0-8 0-16,3-5 1 15,1-4-3-15,5 1 0 16,1 0-2-16,6 1 2 15,2 6-3-15,5 4 2 0,3 6-2 16,2 9-2-16,-1 7 1 16,1 5-1-16,-4 8-1 15,-2 10 0-15,-6 8 1 16,-5 7-1-16,-2 4 0 16,-6 7 1-16,-3-1 0 15,-5 5 3-15,-2-3-2 16,0-7 3-16,0-7-1 15,0-7-1-15,7-19 1 16,-6 13 0-16,6-13 2 16,7-23-3-16,3-4 1 15,3-5 0-15,4-8 1 0,4-4-1 16,-1 1 1-16,6 0 2 16,0 5-3-16,0 6 2 15,-2 8-1-15,-1 9-1 16,-1 7-2-16,-3 3 2 15,0 8-3-15,-4 2 1 16,0 5-1-16,-4 7 0 16,0 3 1-16,-1 5-1 15,-2 5 2-15,-1 3-1 16,-1 2 0-16,1 2 0 16,-2-3 1-16,2-7-2 15,0-4 1-15,2-6 1 16,-9-17 1-16,22 11 0 0,-8-17 1 15,-1-10 0-15,0-10-1 16,3-7 4-16,0-3-2 16,-2-5 0-16,1-2-1 15,-2 4 1-15,-2 2 0 16,1 5 0-16,-2 6 1 16,-3 10-3-16,-1 2 0 15,-6 14-1-15,0 0-1 16,16-3-1-16,-16 3 0 15,8 20-1-15,-3 0-1 16,-3 3 1-16,4 5 1 16,-1 3-1-16,2 0 2 0,0 0 0 15,2-2 0-15,1 0 2 16,1-9-1-16,4-7 1 16,-2-3 0-1,4-10 1-15,0-5-1 0,1-13-1 16,2-8 0-16,-1-4 0 15,-1-5 2-15,1-2-2 16,0 1 2-16,-2 0 0 16,-2 4 2-16,-2 6 0 15,-5 10 0-15,-8 16-1 16,12-13-3-16,-12 13-1 16,4 15-1-16,-4-2 0 15,-1 4-2-15,-1 7-1 0,2 2 1 16,0 2-1-1,2 1 5-15,1-5-1 16,1 1-1-16,2-2 0 0,1-6 0 16,-7-17 2-16,19 19-2 15,-19-19 0-15,21 0-1 16,-6-6 3-16,-5-7 1 16,3-3-3-16,-6-5 3 15,-1-4 1-15,-2 0 2 16,-4-6 3-16,-1 3-3 15,-8-2 3-15,2 4-3 16,-3 0 2-16,2 7-1 0,-3 3-2 16,4 2-1-1,7 14-4-15,-12-14-1 0,12 14-5 16,0 0 1 0,0 0 0-16,15 1 0 0,0 3 1 15,4 1 1-15,6 0 1 16,4 0 3-16,2-1 2 15,7-2 2-15,-2-5 1 16,6-2-1-16,-3-2-1 16,1-2 1-16,-2-1-1 15,-5-1 2-15,-4 1 0 16,-6 3 1-16,-4 2-3 16,-19 5 1-16,13-3-1 0,-13 3 1 15,-16 10-2-15,-2 5-1 16,-3-1 0-1,-1 4-1-15,0 2 1 16,1 1-2-16,1 3 1 0,4-1 0 16,4-3 0-16,8-1 1 15,2 2-1-15,5-5-1 16,0 1-1-16,3-1 4 16,4-1-3-16,-10-15-2 15,26 18-4-15,-10-16-3 16,3 2-10-16,-6-7-11 15,8-1-18-15,-9-9-33 16,2-1 34-16,-8 1 49 0</inkml:trace>
  <inkml:trace contextRef="#ctx0" brushRef="#br0" timeOffset="34080.7382">10461 3958 22 0,'-22'-26'64'15,"9"7"-13"-15,-3-3-17 16,9 5-9-16,1 3-14 16,6 1-8-16,0 13-5 15,12-18-4-15,2 17-4 16,3 2-3-16,2 8-7 15,0 1-5-15,3 10-15 0,-11 2-30 16,2 8 47-16,-7 3 23 16</inkml:trace>
  <inkml:trace contextRef="#ctx0" brushRef="#br0" timeOffset="34264.2557">9999 3994 1 0,'-42'-30'65'0,"10"4"21"16,5 0-19-16,10 4-48 0,7 5-12 15,4 2-8-15,6 15-14 16,0 0-16-16,16 15-46 16,-11 0-11-16,6 11 56 15,-6-1 32-15</inkml:trace>
  <inkml:trace contextRef="#ctx0" brushRef="#br0" timeOffset="34464.3493">9931 3275 86 0,'9'20'-44'0,"-3"-1"3"16,5 20 41-16,-5 4 0 15</inkml:trace>
  <inkml:trace contextRef="#ctx0" brushRef="#br0" timeOffset="36349.9578">11829 4712 1 0,'0'0'0'16,"-18"18"61"-16,18-18 9 15,0 0-67-15,0 0-1 16,7-13-1-16,-7 13 1 16,22-26 1-16,-6 6 0 15,1-6 4-15,2-8-1 16,0-10 1-16,-2-8 0 16,-1-7 0-16,-2-5 0 0,-5-7 0 15,-2-4-2 1,-5-4 3-16,-2 2 6 0,-5 7-2 15,2 5 0-15,-2 7 0 16,-1 6 2-16,2 9-5 16,-1 13 6-16,2 7-8 15,1 8-5-15,2 15-1 16,-3-13-3-16,3 13-1 16,0 0-2-16,-5 23 1 15,4-5-1-15,1 6-1 16,0 3 1-16,1 8-1 15,1-2 7-15,4 9-8 16,1 0 1-16,3 3-1 16,1-3-1-16,1-1 1 0,1 1-2 15,-2-6 5-15,1 2-7 16,-3-12 10-16,-4 0 0 16,-2-9 3-16,-3-3 0 15,0-14 3-15,-7 13-1 16,7-13 2-16,-19-5-1 15,19 5 0-15,-23-23-3 16,13 10-1-16,0-5 0 16,3 1 0-16,2 1-1 15,5 2-3-15,6-4 1 16,4 5-1-16,5-1 1 16,6 1-1-16,7 0 2 0,4 1-3 15,4-1 3-15,3 0 0 16,2 1 2-16,1-3 1 15,2 1-5-15,-4-2 8 16,-2 0 1-16,-1 0-1 16,-4 2 0-16,-1-1 0 15,-9 4 2-15,-3 1-3 16,-7 2 9-16,-13 8-12 16,0 0 5-16,0 0-4 15,-14-3 1-15,-5 11-3 16,-1 0 6-16,-5 5-7 15,1 5-2-15,-2-1 3 16,3 6-5-16,-2-3 5 0,6 8-5 16,2-2 5-16,1 4-9 15,6-3 8 1,3-1-1-16,3 3 0 16,4-4-1-16,4 1 0 0,3-9 2 15,5-3 0-15,2-8 1 16,3-3 0-16,4-6 1 15,-1-7-1-15,3-7 2 16,0-6 0-16,0-2-1 16,-3-2 1-16,0-2-1 15,-4 0 4-15,-3-1-2 16,-3 2 2-16,-4 4 2 0,-3 5-3 16,-3 6 6-16,0 13-8 15,0 0 0-15,-13-3-4 16,13 3 3-1,-11 25-3-15,5-7-4 0,3 3 2 16,0 3-4-16,2-2 5 16,2 4 2-16,3-5 0 15,4 2-1-15,0-5 1 16,5 1 0-16,2-2 2 16,2-3-3-16,3-2 3 15,0-8-1-15,1-1 0 16,0-6 0-16,-2-1 1 15,0-9 0-15,-3-6-1 0,-2-3 3 16,-2-2-3 0,-2-3 0-16,-5 1 2 15,0 0 2-15,-4 1-2 16,1 8 1-16,-4 1 0 0,2 16-4 16,-4-16 2-16,4 16 0 15,0 0-3-15,-12 22-3 16,9-8 2-16,1 5 1 15,2 2 1-15,2 0-2 16,1 3 3-16,3-2-2 16,3-3 3-16,1-2 1 15,3 0-3-15,0-1 2 0,3-4-2 16,-2-7 2 0,3 0-2-16,-1-4 1 15,0-4-1-15,2-2-2 16,2-10 3-16,1-4-2 0,1-4 1 15,0 0 0-15,-2-6 3 16,-1-1-1-16,-2-2 4 16,0 1 1-16,-7 5-1 15,-1 2 2-15,-2 7-3 16,-2 3 2-16,-5 14-3 16,0 0 4-16,0 0-7 15,0 0 1-15,0 0-3 16,11 24-2-16,-8-8 2 15,-2 4-2-15,2 3 2 16,2 0-5-16,-1 1 7 16,0-1-3-16,2-2 4 0,3-2 0 15,2-2 0-15,2-4 2 16,3-4-1-16,3-5 1 16,4-4-2-16,3-8 3 15,4-5-2-15,2-3 1 16,3-4 1-16,-1-1-3 15,1 0-1-15,-2 1 0 16,-1 1-4-16,-5-1-7 16,-2 8-16-16,-8-7-44 0,2 8-18 15,-9-5 0 1,-3 1 64-16</inkml:trace>
  <inkml:trace contextRef="#ctx0" brushRef="#br0" timeOffset="39766.136">6018 5678 1 0,'-20'-6'45'0,"-3"2"33"16,0 1-2-16,-2 4-58 16,-1 1-14-16,-1 6-2 0,-1 8 1 15,-3 4 1-15,-2 8 2 16,-2 8 0-16,-1 14 0 16,0 9 0-16,1 11 2 15,2 9-2-15,3 6 0 16,5 5-2-16,6-1-2 15,5 2-1-15,5-7 0 16,6-5 0-16,6-7-1 16,6-10 1-16,4-7-2 15,4-10-2-15,2-11-2 16,7-5-16-16,-4-14-24 16,5-7-32-16,-1-12-5 0,0-6 32 15</inkml:trace>
  <inkml:trace contextRef="#ctx0" brushRef="#br0" timeOffset="41084.0394">6393 6162 1 0,'0'0'71'0,"18"16"10"16,-18-16-1-16,15 15-62 15,-15-15-19-15,18 0 0 16,-18 0 0-16,19-9 1 0,-19 9 0 16,11-23 4-16,-8 6-1 15,-6-4 1-15,-1 1-1 16,-5 0-1-16,-4 0 1 15,-6 7 1-15,-1 3-2 16,-6 5 1-16,0 8-1 16,-6 6 0-16,1 8 1 15,0 5-2-15,0 4 1 16,3 1-2-16,5 4 0 16,6 0-2-16,5 1-1 15,9 1 2-15,6-1 0 16,9-2 1-16,5-1-1 0,8-4 2 15,5-4-1-15,3-3 3 16,5-1 0-16,2-7-2 16,3-1-1-16,-4-2 0 15,-1 2 0-15,-6-2-1 16,-4 2 0-16,-7 1 0 16,-5 0 0-16,-9 3 1 15,-7 0 1-15,-5 1-1 16,-6 1 3-16,-2-2-1 15,-4-3 1-15,-1-2-1 16,0-2 0-16,2-2 0 16,1-5 1-16,15 1-2 15,-19-13-2-15,17-1 0 0,4-2 2 16,7-10-2-16,6-6 0 16,2-6-4-16,3-6 2 15,6-8-2-15,0-7 3 16,3-3-1-16,-2-8-1 15,-2 0 2-15,-2 8 2 16,-3 4 5-16,-4 7-1 16,-3 8 2-16,-3 11 0 15,-4 9-2-15,-6 23 1 16,0 0-1-16,0 0-2 16,0 0-3-16,-5 20 0 15,1 5-2-15,0 4 0 0,1 7 0 16,0 1 0-16,3 7-1 15,-1 5 2-15,3-2-1 16,1 5 3-16,5 0 3 16,-1 2-3-16,3-2 3 15,0 0-2-15,2-3 1 16,-1-6-1-16,2-4 3 16,-1-7-5-16,-2-6 0 15,-3-6 0-15,-1-6-4 16,-6-14-3-16,7 16-3 15,-7-16-9-15,0 0-11 16,-15-13-14-16,15 13-32 16,-20-24-1-16,9 6 56 0</inkml:trace>
  <inkml:trace contextRef="#ctx0" brushRef="#br0" timeOffset="42133.8729">6647 6439 53 0,'0'0'78'16,"-21"-17"-19"-16,21 17-18 15,-13-11-16-15,13 11-8 16,0 0-8-16,1-15-4 16,-1 15-3-16,17-7-2 15,-2 6-2-15,4-2 0 16,5 3 0-16,5 0 0 16,7 0 1-16,3 0 1 0,4-2 2 15,1-4 0 1,-1 1-4-16,0-4 4 0,-5-3-2 15,-4-2 0 1,-9 0 0-16,-5 1 0 0,-8-2-1 16,-12 15 1-16,7-20 2 15,-7 20-3-15,-15-10 0 16,15 10 1-16,-24 0-3 16,8 4 0-16,0 6 2 15,-1 0 1-15,2 6 3 16,2 3-3-16,2 1 3 15,1 5-2-15,4-2 4 16,3 1-4-16,4-2 3 0,5 0-5 16,1-8 0-16,6 1 2 15,3-2 0 1,3-5-1-16,1-4 1 16,2-2 1-16,1-5-1 0,-1-1 1 15,1-6-1-15,-2-3-2 16,1-3 1-16,-3-4 0 15,-1-1 0-15,-3-2 1 16,-2 3-3-16,-2 0 4 16,-3 1-4-16,-3 6 4 15,-5 13 1-15,5-14 0 16,-5 14-5-16,0 0 2 0,0 0 3 16,-6 21-4-16,5-3 2 15,1 0-2 1,0 3-4-16,1 6 2 15,2 3 4-15,0 8-5 0,3 4 1 16,-2 4 1-16,5 6-1 16,-2 7 2-16,1 4-2 15,0 2 2-15,0 5-2 16,2-3 2-16,-1 1 6 16,1-4-3-16,-4-8 3 15,3-7-6-15,-5-7 3 16,2-7-5-16,-3-11 4 15,-2-4-2-15,-1-20-3 16,0 0 1-16,0 0 0 16,0 0 5-16,-22-39-7 15,8 3 4-15,-2-11-1 16,-3-14 0-16,-1-11-2 0,-2-9 4 16,2-3-1-16,3 2 0 15,2 3 8-15,5 5-2 16,3 5 2-16,3 10 0 15,5 7-6-15,5 4 3 16,6 5-10-16,2 1-1 16,9 7-8-16,2 1 3 15,2 9-5-15,-1 4 3 16,1 11 5-16,-2 8-1 16,-5 9 7-16,-4 9 5 15,-9 7 10-15,-4 8-3 16,-6-3 6-16,-3 9-3 0,-4-9 0 15,-4 1-1-15,-5-4 1 16,0-5-5-16,1-6-4 16,-3-5-1-16,6-2-4 15,-3-5-4-15,5-1-10 16,0-5-20-16,13 4-48 16,0 0 1-16,-3-17 12 15,8 4 71-15</inkml:trace>
  <inkml:trace contextRef="#ctx0" brushRef="#br0" timeOffset="42656.7531">7636 6437 1 0,'0'0'26'16,"-2"20"53"-16,2-20-6 15,0 0-55-15,0 0-11 16,0 0 0-16,0 0 1 16,0 0 3-16,0 0-3 15,-7-28 2-15,8 11 0 16,-4-5-4-16,3-1-1 16,-2-1-4-16,-1 1 0 15,0 0-2-15,0 0 2 0,1-1-4 16,1 3 2-16,4 2 1 15,-2 2 1-15,4 1-1 16,0 3 0-16,-5 13-1 16,9-15 1-16,-9 15-1 15,0 0 1-15,9 13 1 16,-8 2-1-16,1 1 1 16,-1 2 0-16,1 3-1 15,2 3 0-15,0 2 4 16,1 0-2-16,0 0 0 15,1 0 0-15,0 0 1 16,0-1-2-16,-1-4 3 0,0-1-3 16,1-4 0-16,-4-1-1 15,-2-15 1-15,5 17-3 16,-5-17 0-16,0 0-4 16,1 13-7-16,-1-13-13 15,0 0-30-15,0 0-28 16,0 0-1-16,-6-20 70 15</inkml:trace>
  <inkml:trace contextRef="#ctx0" brushRef="#br0" timeOffset="43085.4476">7810 5647 40 0,'0'0'94'15,"16"8"-6"-15,-16-8-29 16,0 0-55-16,23 7-4 16,-7-1-2-16,4 1 0 15,2 4-2-15,4 7 1 16,1 0 1-16,5 5 0 15,1 3-1-15,2 6 0 16,-1 6-1-16,0 5 2 0,-3 5 1 16,-2 1 0-16,-3 5 3 15,-9 3-1-15,-4 3 6 16,-5-1 1-16,-5 1 0 16,-6-7 1-16,-6 2-1 15,-4-6 1-15,-3-4-4 16,-3-5 2-16,-2-5-8 15,-1-6-1-15,2-6-8 16,4-2-14-16,-3-9-28 16,6-1-38-16,-1-8-2 15,14-3 44-15</inkml:trace>
  <inkml:trace contextRef="#ctx0" brushRef="#br0" timeOffset="51155.3482">9194 5643 1 0,'-10'-14'0'16,"-5"-1"72"-16,15 15 7 15,-14-24-59-15,14 24-4 16,-7-22-4-16,7 22-5 16,0 0 0-16,0 0 2 15,0 0-6-15,0 0 1 16,0 22 0-16,4-4-3 16,2 13 3-16,2 5 0 15,7 3-3-15,2 5-1 16,2 8 1-16,1 5 0 15,0 3 0-15,3 2-1 16,-2 2-1-16,0-2 1 0,-5 3 1 16,0-5 2-16,-3-5 0 15,-1-4-1-15,-5-7-2 16,-3-8-5-16,2-4-5 16,-8-10-11-16,5-5-18 15,-3-17-35-15,0 0-13 16,-20-11 69-16</inkml:trace>
  <inkml:trace contextRef="#ctx0" brushRef="#br0" timeOffset="51787.9709">8904 5435 19 0,'0'0'36'15,"-22"-10"-8"-15,22 10-2 16,-27-10-1-16,27 10-3 16,-23-9-3-16,23 9-1 0,-15-7-6 15,15 7-5-15,0 0-4 16,0 0-2-16,19-4-1 15,0 10-1-15,8 4 0 16,5 4-1-16,7 2 1 16,7 3 1-16,10 0 0 15,8 4-1-15,5 0 4 16,3 3-2-16,-1 0 0 0,-3 2 0 16,-2 4 2-16,-7 4-2 15,-7 5 0-15,-10 3 1 16,-10 5-3-1,-9 5 1-15,-10 1 0 0,-7 4 1 16,-8 1-3-16,-8 0 4 16,-10 0-1-16,-6-2 0 15,-6-5 5-15,-4-4-4 16,-1-2 0-16,-5-10-7 16,1-7-5-16,-2-8-19 15,6-5-35-15,-2-14-18 16,1-7 38-16,3-12 44 0</inkml:trace>
  <inkml:trace contextRef="#ctx0" brushRef="#br0" timeOffset="52739.4906">8995 6030 1 0,'0'0'60'0,"0"0"24"15,0 0-5-15,0 0-78 16,24 0-6-16,1-2-1 16,2 4 0-16,11 1-1 15,8-3 1-15,9 1 3 0,5 0 2 16,5-1-1-16,5-2 2 16,3 0 1-1,4-2 0-15,-7-1 0 16,-2 1 0-16,-4 0 0 0,-7-2-1 15,-8 3 3-15,-5 2 0 16,-13-2-1-16,-5 1 1 16,-8 4 0-16,-5 1 0 15,-13-3 1-15,0 0-1 16,1 16-2-16,-1-16 2 16,-20 21-2-16,4-5 0 15,-1 3-2-15,-3 4 3 16,-2 1-2-16,0 4 0 15,-1 2 0-15,3 0-1 16,1 4 2-16,9-5 0 16,0-2-1-16,6-7-1 0,2 0 1 15,2-20 0-15,13 21 1 16,0-21-1-16,4-8-2 16,1-5 1-16,2-5 1 15,0-5-2-15,3-8 3 16,-3 1-1-16,-1-3 0 15,-1 0 3-15,-7 4 0 16,1 6 0-16,-5 4 0 16,-1 6 2-16,-6 13-3 15,0 0-1-15,0 0 1 16,1 20-1-16,-1 2-1 16,-1 1-2-16,2 4 2 15,2 2-2-15,3 1 0 0,0-1 1 16,4 0-2-16,3-4 2 15,2-7-3-15,6-3 4 16,0-8-5-16,4-4 2 16,2-7 0-16,1-7-1 15,2-9 1-15,-4-4-2 16,1-8 4-16,-6-4-1 16,-3-7 4-16,-6-6-1 15,-8-8 4-15,-5-3-2 16,-8-4 2-16,-5-1 0 15,-4 0 0-15,0 3-2 16,-1 7-1-16,3 6 0 16,0 13-3-16,6 5-4 0,1 15-2 15,9 16 0-15,0 0-2 16,-3 16 0-16,8 8 0 16,1 9 0-16,4 6 1 15,-2 6 5-15,5 6-2 16,-1 0 3-16,1 4-1 15,1 0 1-15,1 0-3 16,-2-5-4-16,0-2-4 16,-3-6-5-16,0-6-7 15,-3-10-4-15,0-4 2 16,-7-22 1-16</inkml:trace>
  <inkml:trace contextRef="#ctx0" brushRef="#br0" timeOffset="52913.6291">10272 6148 42 0,'-15'-26'29'15,"2"2"1"-15,5 3-3 16,-1 4-5-16,6 3-8 16,3 14-6-16,3-19-4 15,-3 19-4-15,20-10-4 16,-3 10-2-16,4-2 2 16,6 4-4-16,-1-1-5 15,7 2-6-15,-2-3-6 16,3 4-21-16,-6-7-4 15,0-1 50-15</inkml:trace>
  <inkml:trace contextRef="#ctx0" brushRef="#br0" timeOffset="53221.6626">9817 5346 1 0,'-24'6'1'16,"8"-1"79"-16,16-5-4 0,-16 12-65 16,16-12-12-1,11 24-3-15,5-6 1 16,3 0-2-16,6 1 1 15,2-1 3-15,5-5 0 0,0-5-3 16,2-2-5-16,-4-5-9 16,7-1-22-16,-13-5-33 15,2-5 68-15,-4-1 5 16</inkml:trace>
  <inkml:trace contextRef="#ctx0" brushRef="#br0" timeOffset="53522.0288">10126 6644 1 0,'6'26'81'0,"-2"-8"-5"16,2-3-48 0,-6-15-105-16,4 15-19 15,-4-15 84-15</inkml:trace>
  <inkml:trace contextRef="#ctx0" brushRef="#br0" timeOffset="54825.3853">11025 6017 1 0,'0'0'6'16,"-28"-10"79"-16,28 10-15 15,-24-28-47-15,12 12-8 16,-1-1-2-16,3 0-3 16,-1-4-1-16,2 1-4 15,3-1 0-15,-1 0-2 16,4 4-2-16,2-2-1 16,2 2 0-16,2 3-2 15,4-1 1-15,-7 15 1 16,15-11-3-16,-15 11 1 15,20 1 0-15,-7 6 0 0,0 8-1 16,1 2 0-16,2 5 0 16,2 1 0-16,-3 4 2 15,3 4 0 1,-4 2-1-16,1 0 1 16,-2-3 1-16,0 3 0 0,-2-1 0 15,-1 1 0-15,-1-4-1 16,1-1 1-16,0-5 0 15,2-5 1-15,-1 0 0 16,2-7 1-16,2-4 0 16,-1-4-2-16,2-6 3 15,0-2-1-15,1-7-1 16,-1-4-1-16,1-4 0 0,-1-6-1 16,-3-7 1-16,-3-3 1 15,-1-3 0 1,-6 1 0-16,-3-3 1 15,-3 0 1-15,-4 1-1 0,-1 7 0 16,-2 2-1-16,2 8 0 16,-5 4-1-16,3 4 0 15,10 15 1-15,-19-13-4 16,19 13 0-16,-19 10-2 16,19-10 1-16,-14 27-2 15,12-10 1-15,1 5-1 16,4 5-1-16,2-2 1 15,5 4-2-15,5-5-7 0,8 1-11 16,4-6-16 0,8-2-39-16,3-10 57 15</inkml:trace>
  <inkml:trace contextRef="#ctx0" brushRef="#br0" timeOffset="55558.3884">11541 6455 1 0,'-4'21'30'16,"4"-21"57"-16,0 0-2 15,0 0-72-15,0 0-9 16,0 0-1-16,0 0 2 16,0 0-1-16,16-6-3 15,-16 6-3-15,13-25 3 0,-7 6-2 16,-1-2-1-16,1-4-1 16,1-2 2-16,-2-2-3 15,-2 2 4-15,0 1 5 16,-2 7-3-16,-1 0 3 15,1 5-1-15,-1 14 0 16,2-18 2-16,-2 18-2 16,0 0-1-16,0 0-1 15,0 0-3-15,0 0 0 16,0 0 0-16,-2 13-2 16,2-13-1-16,0 23 0 15,0-5 0-15,0 1 2 0,2 4 0 16,-1 1 0-16,4 5 5 15,-1 0 2-15,-1 1 1 16,6 0 0-16,-2 2-1 16,1-3 0-16,1 0 0 15,3-5 1-15,-5 1-4 16,3-3-1-16,-3-2 0 16,-1-4 0-16,-2-2 0 15,-4-14 1-15,7 17-3 16,-7-17-6-16,0 0-11 15,9 16-29-15,-9-16-42 16,0 0-3-16,0 0 66 0</inkml:trace>
  <inkml:trace contextRef="#ctx0" brushRef="#br0" timeOffset="56315.9735">11766 5878 1 0,'0'0'27'16,"0"0"59"-16,0 0-1 16,0 0-70-16,0 0-12 15,-11-13-2-15,11 13 1 0,0 0-1 16,0 0 2-16,0 0-1 16,0 0 2-16,17-4-2 15,-17 4-1 1,28 0 0-16,-10-4-1 15,8 2 1-15,3 1 0 0,3-2 2 16,0 1-2-16,1-2 1 16,-3 1 1-16,-1 0 0 15,-2 3 0-15,-3-1-1 16,-6 1 0-16,-2 0-2 16,-3 3 2-16,-13-3-2 15,13 5 0-15,-13-5-3 16,0 0-4-16,0 0-5 15,0 0-15-15,0 0-25 16,0 0-37-16,-21 15 23 16,21-15 66-16</inkml:trace>
  <inkml:trace contextRef="#ctx0" brushRef="#br0" timeOffset="56741.3956">11807 6038 1 0,'-9'19'27'0,"9"-19"60"16,0 0-3 0,0 0-72-16,0 0-8 15,0 0 0-15,0 0 1 0,0 0 1 16,6-14 1-16,-6 14 1 15,0 0 0-15,0 0-4 16,17-6-2-16,-17 6-1 16,26-6 0-16,-8 0-1 15,0 1 0-15,5-1 2 16,3-3-1-16,2 1 0 16,-1-1-1-16,1 0 3 15,1 1-2-15,-2 2-1 16,2 0 1-16,-2 0-1 15,-2 3 0-15,-2 0 2 16,-3 2 0-16,-3-2-3 16,-4 3 2-16,-13 0-5 15,18 2-13-15,-18-2-36 0,0 0-36 16,0 0-4-16,-15 4 76 16</inkml:trace>
  <inkml:trace contextRef="#ctx0" brushRef="#br0" timeOffset="59775.051">12537 5662 1 0,'0'0'49'0,"0"0"41"16,-6-19-4-16,6 19-73 15,0 0-9-15,0 0-4 0,0 0-1 16,0 0-1 0,0 0 0-16,2 20-1 15,2-2 0-15,0 0 1 16,2 8 2-16,1 3-1 0,5 4-1 16,-1 2 2-16,2 5-2 15,0-2 3 1,3 2-1-16,2-5-1 0,-1-2 1 15,2-4 1-15,-1-6 1 16,3-6 1-16,0-9 0 16,1-4-1-16,-3-10 0 15,1-5 2-15,-1-7-2 16,-4-8 0-16,-3-5 0 16,-3-4-2-16,-2-6 1 15,-4 0 0-15,-2 0 1 16,-2 2-2-16,-4 5 4 0,3 2-1 15,-3 6 1-15,2 4 1 16,-1 5-1-16,4 17 1 16,-6-22 0-16,6 22-2 15,0 0-4-15,0 0-3 16,0 0 0-16,0 0-2 16,-7 22 0-16,7-3 1 15,3 4-1-15,0 3 1 16,1 6 3-16,2 1 0 15,3 4 2-15,-1 2 1 16,2-1-1-16,3-1-1 16,0-2 3-16,2-5-2 15,-1-1 1-15,2-6 0 0,1-6-4 16,2-5-6-16,0-3-14 16,-2-9-20-16,8 0-44 15,-7-6 5-15,3-3 82 16</inkml:trace>
  <inkml:trace contextRef="#ctx0" brushRef="#br0" timeOffset="60425.0144">13202 6418 1 0,'0'0'0'16,"19"11"71"-16,-19-11 8 16,0 0-53-16,19-3-17 15,-19 3-2-15,14-13-1 16,-14 13-1-16,16-23-2 15,-9 8 1-15,0-4-2 16,1-6-4-16,-3 2 2 16,1-4 4-16,1 1-4 0,1-6 5 15,-1 5-5-15,0-2 6 16,-1 4 0 0,1 2 3-16,0 6-3 15,-3 2 1-15,-4 15 0 0,11-15-1 16,-11 15 0-16,0 0-2 15,0 0-2-15,0 0-2 16,0 0 0-16,0 0-3 16,0 0 2-16,0 0-2 15,0 0 1-15,0 18 0 16,0-18 2-16,7 23 0 16,-3-8 1-16,3 1 0 0,1 1 0 15,-1 2 0-15,1 1 0 16,1 0 0-16,0 2-2 15,-1-1 0-15,1 4 1 16,-2 1-1-16,0 0 6 16,1 3 0-16,-1-3 0 15,-3 0-2-15,1 0 2 16,-1-3-1-16,-1 0 1 16,0-4 0-16,-2-5-7 15,2 0-1-15,-3-14-6 16,6 21-9-16,-6-21-26 15,0 0-48-15,0 0-2 16,0 0 49-16</inkml:trace>
  <inkml:trace contextRef="#ctx0" brushRef="#br0" timeOffset="62977.156">6098 7536 1 0,'0'0'28'16,"-5"-20"45"-16,5 20-2 15,-8-15-44-15,8 15-6 16,-18-10-3-16,18 10-5 15,-24 3-5-15,9 3-1 0,-2 7-2 16,0 3-1 0,-4 10-1-16,1 1-1 15,-3 11 2-15,3 4 0 0,-3 4 3 16,0 4-1 0,0 4 1-16,2 5-2 0,3-2 2 15,0 8 0-15,5-1-1 16,3-1-1-16,5 4-1 15,5-1-1-15,5 0-1 16,4-8 1-16,4-4-2 16,3-8-1-16,4-6-1 15,3-5 1-15,0-9-1 16,3-6 2-16,2-7-1 16,0-3 0-16,1-3-1 15,0-2 3-15,-1-5-3 0,-2-2 1 16,-2-1 0-16,-4-1-4 15,-2 2-1-15,-5-2-5 16,-13 4-7-16,17-6-15 16,-17 6-22-16,13 3-29 15,-13-3 0-15,14-3 21 16</inkml:trace>
  <inkml:trace contextRef="#ctx0" brushRef="#br0" timeOffset="64762.0223">6601 7654 1 0,'-19'-17'71'15,"19"17"12"-15,-26 3-4 16,13 0-47-16,-3 8-25 16,3 4 0-16,2 8-4 15,1 4 0-15,3 4-4 16,4 3 0-16,6 5-3 16,4 3-1-16,3 4 6 0,3 0 1 15,4-1-1-15,3-3 2 16,2-5 2-16,3-2-1 15,-1-5 2-15,1-1 3 16,-1-7-7-16,1-1 0 16,-4 1-1-16,-3 0 0 15,-4 2-2-15,-5 2 1 16,-6 2 0-16,-8 1 0 16,-2 1 0-16,-6-4 0 15,-3-3 2-15,0-4-1 16,1-8 0-16,-1-5 1 15,3-9-2-15,1-10 1 16,5-13 0-16,1-8-1 0,6-7-2 16,3-11-1-1,7-10-2-15,3-9-2 0,6-6 3 16,4-7-3-16,7 0 3 16,3 0 0-16,3-1 5 15,1 10 1-15,-6 10 6 16,0 11 0-16,-4 9 2 15,-5 13-1-15,-6 9 0 16,-16 23-2-16,18-14-3 16,-18 14-2-16,0 0 0 15,16 28-2-15,-10-3-1 16,0 8-1-16,1 9 0 0,0 8 0 16,2 8 1-16,-2 6-2 15,0 6 4 1,2 4 1-16,0-2-2 15,1-1 5-15,1-5-3 0,1-2 1 16,1-7-1-16,0-5 4 16,-2-11-7-16,-1-5 0 15,-2-6-3-15,-3-8-1 16,-2-6 0-16,-3-16-2 16,0 0 0-16,0 0 0 15,-20-12 2-15,7-5 1 16,-3-3 4-16,-4-5 0 15,-3 0 3-15,0 2 4 0,0 2 1 16,0 2-1 0,2 5 0-16,6 2-1 15,15 12-2-15,-19-16 0 16,19 16-2-16,0 0-3 0,14-13 0 16,4 9-2-16,5-2 2 15,5-3-2-15,7 1 2 16,3-2-1-16,2-5 1 15,3 1 2-15,-1-4 0 16,-3-2 3-16,-3 0-4 16,-4 0-1-16,-6 0 1 15,-4 1 0-15,-8 3 0 0,-5 3-2 16,-9 13 2-16,1-19-6 16,-1 19 7-1,0 0-1-15,-20 3 2 16,5 3-4-16,1 6 3 0,0 3 2 15,-1 4-3-15,4 3 5 16,-1-1-4-16,3 5 2 16,4 0-5-16,5 2 9 15,5-5-6-15,4-1 0 16,1-2-1-16,3-3 0 16,2-4 2-16,-1-3 0 15,3-3 1-15,2-7-4 16,-2-4 2-16,1-3-1 0,0-6 0 15,3-6 0 1,-3-3-1-16,3-4 0 16,-3-7-1-16,-2-1-1 15,-3 2 1-15,-1 0 1 0,-5 5-1 16,-1 4 2-16,-3 5-1 16,-2 4 0-16,-1 14 3 15,0 0 0-15,0 0-1 16,-3 13-3-16,3 3 5 15,-1 4-1-15,1 2 1 16,-2 6 0-16,2 4-1 16,2 4 1-16,-1 5-1 15,4 0 3-15,-1 13-5 16,2 5-2-16,4 7-1 16,0 5 2-16,3 8 2 15,1 5 0-15,5 1-1 0,0-1 1 16,0-6-1-16,1-5 3 15,-4-6-2-15,-2-7 1 16,-1-8-3-16,-6-11-1 16,-1-4 1-16,-5-9 0 15,-1-10 1-15,0-18 0 16,-4 15-1-16,4-15-1 16,-16-28 1-16,3 0-1 15,-1-19-2-15,-5-9-1 16,0-16-4-16,-2-10 1 15,-1-11 1-15,3-5 2 16,3-1 0-16,6 2 2 16,3 3 4-16,6 8-2 0,5 9 6 15,6 7 2-15,4 5-7 16,2 8-3-16,6 11 1 16,-2 3-1-16,3 11-1 15,-1 8-1-15,-3 8-2 16,-5 10-1-16,-14 6 9 15,19 23-4-15,-16 0 6 16,-3 7 1-16,-5 2 1 16,-2 1 2-16,-4 2 0 15,-4-3-1-15,2-3-8 16,-3-6-6-16,5-3-25 16,-6-10-50-16,17-10-3 0,-25 9-3 15,25-9 54-15</inkml:trace>
  <inkml:trace contextRef="#ctx0" brushRef="#br0" timeOffset="65310.0432">7933 7918 32 0,'0'0'82'0,"21"12"-6"16,-21-12-6-16,0 0-75 15,0 0-3-15,13 1 1 0,-13-1 4 16,0 0 4-16,0 0 7 16,0 0 8-16,-15 9-1 15,15-9 0-15,-13-10-5 16,13 10-1 0,-15-22-3-16,9 6-1 0,2 1-1 15,1-4-2-15,3 3 0 16,2-1-2-16,3 2-1 15,-5 15-1-15,19-19 1 16,-19 19-2-16,25-4-1 16,-11 10-2-16,-1 4 0 15,-1 7 0-15,-2 9 1 16,-3 3-2-16,-4 7 5 0,-2 3 6 16,-4-1-2-1,-2-1 4-15,-4-2 0 0,-1-5 3 16,-2-10-2-1,2 0 5-15,10-20-8 0,-19 19-2 16,19-19 1-16,0 0-1 16,-13-4 0-16,13 4-4 15,0 0 1-15,11-17-2 16,-11 17 1-16,23-15-3 16,-5 11-2-16,0 0 0 15,8 2-2-15,-5 2-2 16,7 4-8-16,-4 1-11 15,2 3-26-15,-6-3-25 16,1 0-1-16,-3-5 52 0</inkml:trace>
  <inkml:trace contextRef="#ctx0" brushRef="#br0" timeOffset="65713.0317">8207 7395 1 0,'0'0'65'0,"0"0"22"16,0 0-4-16,0 0-49 15,0 0-28-15,17-6-4 16,-17 6 0-16,19 6-2 0,-5-2-2 15,4 3 0-15,3 2 2 16,5 4 0-16,5 4 1 16,0 9 1-16,4 7 0 15,1 8 1-15,-3 8-1 16,0 8 0-16,-4 5 0 16,-3 6 2-16,-8 6-5 15,-5 1 4-15,-10 1 0 16,-8 1-2-16,-8-1 4 15,-7-1-1-15,-6-2 0 16,-3-1-8-16,-3-9-5 16,4 2-38-16,-1-14-32 0,1-8-7 15,4-16-1-15</inkml:trace>
  <inkml:trace contextRef="#ctx0" brushRef="#br0" timeOffset="71380.9286">9576 7348 4 0,'15'-4'88'0,"-15"4"-4"15,0 0-27-15,0 0-47 16,0 0-4-16,0 0-4 16,0 0 0-16,0 0 2 15,0 0-1-15,0 0 0 0,0 0 0 16,0 0 0-16,8-13 1 15,-8 13 1-15,0 0 0 16,0 0-2-16,0 0 1 16,0 0 0-16,0 0 0 15,0 0 0-15,0 0-2 16,0 0-1-16,0 0-2 16,0 0 2-16,0 0-1 15,0 0 0-15,0 0 0 16,0 0 0-16,0 0 2 15,0 0 0-15,0 0 2 16,0 0-2-16,0 0 0 16,0 0 1-16,0 0 0 0,0 0 0 15,0 0-1-15,0 0 1 16,0 0-2-16,0 0 1 16,0 0-1-16,0 0 1 15,0 0 0-15,0 0-2 16,0 0 1-16,0 0-3 15,-1 15 0-15,1-15 3 16,6 18-1-16,-2 1-2 16,2 8 0-16,1 11 1 15,3 13-2-15,0 9 1 16,6 11 0-16,3 10-2 16,0 8 4-16,5 3 2 0,-2 1 0 15,1-5 0-15,-2-6 1 16,1-4 2-16,-5-12-3 15,-2-5 5 1,-4-15-6-16,-3-7 1 0,-4-9-2 16,0-8 0-16,-1-6-1 15,-3-16-3-15,0 0-8 16,0 0-11-16,0 0-26 16,0 0-42-16,-3-29-1 15,-3 2 18-15</inkml:trace>
  <inkml:trace contextRef="#ctx0" brushRef="#br0" timeOffset="72599.5413">9102 7279 43 0,'0'0'66'16,"-25"-4"-10"-16,25 4-10 15,-19-7-18-15,19 7 0 16,-14-6-7-16,14 6-4 16,0 0-5-16,0 0-1 15,-13-13-4-15,13 13-2 0,0 0 5 16,0 0-7-16,0 0-3 15,16-12 3-15,-16 12-11 16,29-3 5-16,-8-2-6 16,8-3 3-16,13 0-3 15,8 1 5-15,12-6-4 16,3-2 1-16,5-1 6 16,0-2-2-16,2 3 4 15,-4 1-1-15,-9 4 2 16,-7 0-2-16,-11 2 0 15,-5 3-3-15,-10 3-3 16,-6-1-5-16,-6 6-6 16,-14-3-8-16,16 7-15 0,-16-7-24 15,5 15-24-15,-5-15 42 16</inkml:trace>
  <inkml:trace contextRef="#ctx0" brushRef="#br0" timeOffset="74048.0788">9895 7877 1 0,'0'0'78'0,"0"0"16"15,0 0-3-15,0 0-66 16,0 0-17-16,-1-15-2 16,1 15-1-16,3-14-3 15,-3 14-2-15,0 0 0 16,0 0-1-16,0 0-1 15,0 0 1-15,0 0 0 16,-2 18-1-16,5-2 2 0,1 3-1 16,4 8 2-16,0 4 1 15,4 1 0 1,-1 1-2-16,1 3 0 16,2-3 1-16,-4-1-3 0,3-3 3 15,-1-8-2-15,-1-1 4 16,0-5-5-16,-11-15 3 15,23 16-1-15,-23-16 2 16,27-6 1-16,-14-6-2 16,0-3 1-16,-1-6-3 15,-2-2 2-15,0-4 6 16,-3-3-7-16,-3 1 0 0,-2 1-1 16,1 4-1-1,-2 2 3-15,-1 5-2 0,0 4 1 16,0 13-7-16,0 0 6 15,0 0-2-15,0 0-1 16,0 0 1-16,16 13-2 16,-10 4-2-16,2 3 3 15,1 5 3-15,1 1-1 16,0 1 4-16,-1 1-1 16,-2-1 2-16,2-1-2 15,-2-4 6-15,0-8-4 16,-3-1-2-16,-4-13 2 15,12 13-1-15,-12-13 0 16,13-4 0-16,-13 4 0 16,9-20-2-16,-5 7 1 15,2-5 1-15,-3-2-1 16,0-3 5-16,-1 1-8 0,1-2 0 16,-1 4 2-16,1-2 0 15,-2 5-1-15,3 1-2 16,-4 16 2-16,8-19-9 15,-8 19 10-15,0 0-3 16,15 1-1-16,-15-1-1 16,16 21 3-16,-6-7 2 15,2 3-3-15,1 4 4 0,0-1-1 16,0 1 3 0,1 0-1-16,-1-1 3 15,3-3-5-15,-3-2 2 16,5-2 0-16,0-6 1 0,3-4 0 15,0-5 0-15,-1-5 0 16,3-6-3-16,1-12 2 16,-3-5-3-16,-4-9 1 15,-1-3-2-15,-3-8 1 16,-4-8 1-16,-2-8 0 16,-2-8 1-16,-8 3 0 15,0-1 2-15,-3 2-1 16,0 0-1-16,-2 10 0 15,-1 6-2-15,-1 13 1 16,1 9-2-16,0 7 4 16,2 9-4-16,7 16-1 15,-13-10 0-15,13 10-1 0,-10 13-2 16,7 3 1-16,0 10-1 16,3 6-2-16,2 10 2 15,-1 10 1-15,2 7 1 16,3 6-1-16,1 3 1 15,3-1 1-15,0-3 1 16,2-1 0-16,2-12 2 16,1-5 3-16,4-13 8 15,-2-10-6-15,0-8-1 16,-1-12 2-16,1-8-1 16,-1-8 1-16,2-4-2 15,-1-10-3-15,-4-1-8 0,3-1 9 16,-2 0-1-16,2 3-1 15,-3 5 0-15,0 2-2 16,-3 6 2-16,-10 13-3 16,19-6 2-16,-19 6-2 15,14 21-1-15,-9-3 2 16,0 4-2-16,0 7 1 16,-1-3-3-16,0 7 2 15,1-7 0-15,-1 3-13 16,-1-10-16-16,3 2-52 15,-6-21 6-15,-5 16 38 16</inkml:trace>
  <inkml:trace contextRef="#ctx0" brushRef="#br0" timeOffset="74315.0477">9983 7428 23 0,'-13'-2'100'0,"13"2"-6"16,0 0-6-16,-19-5-85 0,19 5-9 15,0 0-10-15,5 18-13 16,-5-18-25-1,4 26-35-15,-1-7-1 0,0 0 67 16</inkml:trace>
  <inkml:trace contextRef="#ctx0" brushRef="#br0" timeOffset="74564.6037">10262 6891 1 0,'0'0'83'0,"23"-9"15"16,-23 9-6 0,0 0-80-16,0 0-12 0,5 31-2 15,-6 2-5-15,-5 7-5 16,-1 18-9-16,-5 5-30 15,5 15-33-15,-4 8-2 16,1-4 64-16</inkml:trace>
  <inkml:trace contextRef="#ctx0" brushRef="#br0" timeOffset="78499.8485">11533 7647 1 0,'0'0'64'15,"0"0"30"-15,0 0-4 0,0 0-76 16,0 0-6 0,0 0-3-16,0 0-2 15,0 0-1-15,13 4-2 16,-13-4 0-16,0 0 0 0,8 21 0 15,-8-21-3-15,10 23 3 16,-2-7-1-16,2 4 1 16,-2 3 1-16,1 3-1 15,4 1 0-15,2 2 1 16,0 0 0-16,3 1 0 16,0-2 1-16,3-1-2 15,-1-4-1-15,0-1 1 16,-3-3-1-16,-1-1 5 15,-1-2 0-15,-2-3 5 16,-13-13-7-16,18 20 2 16,-18-20 2-16,13 13 0 15,-13-13-1-15,0 0-4 0,0 0-3 16,0 0-1-16,0 0 2 16,11-18-1-16,-11 18 0 15,0-28-1-15,-2 9 2 16,4-5-1-16,-4-8 4 15,4-5-4-15,0-5 3 16,4-3 1-16,1-4 1 16,3 0-1-16,1 0-2 15,0 3 2-15,2 2-1 16,-3 10 2-16,0 4-2 16,-2 6 0-16,-1 4 1 15,-3 7-1-15,-4 13 0 0,9-17 0 16,-9 17-2-16,0 0 0 15,0 0 2-15,7-13-3 16,-7 13-3-16,0 0 0 16,0 0-3-16,0 0-1 15,0 0-5-15,0 0-9 16,7 13-21-16,-7-13-35 16,0 0-14-16,13 12 50 15</inkml:trace>
  <inkml:trace contextRef="#ctx0" brushRef="#br0" timeOffset="79266.6368">12095 8224 39 0,'3'16'92'16,"-3"-16"-5"-16,0 0-49 16,0 0-31-16,0 0-4 0,0 0-4 15,0 0 0-15,0 0-1 16,-11 15 1-16,11-15 2 15,0 0 0-15,-18 1 1 16,18-1 1-16,-13-3 2 16,13 3-1-16,-14-10 1 15,14 10-1-15,-13-19 0 16,13 19-1-16,-7-21 0 16,5 8 1-16,2 13-3 15,3-25 0-15,-3 25-1 16,12-19-1-16,-12 19-1 15,16-11-1-15,-16 11-1 16,18 3-4-16,-18-3 1 0,18 24 0 16,-12-4 0-16,-1 9 1 15,-3 4 1 1,-2 6 2-16,-5 5 1 16,-3-1 6-16,-4-1 0 0,-7-2 2 15,-1-4 0-15,-4-8 2 16,-1-7 0-16,-1-8-1 15,0-7-2-15,2-6-1 16,2-6 1-16,2-7-3 16,4 0 0-16,5-4-2 15,3 0 0-15,7-1-2 16,2 3 1-16,-1 15-3 0,20-21-3 16,-1 20 2-16,1 2-2 15,6 9 2 1,2 5-2-16,-1 7 2 15,2-2 1-15,0 1 4 0,-2 2 2 16,-2-7 1-16,-2-3 3 16,-6-7-1-16,4-6 2 15,-7-9-1-15,0-5-4 16,-4-9-8-16,-4-9-10 16,1-4-34-16,-8-9-40 15,2-7-1-15,-8-2 53 16</inkml:trace>
  <inkml:trace contextRef="#ctx0" brushRef="#br0" timeOffset="80285.2568">12254 7721 1 0,'0'0'25'16,"-14"-12"66"-16,14 12 0 16,-7-16-59-16,7 16-19 0,-2-16-5 15,2 16-4-15,0 0-2 16,0 0-2-16,0 0-1 16,0 0-1-16,22-10-1 15,-22 10 2-15,26 0-1 16,-6-1 2-16,0-2 0 15,3 0 1-15,0 0 1 16,0-1 1-16,0 0 0 16,-4-1-2-16,-3 5 0 15,-3-1 0-15,-13 1-1 16,17-2-7-16,-17 2-4 16,0 0-11-16,0 0-14 0,0 0-27 15,2 18-24-15,-2-18 44 16,-10 17 43-16</inkml:trace>
  <inkml:trace contextRef="#ctx0" brushRef="#br0" timeOffset="80578.5402">12260 7881 1 0,'0'0'65'16,"0"0"28"-16,0 0 0 0,0 0-76 16,13 0-12-16,-13 0-2 15,0 0-1 1,19-17 0-16,-19 17-1 16,23-9 0-16,-10 3-1 0,6 0 1 15,-1 2-2-15,2-2 1 16,1 2-1-16,2 1-2 15,0-1-4-15,1 4-11 16,-3-2-22-16,7 8-50 16,-7-3-2-16,0-3 61 15</inkml:trace>
  <inkml:trace contextRef="#ctx0" brushRef="#br0" timeOffset="83168.8076">12915 7337 1 0,'0'0'33'0,"9"-16"57"16,-9 16 2-16,-2-13-67 15,2 13-11-15,0 0-4 16,0 0-4-16,0 0-3 15,0 0-4-15,0 0 2 16,0 0-3-16,-13 22 1 16,15-6-2-16,1 2 2 15,-1 3 2-15,4 3 0 0,1 2 2 16,2 4-1-16,0 4 1 16,-1 3-1-16,2 2 1 15,1 1-2-15,-1 4-2 16,0-4 3-16,-2 0-2 15,3-6 1-15,-4-5-2 16,3-8 4-16,-4-6-3 16,-6-15 3-16,14 14-2 15,-14-14 0-15,14-10 0 16,-5-5 1-16,-2-5-1 16,1-7 0-16,-1-9 1 15,-1-6-3-15,-1-3 3 0,0-1-2 16,-1 1 2-16,0 1-2 15,1 3 3-15,-1 7-1 16,-1 6-2-16,1 5 2 16,1 7-2-16,-3 2 4 15,-2 14-2-15,2-13 2 16,-2 13-2-16,0 0-2 16,0 0-1-16,0 0 0 15,0 0-2-15,-4 14-2 16,4 2 1-16,-2 1-1 15,5 11 0-15,-2 2 1 16,1 9 3-16,2 4 1 16,2 5-1-16,1-2 2 0,2-1 0 15,1 1 1-15,-1-8-2 16,4-7 2-16,0-6-4 16,-2-5-1-16,5-6-7 15,-2-6-8-15,7 0-25 16,-7-11-49-16,11 1 1 15,-4-6 54-15</inkml:trace>
  <inkml:trace contextRef="#ctx0" brushRef="#br0" timeOffset="83837.1869">13595 7890 7 0,'0'0'87'0,"2"15"-4"0,-2-15-49 16,0 0-33-16,0 0-3 15,0 0 1-15,0 0-2 16,0 0 3-16,0 0-3 16,-4 16-2-16,4-16 0 15,0 0 1-15,-13 12 3 16,13-12 3-16,-14 3 2 15,14-3 4-15,-16-6 3 16,16 6 1-16,-19-19-1 0,19 19-1 16,-16-23-2-1,12 7-2-15,0 0-2 16,4 0-2-16,1 2-2 16,6 1 0-16,-7 13-1 0,18-19 0 15,-18 19-3-15,23 0-1 16,-23 0-1-16,23 26 0 15,-15-1 0-15,1 11 3 16,-5 6 0-16,-2 5 2 16,-4 5 3-16,-5 3 1 15,-3-3 4-15,-4-3 0 16,-5-3 0-16,-3-8-1 0,1-9-1 16,-3-6 0-16,1-12-1 15,3-9-3-15,1-5-2 16,4-10 0-1,2-7-3-15,4-6 2 0,6-2 0 16,3-2 0-16,6 4 0 16,1 6 1-16,6 1 2 15,3 9-2-15,4 7 3 16,2 9-1-16,-1 7 1 16,4 6-1-16,-2 1 0 15,1 3 0-15,0 0 0 16,-1 3 0-16,0-7 0 15,1-2-1-15,-1-10-8 16,3-4-5-16,0-10-14 0,2-2-20 16,-5-10-39-1,3-11-2-15,-2-3 85 16</inkml:trace>
  <inkml:trace contextRef="#ctx0" brushRef="#br0" timeOffset="84268.0175">13716 7501 27 0,'0'0'93'16,"0"0"0"-16,-2-13-44 16,2 13-41-16,9-13-5 15,-9 13 0-15,13-7-1 16,-13 7-1-16,23-6 2 16,-10 5-2-16,1 0 1 15,2-1 0-15,2 4 1 16,0-4-1-16,4 2 3 15,-2-1-2-15,0-2 0 16,-1 1-1-16,1 1 2 16,-1 1-1-16,0-2 0 15,-5 2-1-15,-1-1-2 0,-13 1-4 16,16 1-11-16,-16-1-22 16,0 0-56-16,0 0 0 15,-10 15 19-15,10-15 74 16</inkml:trace>
  <inkml:trace contextRef="#ctx0" brushRef="#br0" timeOffset="88392.4079">14459 6471 1 0,'0'0'0'15,"0"0"68"-15,17-10 12 16,-17 10-57-16,0 0-13 16,0 0-7-16,0 0 4 15,0 0 2-15,0 0-9 16,0 0 6-16,0 0-6 15,-14 23 4-15,4-8-5 16,0 2 3-16,-3 3-4 0,-3 0 5 16,-2 6 0-16,-2-3 1 15,-3 6 1 1,-3-1 0-16,-3 3-2 16,-3 1 1-16,1 0 1 0,-4-2-2 15,2-1-2-15,3 0 1 16,2-6-1-16,5-3-1 15,6-5 3-15,4-5-3 16,13-10 0-16,-13 16-1 16,13-16 3-16,0 0-1 15,0 0 0-15,0 0-1 0,0 0-2 16,0 0 3-16,11 14-1 16,-11-14 0-16,18 12-1 15,-5-7 1-15,1 3 0 16,2-1 0-1,4 1-1-15,2 4-2 16,1-3 3-16,1 1-1 0,4 0 0 16,1 3-3-16,0-2 2 15,-2 2 0-15,2 2 1 16,-2-1-1-16,1 2 6 16,-4-3-3-16,1 1 4 15,-4-1-4-15,0-1 3 16,-3 0-2-16,-3-2 6 15,-1-5-8-15,-14-5 1 16,22 9-1-16,-22-9 1 16,0 0-1-16,14 9 1 15,-14-9-4-15,0 0 0 16,0 0-4-16,0 0-6 0,0 0-17 16,0 0-27-16,-16 3-28 15,16-3 20-15,0 0 65 16</inkml:trace>
  <inkml:trace contextRef="#ctx0" brushRef="#br0" timeOffset="89070.2918">14594 6566 1 0,'0'0'72'0,"6"13"16"16,-6-13-1-16,0 0-76 16,0 0-8-16,0 0-2 15,0 0-4-15,15 25 3 16,-11-9-3-16,-3 7 0 15,2 4-3-15,0 6 3 16,0 5 1-16,1 1 2 16,1 1-2-16,-1-2 1 15,2-3 2-15,3-5-1 0,-2-4 3 16,3-6-1-16,0-6 1 16,-10-14-2-16,19 13 2 15,-19-13-2-15,18 0-1 16,-18 0 1-16,18-15-4 15,-10-3 0-15,1-3-2 16,0-5 1-16,-1-9 0 16,0-4-1-16,-1-4 3 15,0-1 0-15,0-2 5 16,0 6 1-16,-2 2 3 16,1 9 1-16,-2 6 1 15,0 9 0-15,-4 14 0 0,0 0-2 16,0 0-2-16,0 0-1 15,0 0-4-15,-8 26 0 16,3-9-1-16,1 5-1 16,-2 4-2-16,2 4 3 15,-1 3-2-15,3 2 1 16,0 0 0-16,1 1-1 16,1 1-1-16,1-1 1 15,3-3-1-15,1-4-5 16,3-1-6-16,1-7-13 15,7 5-28-15,0-11-25 16,5-5 8-16,0-9 73 16</inkml:trace>
  <inkml:trace contextRef="#ctx0" brushRef="#br0" timeOffset="89689.5546">14931 7100 1 0,'-12'18'45'0,"8"-5"17"15,4-13 7-15,0 0-73 16,0 0-7-16,13-9 4 16,-13 9 8-16,11-13 5 0,-11 13 9 15,0 0 9-15,0 0-6 16,13-19-4-16,-13 19-12 15,0 0 4-15,-1-16-8 16,1 16 7-16,0 0-2 16,-4-16 1-16,4 16-1 15,0 0 2-15,-5-18 0 16,5 18-1-16,0 0 0 16,5-18-2-16,-5 18 1 15,0 0-2-15,18-11 0 16,-18 11-5-16,18 4 1 15,-18-4-2-15,20 16 0 16,-12 0-1-16,1 3 6 16,0 2-5-16,-3 4 6 0,-4 1-2 15,-2-2 4-15,-1 1 2 16,-5-2 0 0,-1-4-1-16,-2-1-7 0,-4-3 8 15,0-4-5-15,0-2 4 16,0 0-7-16,13-9 2 15,-20 8-1-15,20-8 2 16,-13 2 1-16,13-2-1 16,0 0-1-16,0 0 0 15,6-15 3-15,-6 15-1 16,16-10 1-16,-16 10-2 0,24-7 2 16,-8 6-1-16,0 1-4 15,1 0 1-15,1 3-6 16,1 1-1-1,-2 0-15-15,2 3-13 0,-6-4-42 16,2 5-9-16,0-4 64 16</inkml:trace>
  <inkml:trace contextRef="#ctx0" brushRef="#br0" timeOffset="90004.1108">15281 7172 1 0,'0'0'56'16,"16"6"36"-16,-16-6-2 15,0 0-52-15,15 0-29 16,-15 0-6-16,0 0-1 16,1 16-5-16,-1-16-5 15,0 23-15-15,3-1-10 16,-6-2-22-16,10 6-31 16,-7 3 4-16,0 3 82 15</inkml:trace>
  <inkml:trace contextRef="#ctx0" brushRef="#br0" timeOffset="91037.7864">15371 6714 20 0,'-15'-12'94'0,"15"12"1"16,-3-22-27-16,3 5-56 15,8 0-6-15,-3-1-1 16,3 4-1-16,0-2-2 16,-8 16-2-16,20-20-5 15,-20 20 5-15,19-7-2 16,-19 7 2-16,18 6-3 15,-18-6 3-15,17 15-1 16,-17-15 2-16,19 28 2 16,-11-12-2-16,2 5 1 0,0 2-3 15,1 2 5 1,-1 1-4-16,-2 1 2 0,2-1-3 16,-2-1 1-16,0 1 1 15,1-3-2-15,0-3 1 16,1-3-1-16,-10-17 2 15,17 22-1-15,-17-22 2 16,17 14-1-16,-17-14 2 16,13-1 0-16,-13 1 0 15,12-13-1-15,-12 13 1 16,7-22-1-16,-5 5-1 0,2-3 0 16,-4-3-1-16,1-3 2 15,1-3-1-15,-4 0 0 16,4-1-1-16,-2-2 0 15,3 2 0 1,-2 1 2-16,2 4-3 0,-2 2 0 16,4 5 2-16,-2 0-1 15,-3 4 2-15,0 14-1 16,-5-16 0-16,5 16 0 16,0 0 1-16,0 0-1 15,-16-13-1-15,16 13-2 16,0 0-2-16,-13 9 0 15,13-9-1-15,-5 18-1 16,3-3 0-16,1 1 1 0,1 1-1 16,3 2 3-16,1 4-1 15,3-4-2 1,8 2 0-16,2-5-6 0,10 0-6 16,2-3-14-16,12 4-19 15,-4-4-34-15,11-1 1 16,-1-2 84-16</inkml:trace>
  <inkml:trace contextRef="#ctx0" brushRef="#br0" timeOffset="94480.4182">15831 7151 1 0,'0'0'54'0,"13"6"32"15,-13-6-2 1,0 0-65-16,0 0-11 0,0 0-6 16,0 0-2-16,0 0-1 15,0 0-5-15,0 0 1 16,0 0 2-16,13-9 1 16,-13 9 3-16,0 0 0 15,0 0 2-15,10-13 3 16,-10 13 3-16,12-16-2 15,-8 3 1-15,2 0-6 16,1-1 3-16,-1-1-2 0,-1-1 3 16,-2 3-5-16,2-1 5 15,-5 14-6-15,4-25 5 16,-4 25-2 0,4-23 1-16,-4 23-3 0,5-21 1 15,-5 21 0-15,1-13 0 16,-1 13-2-16,0 0 1 15,0 0 1-15,0 0-2 16,0 0 2-16,0 0-2 16,0 0-3-16,0 0 3 15,0 0-1-15,0 0 0 16,-7 16-3-16,7-16 2 0,4 13 0 16,-4-13 1-16,6 17 0 15,-6-17-1 1,6 23 3-16,-6-23-2 15,6 27 2-15,-5-12 0 16,2 4 5-16,0 1-7 0,-2-2 7 16,1 3-7-16,-1 0 6 15,2 0-5-15,0-4 5 16,-2-1-4-16,-1-2-2 16,2-1 5-16,-2-13-3 15,3 22 3-15,-3-22-6 16,0 13 7-16,0-13-5 15,0 0 4-15,3 13-3 16,-3-13 0-16,0 0 0 0,0 0 0 16,0 0 1-1,0 0 0-15,0 0 0 16,0 0-1-16,0 0-2 0,0 0 2 16,0 0-2-16,0 0 4 15,0 0-3-15,0 0-3 16,0 0 2-16,0 0 2 15,0 0-2-15,0 0 0 16,0 0-3-16,0 0-7 16,0 0-6-16,0 0-19 15,0 0-47-15,0 0-14 16,0 0 3-16,0 0 89 16</inkml:trace>
  <inkml:trace contextRef="#ctx0" brushRef="#br0" timeOffset="95391.8172">16127 6392 1 0,'0'0'71'16,"0"0"20"-16,0 0-5 16,0 0-60-16,11-19-13 15,-11 19-11-15,0 0 4 0,0 0 0 16,0 0-2-16,0 0 1 15,0 0-2-15,0 0-1 16,0 0-2-16,0 0 0 16,0 0-1-16,0 0 1 15,15 15 0-15,-15-15 0 16,16 14-1-16,-16-14 0 16,24 22 2-16,-9-8 5 15,0-1 1-15,4 0-9 16,-1 1 11-16,3 2-10 15,-1 2 10-15,2-1-12 16,0 3 10-16,2 0-8 16,-2-2 0-16,1 2-1 0,-1-1 0 15,-1 1 2-15,-1 0-2 16,-1-1 3-16,-2-3-2 16,-1-2-1-16,-1 2 2 15,-15-16 0-15,23 22 0 16,-23-22-1-16,13 13 2 15,-13-13-1-15,0 0 1 16,0 0 2-16,0 0-2 16,0 0 4-16,0 0-4 15,0 0 1-15,0 0-3 16,0 13 1-16,0-13-1 16,0 0-2-16,0 0 0 0,-17 14-1 15,17-14 1-15,-16 24 0 16,4-6 1-16,1 1-1 15,-4 2 2 1,-1 4-1-16,-1 5 2 0,-2 2-2 16,-1 1 0-16,0 2 6 15,-2 1-11-15,1-3 2 16,0 3-13-16,1-6-8 16,4 5-34-16,-1-5-28 15,2-5-4-15,0-8 66 16</inkml:trace>
  <inkml:trace contextRef="#ctx0" brushRef="#br0" timeOffset="96417.2801">14506 7506 1 0,'0'0'22'0,"0"0"62"16,0 0-3-16,0 0-67 15,0 0-6-15,0 0-4 0,13-3-1 16,-13 3 0 0,0 0 0-16,0 0-1 15,13-12-1-15,-13 12 1 16,0 0-3-16,19-5 2 0,-19 5-3 15,22-2 2-15,-6 2-2 16,0-3 4-16,2 2-2 16,5-1-1-16,2 1 2 15,-2-2-2-15,4 0 2 16,1 2 0-16,4-2-1 16,4 1 0-16,3 2 2 15,4 0-2-15,2 0 1 16,4 5-1-16,1-4-1 15,4 1 3-15,-1 0-3 16,2 6 1-16,0-5-1 16,-2 4 1-16,2-4-1 15,-2 2 1-15,2 1 0 0,1 1-1 16,3-2 2-16,2-1-1 16,0 0-1-16,2-1 1 15,1 2 2-15,1-4-2 16,-3 0 1-16,0 2-1 15,-5 0 1-15,-5-3-1 16,-4 3 1-16,-5-3 2 16,-4 0-4-16,-6 2 2 15,-2 0 1-15,-8 0-1 16,-3-4-1-16,-4 4 2 16,-2-1-3-16,-14-1-3 15,15 3-3-15,-15-3-16 0,0 0-25 16,0 0-32-16,1 15 4 15,-1-15 76-15</inkml:trace>
  <inkml:trace contextRef="#ctx0" brushRef="#br0" timeOffset="98775.0855">14792 7737 1 0,'-16'-11'0'0,"16"11"68"0,-27-17-15 16,27 17-24-16,-26-17-4 15,26 17 0 1,-20-12-2-16,20 12-4 16,-13-5-7-16,13 5-3 0,0 0-5 15,0 0-2-15,0 0-4 16,-10 14 1-16,10-14-2 15,4 27 2-15,-1-8 1 16,1 6-2-16,2 2 2 16,-2 3 1-16,1 6 0 15,0-1-4-15,1 7 8 16,3 1-2-16,-2 2-1 0,2 1 1 16,2 2 2-16,-1 1-2 15,2-2 0 1,-1 4 3-16,1-5-7 15,-1-4 2-15,0-3-1 0,-1-6 3 16,-3-3-4-16,-1-8 2 16,-2-6-1-16,-4-16 2 15,4 19-2-15,-4-19-2 16,0 0-1-16,0 0-8 16,0 0-8-16,0 0-19 15,0 0-49-15,-3-25-5 16,1 2 50-16</inkml:trace>
  <inkml:trace contextRef="#ctx0" brushRef="#br0" timeOffset="99290.9946">14791 7750 1 0,'0'0'61'0,"-8"-16"32"16,8 16-3-16,0 0-65 16,-1-21-23-16,1 21-1 15,0 0-1-15,6-12-1 0,-6 12 3 16,0 0-2 0,0 0 3-16,0 0-4 15,17 21-1-15,-17-21-1 16,13 23 0-16,-3-7 3 0,0 4-1 15,5 3 2-15,2 2-3 16,-1 2 2-16,1 2-1 16,2 6 4-16,1 2 1 15,0 2-1-15,1 3 1 16,-4 0-1-16,0 1 1 16,-1-1-1-16,0 3 3 15,0-6-5-15,-3 0 0 16,-2 0-1-16,1-5 2 15,-2 0 0-15,0-7-1 16,-1-1 2-16,-2-6-3 16,-1-4 2-16,0-2-1 15,-6-14 2-15,8 15-3 0,-8-15 0 16,0 0 1-16,0 0-5 16,0 0-3-16,15 10-10 15,-15-10-14-15,0 0-32 16,0 0-26-16,0 0-4 15,-3-19 86-15</inkml:trace>
  <inkml:trace contextRef="#ctx0" brushRef="#br0" timeOffset="100225.344">15415 8097 1 0,'-13'3'58'16,"13"-3"30"-16,-18-11-4 0,18 11-71 16,-18-21 1-16,8 6-7 15,5-1 2-15,-4 0-1 16,6 0-5-16,-3-1 0 16,3-1-2-16,3 1-2 15,0 3-6-15,0 14 5 16,8-21-3-16,-8 21 1 15,0 0 0-15,14-10 1 16,-14 10 0-16,13 10 0 16,-13-10 3-16,20 26 0 15,-8-10 2-15,-2 2 1 16,1 0 2-16,-1 1-1 16,2 3-1-16,-5-1 1 15,-1 1-2-15,0 0 1 0,-2-2-2 16,2 3 0-16,0 0-1 15,-2 0 1 1,2-3-2-16,-1-1 2 0,1-2 0 16,0-1-2-16,1-3 3 15,0 0-3-15,-7-13 4 16,16 16-3-16,-16-16 2 16,16 10-2-16,-16-10 1 15,18 3 1-15,-18-3-1 16,17-10 0-16,-17 10-1 15,16-23 1-15,-9 7-1 16,0-4 2-16,-3-3-3 0,1-5 2 16,-2 1-1-16,-3-3 1 15,0-2 1-15,-3 2-4 16,1-1 2-16,-1 4-3 16,1 2 2-16,-3 4-1 15,1 2 2-15,0 3-1 16,4 16-4-16,-11-19 6 15,11 19-2-15,-13-7 1 16,13 7-1-16,-14 0-1 16,14 0-2-16,0 0-1 15,-17 10-1-15,17-10 0 16,-7 13 0-16,7-13 2 0,0 28 2 16,1-13-1-16,3 3 2 15,2-1 2 1,3 2 0-16,1 0 0 15,3-4-2-15,4 0-7 0,0-6-7 16,8 1-12-16,-2-5-24 16,12-2-32-16,-4-3 17 15,3-1 66-15</inkml:trace>
  <inkml:trace contextRef="#ctx0" brushRef="#br0" timeOffset="100975.8984">15789 8604 1 0,'13'6'35'0,"-13"-6"43"16,22-3 3-16,-22 3-71 15,21-18-3-15,-21 18 1 16,19-23 0-16,-12 6 1 16,-1 1 0-16,-2-4 0 15,-2-2-4-15,1-2 0 16,-2-1-2-16,-2-2 1 0,2-1-4 15,-2 4 2-15,2 1 0 16,-2 2 2-16,4 6-1 16,-5 2 0-1,2 13 0-15,2-16 0 0,-2 16 0 16,0 0 0-16,0 0 0 16,0 0-5-16,0 0 2 15,0 0-3-15,0 0-2 16,0 14 0-16,0-14 0 15,3 13 1-15,-3-13-1 16,7 23 3-16,-1-7-1 16,-1 7 3-16,1 0 1 15,0 2 0-15,3 2 1 0,-5 4-4 16,3-4 3-16,-1 2-2 16,0-2 3-16,-1 1-3 15,0-2 3-15,-1-2 2 16,-1-1-4-16,1-1 7 15,-1 0-6-15,0-7 6 16,-2 4-6-16,4-2 6 16,-2-2-1-16,-3-15-3 15,5 23 4-15,-5-23-3 16,3 14 4-16,-3-14-5 16,0 0 5-16,0 0-6 15,0 0 0-15,0 0-2 0,0 0 0 16,0 0-3-16,0 0-2 15,0 0-5-15,0 0-7 16,0 0-18-16,0 0-34 16,0 0-23-16,2-18 0 15,-4 5 74-15</inkml:trace>
  <inkml:trace contextRef="#ctx0" brushRef="#br0" timeOffset="101945.3702">16124 7859 20 0,'16'16'92'0,"-16"-16"-3"0,0 0-40 16,0 0-37-16,0 0-4 15,0 0-3 1,0 0 1-16,0 0-3 15,0 0-3-15,0 0 0 16,0 0-3-16,4 15-1 0,-4-15 1 16,0 21 1-16,2-5-6 15,2 4 11-15,-1 6-1 16,1 3 1-16,2 3 1 16,0 0 1-16,1 5-2 15,1-1 0-15,3 3 5 16,-3 1-10-16,2 1 5 15,0-1-4-15,1 1 2 0,-1-4-1 16,0-4 1 0,-3 2-1-16,0-5-1 15,0-8 3-15,-1-3-3 16,-2-2 3-16,-4-17-2 0,11 20 1 16,-11-20-2-16,0 0 2 15,7 13-5-15,-7-13-2 16,0 0-5-16,0 0-8 15,0 0-15-15,0 0-25 16,0 0-29-16,0-17 10 16,-2-2 78-16</inkml:trace>
  <inkml:trace contextRef="#ctx0" brushRef="#br0" timeOffset="102459.9232">16313 7825 30 0,'-15'-3'89'0,"15"3"2"16,0 0-35-16,-17 0-45 16,17 0-4-16,0 0 0 15,0 0-2-15,0 0-3 16,0 0-1-16,0 0-5 15,0 0 3-15,0 0-5 16,0 0 2-16,3 18-2 16,3-3 3-16,-2-1 2 15,3 8 1-15,1 2 2 0,-3 5-1 16,3 3 4-16,-3 1-3 16,4 3 1-16,-2 2-1 15,2 2 1-15,1 2-1 16,-1 1-1-16,2-1 1 15,1 2-3-15,-1-1 1 16,-1-1 1-16,0-1-1 16,-1-4 0-16,-3-7 2 15,1-3-1-15,-3-2 0 16,1-6 1-16,-4-4 0 16,-1-15 0-16,5 18 1 15,-5-18 0-15,0 0-2 0,4 13 1 16,-4-13-3-16,0 0-6 15,0 0-8-15,0 0-15 16,0 0-31-16,-13-12-33 16,7-1 2-16,-1-4 77 15</inkml:trace>
  <inkml:trace contextRef="#ctx0" brushRef="#br0" timeOffset="103765.048">16456 7754 1 0,'0'0'77'0,"8"14"10"15,-8-14-2-15,13 5-75 16,-13-5-11-16,0 0-3 16,0 0 2-16,15 0 0 15,-15 0 5-15,0 0 0 16,0 0 0-16,0 0 1 16,0 0-2-16,0 0 2 0,0 0 0 15,1-15 2-15,-1 15-2 16,0 0 4-16,-7-17-1 15,7 17-2-15,-4-16 1 16,4 16-2-16,-5-16 2 16,5 16-1-16,5-20-1 15,-5 20-3-15,8-19 1 16,-8 19-1-16,15-17-1 16,-15 17 1-16,17-15-2 15,-17 15 0-15,19-10-1 16,-19 10 2-16,17-4-1 15,-17 4 1-15,15 0-2 16,-15 0 0-16,15 7-2 0,-15-7-1 16,18 15 0-16,-18-15-3 15,16 23 2 1,-8-4-2-16,-2-2 1 16,-2 3 0-16,-1 3 4 0,-1-1 0 15,-4 2 2-15,-2 1 0 16,-3-1 1-16,-2-1 2 15,0-2 0-15,-4-1 1 16,0-3-1-16,-1 2 3 16,1-5 3-16,0-1 0 15,13-13 2-15,-16 15-2 16,16-15 0-16,0 0-4 16,0 0 2-16,0 0-4 0,0 0-2 15,0 0 0 1,0 0-1-16,10-13-1 15,-10 13 0-15,0 0 2 0,0 0-2 16,0 0 3-16,15 1 0 16,-15-1-4-16,13 5-1 15,-13-5 2-15,21 14 3 16,-8-7 1-16,3 3 0 16,0-3-1-16,0 4 1 15,-2-1 2-15,2 1 1 16,-3-5 0-16,-13-6-7 15,23 10 4-15,-23-10 0 0,18 6-1 16,-18-6-2-16,18 1 3 16,-18-1 0-1,18-5 0-15,-18 5 1 16,17-8-1-16,-17 8 0 0,16-11-1 16,-16 11 3-16,13-16-3 15,-13 16 1-15,11-17-4 16,-11 17 2-16,6-18-2 15,-6 18 2-15,5-16-2 16,-5 16 0-16,0 0 2 16,0-13-3-16,0 13 4 15,0 0 1-15,0 0-1 16,0 0-1-16,0 0 2 16,0 0-3-16,0 0 2 15,0 0 1-15,0 0 2 16,0 0-4-16,0 0 2 0,0 0-2 15,0 0 0-15,0 0 2 16,0 0 0-16,0 0-2 16,0 0-1-16,0 0 1 15,0 0 1-15,0 0 0 16,0 0-1-16,0 0 1 16,0 0 0-16,0 0-2 15,0 0 0-15,0 0 1 16,0 0-1-16,0 0-1 15,0 0 3-15,0 0 1 16,0 0-4-16,0 0-1 16,0 0 0-16,0 0-1 15,0 0-3-15,0 0-3 0,0 0-9 16,0 0-10-16,0 0-14 16,0 0-48-16,0 0-4 15,0 0 28-15,0 0 67 16</inkml:trace>
  <inkml:trace contextRef="#ctx0" brushRef="#br0" timeOffset="107062.4635">16906 7297 1 0,'0'0'41'0,"0"0"31"16,-13-5-43-16,13 5-11 15,0 0-2-15,0 0 2 16,-7-16-1-16,7 16 3 15,0 0-8-15,-7-16 2 0,7 16-7 16,-6-14 4 0,6 14-7-16,-5-17 2 15,5 17-5-15,-2-18 2 16,2 18-2-16,0-18-1 0,0 18 0 16,4-16-1-16,-4 16-1 15,0 0 1-15,10-13-2 16,-10 13 0-16,0 0 1 15,0 0 0-15,16 1 1 16,-16-1-2-16,10 13 3 16,-10-13-1-16,11 18 2 15,-5-6-1-15,0 1 5 16,1 3-7-16,-1 2 4 16,0-2-4-16,0 4 5 15,-1-3-6-15,4 3 4 16,0 0-4-16,-1 2 1 15,2-2 2-15,2 0-1 0,-1-1-1 16,2-3 3-16,-1 1-1 16,0-1 1-16,2-3 1 15,-14-13-1-15,22 20 2 16,-22-20-2-16,20 19 2 16,-20-19-3-16,19 12 1 15,-19-12 0-15,14 4-1 16,-14-4 1-16,13 2-2 15,-13-2 3-15,0 0-2 16,13-11 1-16,-13 11-1 16,7-14 1-16,-7 14 2 15,6-19-3-15,-6 19 3 0,6-27-2 16,-3 8 0-16,1-5-1 16,0-4 4-16,2-4-5 15,1 1 2-15,0-3-3 16,1 0 3-16,-1 4-4 15,-3 1 4-15,1 7-1 16,-3 3 1-16,-3 6-2 16,1 13 3-16,-7-21-1 15,7 21 0-15,-15-12-1 16,15 12 0-16,-16-9 0 16,16 9-3-16,-15-4 1 15,15 4 0-15,-16 0 0 0,16 0 0 16,-16 4 0-16,16-4-3 15,-15 13-1-15,15-13 0 16,-8 19 0-16,3-6-1 16,5 0 2-16,3 2-1 15,2 2 5-15,0-3-5 16,3-1 9-16,2 2-6 16,0-1 5-16,3-4-6 15,1 2 4-15,-1-3-8 16,0-1-2-16,0 1-6 15,5 1-17-15,-18-10-29 16,24 13-19-16,-10-6 55 16</inkml:trace>
  <inkml:trace contextRef="#ctx0" brushRef="#br0" timeOffset="107878.4526">17476 7698 1 0,'20'13'34'0,"-20"-13"38"15,0 0-32-15,0 0-35 16,0 0-2-16,0 0 4 16,0 0 4-16,0 0 4 15,0 0-1-15,13-8-4 16,-13 8-2-16,10-17-6 15,-10 17 2-15,13-24-1 0,-6 8 0 16,1-5 0-16,-1 0 0 16,3-4 1-16,-3 1-3 15,2 2 3 1,-1 0 0-16,1 5 2 16,-2 0-2-16,-7 17 4 0,10-19 0 15,-10 19-1-15,0 0 3 16,0 0-3-16,0 0 0 15,0 0-1-15,0 0-2 16,0 0-1-16,0 0 0 16,0 0-1-16,0 0-2 15,0 0-1-15,0 0 0 16,0 0 0-16,0 0 0 16,0 0 0-16,0 0-2 0,0 0 1 15,0 0 0-15,0 0 1 16,-1 13-2-1,1-13 1-15,3 16 2 0,0-3-4 16,1 3 3-16,0 0 0 16,2 5-1-16,0 2-1 15,1 3 2-15,0 0-1 16,-1 5-2-16,0-2 3 16,0 1-2-16,-2 0 2 15,2-1 0-15,-2-2 1 16,0 1-1-16,1-5 1 15,-1-3 0-15,-1-4 1 16,0-3 0-16,-3-13-1 16,6 17 0-16,-6-17-3 15,0 0-2-15,0 0-11 16,10 13-23-16,-10-13-46 0,0 0-2 16,-8-14 38-16</inkml:trace>
  <inkml:trace contextRef="#ctx0" brushRef="#br0" timeOffset="112813.9421">6392 9500 1 0,'0'0'55'15,"14"-20"21"-15,-14 20-2 16,0 0-44-16,0 0-12 15,0 0-3-15,0 0-1 16,-14-8-2-16,14 8-1 16,-22 3-3-16,8 3 0 15,-4 3-3-15,0 4 3 0,-5 4 0 16,-2 6-2-16,-4 6 0 16,0 6 0-1,1 3 0-15,0 4 0 16,4 2-1-16,2 2-3 0,6 4-2 15,6 1 0-15,6 1-1 16,5 1-1-16,8 3 1 16,5-1-1-16,6 3 0 15,5-6-1-15,4 0 1 16,4-5 1-16,3-5-2 16,3-9 3-16,4-5 0 15,-1-9-3-15,1-6-4 0,1-6-4 16,-1-7-16-16,-4-12-30 15,1 4-25 1,-2-11-3-16,-2-1-3 16</inkml:trace>
  <inkml:trace contextRef="#ctx0" brushRef="#br0" timeOffset="115066.4245">7131 9556 68 0,'-16'-17'89'0,"1"9"-3"16,1 6-5 0,-3-1-74-16,-2 3-7 0,3 1 4 15,0 2-2-15,2 6 2 16,14-9 3-16,-21 29-1 15,19-8 1-15,2 5-2 16,4 4-1-16,6 4-1 16,1 3-3-16,8 2 3 15,1 3-2-15,4 0-3 16,0-2 2-16,3 1-1 16,1-4 0-16,-1-2-2 15,-2 1 2-15,-2-3-2 16,-3-1 0-16,-1-2-1 15,-5-1-1-15,-4-2 0 0,-5 1-2 16,-7-2 2-16,-5-2-1 16,-6 1 2-16,-4-1 1 15,-8-2 2-15,-1 0 3 16,-1-5 0-16,-1-1 4 16,4-5 0-16,5-2 1 15,3-8-1-15,16-1 0 16,-17-4-1-16,17 4-1 15,0-22-2-15,7 8-1 16,3-2 1-16,3-4-2 16,3 0 1-16,1-5-1 15,5-2-1-15,1-2-3 16,3-1 1-16,0-5-4 0,2-1 1 16,-2 1-1-16,-1 2-2 15,-1 0 2-15,-3 7 0 16,-2 1 3-16,-3 10 2 15,-5 2 5-15,-11 13 0 16,16-12 3-16,-16 12 2 16,0 0 0-16,0 0 2 15,0 0 0-15,0 0-2 16,7 13-3-16,-7-13-1 16,0 0-1-16,0 0-1 15,-8 13 0-15,8-13-2 16,0 0 0-16,0 0 0 15,0 0 2-15,0 0 1 0,0 0-2 16,0 0 1-16,0 0-1 16,0 0 2-16,0 0-2 15,0 0 2-15,0 0-2 16,0 0 1-16,0 0-1 16,0 0-1-16,0 0 0 15,0 0 1-15,0 0-2 16,0 0 0-16,0 0-1 15,0 0 0-15,0 0 1 16,0 0-2-16,0 0 2 16,0 0-2-16,13-7-1 15,-13 7-3-15,0 0-1 16,7-15-5-16,-6 2-3 0,-1 13-1 16,3-33-2-16,2 6 2 15,-5-8 1-15,3-4 5 16,-2-4 4-16,-1-2 6 15,4 3 8-15,-4-1 4 16,3 10 2-16,-3 3 2 16,2 11 2-16,-4 6-1 15,2 13-1-15,0 0-1 16,0 0-8-16,0 0 0 16,0 0-1-16,0 16-4 15,2 1 1-15,2 3-1 16,2 6 1-16,2 6-1 0,3 5 1 15,3 4-1-15,-1 6 0 16,1 5 2-16,2 2-4 16,0 2 1-16,0-1-1 15,0-2-1-15,0-1 2 16,-3-4-1-16,-2-8-1 16,1-7-1-16,-4-4 0 15,-2-9 0-15,-1-4 1 16,-5-16 0-16,0 0 0 15,0 0 2-15,0 0 1 16,-22-5 1-16,13-10 0 16,-2-1 2-16,-1 0-1 15,2-1 1-15,0 1 0 0,0 2 1 16,10 14 0 0,-9-20-4-16,9 20 0 0,0 0-2 15,0 0-2 1,0 0 1-16,0 0-2 0,25-11 0 15,-8 10 0-15,8 1 1 16,3-3 1-16,6-1 1 16,0-3 2-16,5-2-1 15,-1-3 1-15,-5-2 0 16,-1 0 0-16,-8-2 1 16,-5 1 1-16,-6 2 0 15,-3 0 1-15,-10 13-1 0,1-16-1 16,-1 16 1-16,-13-7 0 15,13 7-1 1,-21 2 0-16,8 1-1 0,0 4 0 16,0 1-2-16,13-8 1 15,-22 25-2-15,15-9 0 16,1 4-1-16,3 2 0 16,3 1 0-16,3 0 0 15,3 0 0-15,3-1 2 16,4-4 0-16,1-2-1 15,3-6 2-15,4-3 0 16,0-4 0-16,1-6 0 16,1-7 0-16,-1-3-2 0,-1-4 0 15,-2-5 4-15,-3-1-2 16,-5 0 1-16,0 0 1 16,-3 3 1-1,-5 1 0-15,3 5 2 0,-5 1 1 16,-1 13-3-16,0 0 1 15,3-15-3-15,-3 15-1 16,0 0-2-16,6 15-1 16,-6-15-2-16,6 29-1 15,-1-9 1-15,1 7-1 16,4 6 1-16,-1 9 1 0,1 6-1 16,2 4 4-16,2 3 3 15,1 4-2-15,-1 3 0 16,3 3 0-1,-1 3 2-15,3-2-2 16,-2 3 3-16,1 1-4 0,-3-1-1 16,1-1 1-16,-3-6 0 15,-1-6 0-15,-5-4-2 16,0-7-2-16,-5-8-2 16,-1-9 2-16,-4-8-2 15,3-20 3-15,-11 13-2 16,11-13 0-16,-19-29 3 15,6-6 1-15,-3-14 4 16,0-13-2-16,-1-9 3 16,-2-6-2-16,2-3 4 15,-1-2 0-15,3 1-4 16,2 5 5-16,3 3-4 16,2 9 3-16,5 4-3 0,3 4 2 15,3 3-4-15,6 2-1 16,4 2 1-16,4 4-3 15,2 7 1-15,1 4-3 16,2 7 1-16,-2 8 0 16,-1 6 0-16,-3 10 2 15,-16 3 2-15,17 20 2 16,-13 1 0-16,-7 3 2 16,-1 5 1-16,-3 0-1 15,-3 0 1-15,-2-3-2 16,1-3-3-16,-2-3-14 15,-2-10-29-15,15-10-43 0,-21 3-2 16,21-3-4-16,-18-36 50 16</inkml:trace>
  <inkml:trace contextRef="#ctx0" brushRef="#br0" timeOffset="115665.9419">8500 9693 37 0,'-6'13'78'16,"6"-13"0"-16,-19-7 3 0,19 7-73 16,-20-23-3-16,20 23 5 15,-22-20 5-15,9 8 1 16,13 12 5-16,-14-16-6 15,14 16-7-15,0 0-6 16,-7-17-3-16,7 17-3 16,0 0 2-16,13-6 1 15,-13 6-1-15,13 7 1 16,-13-7-1-16,16 20 1 16,-11-2 1-16,0 3 1 15,-4 3-1-15,-2 2 0 16,-4-2 1-16,-2 2 3 0,0-1 1 15,-2-4-1-15,1-5 1 16,1-3 0-16,7-13 0 16,-8 13-2-16,8-13-1 15,0 0-1-15,0 0 0 16,15-4-1-16,-15 4 1 16,21-8-3-16,-5 3 2 15,0 2-1-15,3 1 2 16,0 2-3-16,-2 2 1 15,2 4 1-15,-1 1 0 16,-3 4 0-16,-2 5 1 16,-3 0 0-16,-3 1 0 15,-4 4 1-15,-3-1-1 0,-3-1-2 16,-4-1-1-16,-3 0-5 16,-2-5-7-16,-1 2-17 15,-8-9-35-15,3 3-24 16,-5-11-2-16,2 0 1 15</inkml:trace>
  <inkml:trace contextRef="#ctx0" brushRef="#br0" timeOffset="116033.6197">8484 9355 59 0,'0'0'97'0,"25"-8"-3"16,-25 8-9 0,21-23-70-16,-8 17-21 0,-13 6-1 15,29 0 0-15,-13 4 1 16,6 6 3-16,2 8 3 16,3 5 4-16,5 4-2 15,0 8-1-15,4 5 4 16,3 2 0-16,1 1 1 15,-5 5-3-15,0 2 2 16,-11 1-2-16,-1 2 2 0,-7-1 0 16,-6-3-3-16,-8 5-2 15,-11-2 2 1,-5-2 0-16,-7-1-1 16,-3-1-5-16,-5-8-8 15,0 5-19-15,-11-13-57 0,2-5 1 16,-4-10-5-16,5-11 35 15</inkml:trace>
  <inkml:trace contextRef="#ctx0" brushRef="#br0" timeOffset="117133.0103">9797 9744 55 0,'0'-13'82'0,"-3"-3"2"16,2 0-37-16,-2 0-32 15,3 2 2-15,-3 1 0 0,3 13-3 16,-2-19 1-16,2 19-4 15,0 0-5-15,0-15 1 16,0 15 3-16,0 0-9 16,8 19 0-16,-3-2 0 15,1 9-3-15,1 8 2 16,2 12 2-16,1 9-2 16,0 4-1-16,3 7 2 15,-1-1-2-15,-4 0 0 16,3-4 1-16,-4-4 0 15,1-9 1-15,-3-11-1 16,-1-6 0-16,-1-11-3 16,0-6 1-16,-3-14-4 0,0 0-7 15,0 0-11-15,-10-33-21 16,-6-9-44-16,-1-10 0 16,-8-13 0-16,-2-5 68 15</inkml:trace>
  <inkml:trace contextRef="#ctx0" brushRef="#br0" timeOffset="117332.8618">9533 9615 58 0,'-17'-34'89'0,"1"-5"3"15,9 1-1-15,7-5-65 16,1-6-17-16,6-2 0 16,9 2-6-16,4 2 2 15,8 0-2-15,5 8-2 0,4 9-3 16,5 6-5-16,2 8-6 15,3 10-11-15,-2 2-12 16,5 17-21-16,-8 1-36 16,7 13 0-16,-7 5 33 15</inkml:trace>
  <inkml:trace contextRef="#ctx0" brushRef="#br0" timeOffset="118568.974">10224 9746 27 0,'0'0'90'0,"-20"18"0"0,20-18-4 15,-15-10-56-15,15 10-20 16,-10-13-3-16,10 13-2 16,0 0-2-1,-11-15-1-15,11 15-3 0,0 0 1 16,-6 13 0-16,9 2-1 15,1 3 2-15,2 3-2 16,1 5 0-16,3 1 0 16,3 2 3-16,0-3 0 15,-1-3 1-15,1-6-2 16,0-4 1-16,0-6 1 16,0-7-1-16,-13 0 2 0,23-17-3 15,-12 1 2 1,1-2-1-16,-1-4 0 15,1-3-2-15,-2 2 1 16,2 2 0-16,-1 0 0 0,-2 4-1 16,-9 17-1-16,17-20 0 15,-17 20-2-15,18-6 1 16,-18 6-4-16,20 9 1 16,-20-9-1-16,20 21 2 15,-9-5 0-15,-2 0 1 16,-2 3 2-16,1 0 1 15,-3-2 1-15,0 0 0 16,-1-1 2-16,-1-3-1 16,-3-13 0-16,9 17 2 15,-9-17-1-15,17 2-1 16,-17-2 3-16,20-12-2 16,-20 12 0-16,23-24 0 0,-13 8-1 15,0 0-1-15,-2 0 0 16,-3 2 2-16,1 1-3 15,-6 13 0-15,7-19 1 16,-7 19-1-16,0 0 0 16,13-1-1-16,-13 1 1 15,16 17-2-15,-4-4 1 16,1 1 0-16,3 1 1 16,-1 1 1-16,6-2-1 15,-1-2 1-15,0-4 0 16,3-3 1-16,0-5-1 15,0-3 1-15,2-4-1 0,-1-6 0 16,-2-5 1-16,-2-6-2 16,-1-7 1-16,-6-5-1 15,-3-8-4-15,-6-8 0 16,-4-9 2-16,-5-7-2 16,-6-1-1-16,-2-3 2 15,-4 0 0-15,-4 4 0 16,2 9 5-16,-1 8-2 15,-1 12 1-15,4 10-2 16,1 9 2-16,0 9-2 16,2 8-2-16,14 3 0 15,-19 11-3-15,10 11 2 16,5 8-2-16,1 11 1 0,5 9-1 16,2 8 1-16,5 10 5 15,1 4 2-15,6 1 1 16,5-6 0-16,5-2 1 15,2-8 3-15,3-9 0 16,3-9 2-16,-3-12-4 16,4-6 2-16,-3-13-3 15,-3-6 1-15,-5-9-1 16,1-8-1-16,-5-7 0 16,0-1-1-16,-4-3 0 15,0 2-3-15,-5 2 3 16,1 3-2-16,-3 4 0 0,-9 15-2 15,14-9-1-15,-14 9 0 16,16 17 0-16,-8-4 0 16,3 6 1-16,-1 1 0 15,1 3 0-15,1-3 2 16,-1 1 0-16,-1-4 1 16,3-4-1-16,0-4 0 15,-13-9-2-15,23 4-3 16,-23-4-2-16,22-7-7 15,-22 7-12-15,17-23-32 16,-12 5-33-16,-5-8-2 16,-5-1 14-16</inkml:trace>
  <inkml:trace contextRef="#ctx0" brushRef="#br0" timeOffset="118795.7754">10371 9344 46 0,'-33'3'96'16,"11"3"-7"-16,7-9-14 15,2 0-93-15,13 3-13 0,0 0-19 16,15 10-36-16,1 0-3 15,9 4 58-15</inkml:trace>
  <inkml:trace contextRef="#ctx0" brushRef="#br0" timeOffset="119583.4523">11559 9182 23 0,'-23'-8'101'0,"23"8"-2"16,0 0-6-16,-8-13-75 15,8 13-20-15,0 0-1 16,16 4 0-16,-16-4-1 16,23 29 0-16,-11-5 1 15,7 11 2-15,5 5 2 16,5 12 3-16,1 5 0 15,6 3 1-15,2 1-2 16,1-2 1-16,3-3 0 0,-2-7 1 16,-4-5 1-1,-4-10-3-15,-3-6 0 16,-5-8-1-16,-2-7 2 16,-6-7 1-16,0-6-1 0,-16 0 0 15,23-22 0-15,-13-1-1 16,0-7 0-16,0-11-5 15,-1-5 1-15,1-6-2 16,-1-6 0-16,-1-1 1 16,1-3-1-16,-1 3 1 15,1 1 0-15,-2 6 5 16,1 8 0-16,-3 5 2 16,3 7-2-16,-3 4-1 15,1 10 0-15,-3 5-3 16,-3 13-2-16,4-13-7 15,-4 13-13-15,0 0-15 0,0 0-24 16,5 19-33-16,-2 1-2 16,5 7 42-16</inkml:trace>
  <inkml:trace contextRef="#ctx0" brushRef="#br0" timeOffset="120317.6568">12448 9879 1 0,'0'0'39'0,"-18"9"36"0,5-15-17 16,13 6-34-16,-23-10 1 15,23 10 2-15,-24-19 2 16,24 19-3-16,-18-23-2 15,18 23-5-15,-13-24-5 16,10 8-5-16,3 3-5 16,0 13-3-16,6-25-1 15,-6 25-1-15,13-19-4 16,-13 19-2-16,20-10-3 16,-20 10-1-16,26 6 0 15,-26-6-3-15,23 23 1 16,-12-4 2-16,-3 4 3 0,-2 2 2 15,-6 2 6-15,-1 2 3 16,-5-2 3-16,0 2 2 16,-6-4 1-16,4-5 1 15,-4-3-2-15,2-1 1 16,10-16-2-16,-11 15 0 16,11-15-3-16,0 0-1 15,0 0-1-15,0 0 0 16,0 0-2-16,0 0-1 15,20-13 0-15,-20 13-2 16,20-5 2-16,-7 7 0 16,3 1-1-16,3 2 1 15,-1 3 0-15,3 3-1 0,0 2 0 16,-1 4-1-16,-4 4 0 16,-3 0-1-1,-6 4 1-15,-5-1 0 0,-6 2 1 16,-7 0 4-16,-6-1-4 15,-4-4 7-15,-5-2 1 16,-2-3 1-16,-2-6 3 16,0-3-1-16,-1-4 0 15,4-6-1-15,1-5 3 16,4-1-5-16,2-5-1 16,4-4-3-16,5 1-1 15,2 0-3-15,6-2-4 0,2 0-6 16,6 3-10-16,-2-4-13 15,10 11-25-15,-6-5-32 16,8 2-2-16,-4-2 16 16</inkml:trace>
  <inkml:trace contextRef="#ctx0" brushRef="#br0" timeOffset="121068.003">12068 9168 1 0,'7'14'0'16,"-7"-14"63"-16,0 0-37 0,0 0-13 16,0 0 1-16,0 0 4 15,0 0 5 1,0 0 1-16,0 0 0 0,0 0-6 15,0 0-4 1,0 0-5-16,13-1-2 0,-13 1-2 16,0 0 0-16,0 0 0 15,0 0-1-15,0 0 1 16,0 0-2-16,0 0 0 16,0 0-2-16,0 0 0 15,3-13 0-15,-3 13 0 16,0 0 1-16,2-17-1 15,-2 17 0-15,1-19 1 16,-1 19 0-16,1-17 0 16,-1 17 0-16,0-13 0 15,0 13 0-15,-2-13 0 16,2 13 0-16,0 0-1 0,-12-13 0 16,12 13 0-16,0 0-1 15,-16-3 0-15,16 3-1 16,-14 1 2-16,14-1 1 15,-16 9-2-15,16-9 2 16,-17 21-1-16,9 0 2 16,3 2 0-16,-1 6 1 15,3 2-2-15,1 4 1 16,5 0-1-16,0-2 0 16,6 0 0-16,2-4-2 15,5-2 1-15,7-5-3 16,6-6-2-16,7-2-11 15,0-10-21-15,13 1-54 0,2-5-3 16,2-5-1-16,1 0 91 16</inkml:trace>
  <inkml:trace contextRef="#ctx0" brushRef="#br0" timeOffset="121802.76">12802 9478 5 0,'-14'15'90'0,"14"-15"0"0,0 0-5 16,-14 2-70-16,14-2-9 16,0 0 2-16,0 0-3 15,0 0-1-15,0 0-1 16,0 0 2-16,20-2 2 15,-6 0-5-15,4 2-1 16,2 0-1-16,9 2 4 16,-1-1-4-16,3 0 2 15,0 1-3-15,1-1 2 16,-3 1-1-16,-4 1 2 16,-1-2-3-16,-7 2-4 15,-1 0-3-15,-16-3-7 0,19 6-16 16,-19-6-39-16,9 15-14 15,-9-15-8-15,-10 15 65 16</inkml:trace>
  <inkml:trace contextRef="#ctx0" brushRef="#br0" timeOffset="122061.1522">12847 9708 60 0,'-4'14'97'0,"4"-14"-3"16,0 0-2-16,0 0-82 0,19-4-9 15,-19 4-2-15,26-10 2 16,-12 4 0 0,8 1 1-16,1 3 0 15,4 0 1-15,3 1-1 0,4 1-8 16,0 0-5-16,5 4-16 15,-1-4-32-15,5 4-32 16,-1-2-1-16,1-2 15 16</inkml:trace>
  <inkml:trace contextRef="#ctx0" brushRef="#br0" timeOffset="122885.7012">13369 9138 9 0,'0'0'96'0,"-15"-22"0"16,15 22-4-16,0 0-71 16,-9-16-14-16,9 16-2 15,0 0-4-15,0 0 0 16,0 20-1-16,4 2 0 16,2 5 0-16,3 11-1 15,2 8 1-15,1 7 2 16,2 4-2-16,4 3 3 15,-3 1 2-15,3-5-3 0,-1-5 4 16,0-8 0-16,1-7-1 16,0-10-2-16,0-4 4 15,-1-14-5-15,2-6-1 16,-5-11 2-16,2-4-3 16,-4-11 0-16,-1-10-3 15,-2-5 0-15,-2-8 0 16,-3-7 1-16,-2-5-2 15,-1-1 1-15,1-4 0 16,-1 6 0-16,2 8 4 16,0 7 1-16,0 8-1 15,0 11 1-15,1 6 0 16,-4 18 0-16,0 0-2 0,0 0 3 16,0 0-4-16,0 28 1 15,-1-5-1-15,1 7 0 16,1 5 1-16,2 5-1 15,3 3 1-15,-1 2-2 16,6 1 1-16,0 2 1 16,2-6 0-16,6 1-4 15,-2-7-3-15,5 0-8 16,-1-6-17-16,8 1-24 16,-3-10-30-16,5-5-5 15,-1-1 29-15</inkml:trace>
  <inkml:trace contextRef="#ctx0" brushRef="#br0" timeOffset="123569.5713">14110 9871 28 0,'-16'15'74'0,"0"-3"-5"15,-1-12 3-15,-2-4-68 16,3 1-4-16,2-4 2 15,-1-2 5-15,1-1 4 16,1-5 8-16,13 15 6 16,-22-27-5-16,16 13-6 15,2-2-4-15,3 1-3 0,1 15-3 16,2-23 0-16,-2 23-3 16,11-17-1-1,-11 17-4-15,20-7-3 16,-7 9-4-16,-13-2-1 0,23 12-1 15,-15 1-1-15,1 6 3 16,-5 1 1-16,-2 6 5 16,-6-2 3-16,-4 4 6 15,0 1 1-15,-2-3 1 16,-1-3 3-16,-2-4-2 16,5-4 1-16,8-15-2 15,-13 21 1-15,13-21-3 0,0 0 0 16,0 0-2-16,0 0 1 15,0 0-2 1,20-10-1-16,-20 10 0 16,23-11-1-16,-7 11-1 0,1 2 0 15,5 4 0-15,-2 1-1 16,3 7 0-16,-3 2 0 16,2 6-1-16,-3 4 0 15,-3 0 2-15,-5 3 0 16,-5-1 0-16,-5 3 2 15,-6-5 2-15,-4 0 2 16,-7-5 3-16,-3-3 1 16,-2-7 2-16,-4-1-1 0,-1-5 2 15,-1-4 0-15,-1-4-2 16,2-4 0 0,2-3-2-16,-1 1-1 15,2-1-2-15,5-1 0 0,-1 0-4 16,6 1-4-16,13 10-8 15,-16-15-19-15,16 15-43 16,0 0-22-16,0 0-2 16,6-21-4-16</inkml:trace>
  <inkml:trace contextRef="#ctx0" brushRef="#br0" timeOffset="126441.7422">14322 9647 1 0,'0'0'72'0,"0"0"13"16,17-15-1-1,-17 15-61-15,0 0-7 0,7-12-2 16,-7 12-1-16,0 0 0 15,0 0-7-15,0 0 3 16,0 0-3-16,0 0-2 16,0 0-1-16,0 0 0 15,0 0 0-15,0 0-1 16,0 0 5-16,0 0-4 16,16 1-1-16,-16-1 0 0,13-3-2 15,-13 3 1-15,22-4 0 16,-5 1 0-1,3 1-6-15,3 1 6 0,0-3-1 16,8-2 3-16,1 4-7 16,-4 0 5-16,1-1-1 15,-1 1 2-15,-5-4 0 16,-3 2 0-16,-1 1-6 16,-6 3 4-16,-13 0 2 15,16-6-4-15,-16 6-7 16,0 0-2-16,0 0-4 15,13 9-29-15,-13-9-41 16,0 0-9-16,0 0 4 0,-6 15 67 16</inkml:trace>
  <inkml:trace contextRef="#ctx0" brushRef="#br0" timeOffset="127313.3411">15252 8817 1 0,'0'0'83'0,"13"3"8"16,-13-3-19-16,0 0-46 15,0 0-8-15,0 0-2 16,0 0-4-16,0 0-3 16,0 0-7-16,0 0-3 15,0 0-2-15,-4 16-3 0,-3-3-1 16,1 1-1 0,-4 5 3-16,0 1 1 15,-5 3 3-15,-2 1 1 16,0 2 2-16,-5-2 1 15,1 2 0-15,-3 0 0 0,4-1 1 16,0-2 0-16,3-3-1 16,4-1 0-16,4-4-3 15,5 1 1-15,2-3-2 16,2-13 1-16,8 21-1 16,-8-21-2-16,21 17 1 15,-5-7-2-15,0-3 2 16,6 2-2-16,1-1 1 15,4 4-3-15,2 0 2 16,1 1 1-16,1 1 0 16,3 3 1-16,-1 2 0 15,1 0 4-15,-4 0-2 0,-1-1 3 16,-2-2-2-16,-2 1 2 16,-2-4-1-16,-7 0-2 15,-2-5-1-15,-14-8-4 16,19 11-6-16,-19-11-10 15,0 0-26-15,13 12-37 16,-13-12-2-16,0 0 50 16</inkml:trace>
  <inkml:trace contextRef="#ctx0" brushRef="#br0" timeOffset="127936.6074">15391 8927 39 0,'11'14'92'16,"-11"-14"-6"-16,18 0-5 16,-4 0-84-16,-14 0-10 15,18-3 2-15,-18 3 2 16,17 21 6-16,-10-4 3 15,-1 5 5-15,0 5 0 16,-1 5-1-16,3 2 0 16,-1 7-3-16,1-4 2 0,0 1 0 15,2-1 1 1,-2-3-1-16,3-7 2 0,-1-7 0 16,1-4-1-16,2-9 1 15,-13-7 2-15,23-4-1 16,-10-9 0-16,-6-6 0 15,4-7-2-15,-6-4 0 16,1-5 0-16,-4-2 0 16,0-2-2-16,-3 1 0 15,1 5 1-15,1 0 1 16,-2 8 0-16,0 5-2 16,1 6 1-16,0 14-1 0,0-19 1 15,0 19 0-15,0 0-1 16,0 0-3-16,0 0-1 15,0 0 0 1,0 17-1-16,0-17 1 0,-2 29-1 16,2-7-1-16,2 2 2 15,2 7 1-15,0 2 1 16,3 3-1-16,3-1 2 16,5 1-2-16,-2-8-2 15,7 1-4-15,-1-6-9 16,5-2-14-16,-3-13-25 15,6-3-37-15,-4-8-1 16,5-6 30-16</inkml:trace>
  <inkml:trace contextRef="#ctx0" brushRef="#br0" timeOffset="129688.4235">15929 9458 52 0,'-3'14'88'15,"3"-14"3"-15,0 0-47 16,0 0-31-16,0 0-7 15,0 0-3-15,0 0-2 16,0 0 0-16,0 0-1 16,0 0 0-16,-13 3 1 15,13-3 2-15,0 0-1 16,-10-13 2-16,10 13-1 16,-3-16 1-16,3 16-2 0,2-17 1 15,-2 17-2-15,8-19 1 16,-8 19-2-16,13-16-1 15,-13 16 0 1,15-13-2-16,-15 13 0 0,14-4-2 16,-14 4-1-16,0 0-2 15,16 19 1-15,-14-5-1 16,0 5 1-16,-2 1 2 16,0 2 5-16,0 1-3 15,-1 0 6-15,-3-3-2 16,1 0 4-16,0-5 3 15,3-15-1-15,-9 19-3 16,9-19 0-16,0 0 1 0,0 0-2 16,0 0 0-16,0 0 0 15,12-18-7 1,-12 18 6-16,18-17-1 16,-18 17-7-16,24-16 6 0,-11 12 0 15,1-1 1-15,0 4-6 16,1 4 6-16,-2 1-2 15,-13-4 0-15,21 19 4 16,-21-19 1-16,12 27-5 16,-11-9 6-16,-2-2 1 15,-5 1 1-15,-2-3-1 16,-4 4 5-16,-5-7-3 0,1 4 0 16,-7-7 0-16,0 2-2 15,0-1-2 1,0-3-8-16,5 2-24 15,-3-10-59-15,8 0-7 0,0-8-1 16,7-14 28-16</inkml:trace>
  <inkml:trace contextRef="#ctx0" brushRef="#br0" timeOffset="133539.5283">16275 9347 15 0,'0'0'92'16,"19"4"-1"-16,-19-4-5 16,0 0-74-16,0 0-8 15,13-9-1-15,-13 9-1 0,0 0-1 16,13 3-1-16,-13-3 0 15,13 12-1-15,-13-12-1 16,19 19-2-16,-9-3 0 16,3 4 0-16,-2 3 2 15,1 4 3-15,-2 2-3 16,2 6 2-16,-5-2-5 16,0 2-11-16,-5-4-17 15,3 4-43-15,-8-5-2 16,2-5-1-16,-2-9 79 15</inkml:trace>
  <inkml:trace contextRef="#ctx0" brushRef="#br0" timeOffset="134373.6521">16424 9077 23 0,'0'0'90'0,"0"0"0"15,-4-25-5-15,7 11-75 16,1 0-6-16,2 1-2 16,-6 13 0-16,7-22 0 15,-7 22-1-15,6-14-2 16,-6 14-3-16,0 0 0 15,0 0-1-15,13 11 1 16,-10 2-1-16,2 2 0 0,3 3 2 16,0 1 1-16,5 4 4 15,0 0-1-15,2 2 1 16,2 2 0-16,2-1 0 16,-1 0 1-16,1-1-1 15,1 2 2-15,-2-4-4 16,0-1 2-16,3-3-1 15,-3-7 1-15,3 1-1 16,-1-5 1-16,-1-5 0 16,-1-5-3-16,0-4 5 15,-1-2-4-15,-3-8 2 16,-1-3-1-16,-3-7 1 0,-1-4-1 16,-5-2 2-16,2-3-1 15,-6-2-1 1,0-1 2-16,-1-1-3 15,-4 3 1-15,1 0-2 16,-2 6 1-16,1 3-1 0,-3 4 1 16,3 4-2-16,-4 6 1 15,9 13 0-15,-17-12 0 16,17 12 3-16,-15 0-2 16,15 0 0-16,-16 10-2 15,16-10 1-15,-13 15-1 16,13-15 0-16,-5 19 0 15,5-5-3-15,4-1 1 0,3 3 0 16,2 0 0-16,5 1-4 16,3-1 0-1,4 0-9-15,-1-3-9 16,10 1-21-16,-7-5-34 0,9-2-1 16,-2-4 60-16</inkml:trace>
  <inkml:trace contextRef="#ctx0" brushRef="#br0" timeOffset="134877.3203">17068 9452 1 0,'1'13'41'0,"-1"-13"35"15,0 0 1-15,0 0-69 16,0 0-3-16,14-13 2 16,-14 13 6-16,8-19 2 15,-6 6-3-15,3-2-3 16,-1-7-6-16,-1-1-1 16,3-5-3-16,-2-2 0 15,0 0 0-15,-2-1 1 16,1 3 1-16,0 3 2 15,-2 3 1-15,2 4-3 16,-2 3 2-16,-1 15-1 16,6-14 0-16,-6 14-3 15,0 0 1-15,0 0-2 0,0 0-1 16,13 13 1-16,-13-13 0 16,0 29 1-16,0-11 0 15,0 7 3-15,2 1-1 16,-2 4 3-16,0 2-1 15,3 1 1-15,-2-3 0 16,3 2-1-16,1-3-1 16,-1-3-3-16,3 0 2 15,-2-6-9-15,2-1-7 16,-7-19-15-16,10 29-40 16,-10-29-11-16,0 0-3 15,0 0 80-15</inkml:trace>
  <inkml:trace contextRef="#ctx0" brushRef="#br0" timeOffset="135508.904">17164 8539 33 0,'0'0'101'0,"0"0"-4"16,6 13-2-16,-6-13-85 15,0 0-9-15,0 0-1 16,13 0-2-16,-13 0 1 15,0 0-1-15,13 7 1 16,-13-7-4-16,17 10 1 16,-17-10 1-16,28 23 0 15,-10-7 2-15,7 1-1 16,1-1 2-16,6 3-1 16,1 0 3-16,1-2 4 15,4-1-6-15,0 0 6 0,-2 0-7 16,-3 1 7-16,-4 2-2 15,-3 0 2-15,-5-2-2 16,-2-1-4-16,-3 1 5 16,-5-3-5-16,-2 1 5 15,-9-15-5-15,12 20 1 16,-12-20-1-16,4 19 1 16,-4-19-1-16,-2 14 2 15,2-14-1-15,-5 16 2 16,5-16-2-16,-13 16 1 15,13-16 0-15,-19 23-1 16,7-8 1-16,-2 0-2 0,-2 6 0 16,-1 0-1-16,-2 4 1 15,-1 2-4-15,1 3-12 16,-1-4-17 0,5 16-53-16,-3-6-6 0,2 0-2 15,-3-2 50-15</inkml:trace>
  <inkml:trace contextRef="#ctx0" brushRef="#br0" timeOffset="136561.9097">15338 9796 1 0,'2'15'58'16,"-2"-15"25"-16,0 0 1 15,0 0-51-15,0 0-21 16,13-5-1-16,-13 5 2 15,0 0-1-15,0 0 0 0,0 0-2 16,0 0-3-16,16-10-6 16,-16 10 0-16,16-5-1 15,-16 5-1-15,26-3 1 16,-7 0-2-16,3 1 0 16,2-1 1-16,6 0 3 15,1 0-3-15,0 0 1 16,8 2 0-16,2-1-1 15,3 2 2-15,3 2 0 16,5-2 1-16,0 1-2 16,5-1 1-16,2 1-2 15,1 2 3-15,2-1-2 0,-5-1 1 16,2 2-1-16,-2 1-1 16,-1 1 3-16,0-1-3 15,3 0 3-15,1 1-3 16,-1-2 3-16,6 1-2 15,-2-1 0-15,5-2 0 16,1-1-1-16,-1 0 2 16,-3 0-1-16,-3 0 2 15,-1-3-2-15,-7 1 1 16,4-1 1-16,-4-3 1 16,-2 0-1-16,-1 0 0 15,0 1 0-15,-3-1 0 16,-1 1 1-16,-4 0-1 0,-5 3 0 15,-6-1-1-15,-5 3 2 16,-5 0-1-16,-5 2 2 16,-4-2-2-16,-13 0 1 15,16 1 0-15,-16-1 0 16,0 0 1-16,0 0-3 16,0 0 2-16,0 0-3 15,0 0-1-15,0 0-6 16,0 0-9-16,0 0-20 15,0 0-55-15,0 0 1 16,0 0-4-16,-14 3 36 16</inkml:trace>
  <inkml:trace contextRef="#ctx0" brushRef="#br0" timeOffset="140747.3304">15669 10019 1 0,'0'0'50'16,"0"0"27"-16,0 0-1 15,0 0-53-15,8-14-8 16,-8 14-1-16,0 0 1 0,0 0-3 16,0 0 0-16,0 0-1 15,0 0-1-15,0 0-1 16,0 0 0-16,0 0-2 15,0 0-1-15,0 0 0 16,0 0 1-16,-9 13-3 16,9-13-3-16,0 0-2 15,1 17 1-15,-1-17-2 16,3 27 0-16,0-5 0 16,-3 3-2-16,4 5 2 15,-1 3 1-15,3 3 1 16,-2 5 0-16,4 0-1 15,-1 3 5-15,0-2-3 0,2-1 3 16,-2 0-3-16,3 1 3 16,-3-5-4-16,2-2 5 15,0-2-3-15,-1-3-1 16,1-4 0-16,-3-3 1 16,1-1-2-16,-1-6 1 15,-1-2 2-15,-5-14-2 16,8 20 2-16,-8-20-3 15,3 15 2-15,-3-15-3 16,0 0 0-16,0 0-3 16,7 14-6-16,-7-14-5 15,0 0-14-15,0 0-14 0,0 0-43 16,0 0 0-16,0 0-1 16,-2-20 65-16</inkml:trace>
  <inkml:trace contextRef="#ctx0" brushRef="#br0" timeOffset="141326.0196">15832 10060 19 0,'13'4'79'16,"-13"-4"-1"-16,13-4-3 15,-13 4-64-15,0 0-7 16,15-6-2-16,-15 6 4 15,0 0-1-15,0 0-2 16,0 0 1-16,0 0 1 16,6 13-3-16,-6-13 0 0,0 0-1 15,2 17-1-15,-2-17 1 16,6 22 0-16,-1-5-1 16,0 2-1-16,3 4 1 15,0 4 0-15,-1 8 2 16,1 2-3-16,0 5 1 15,2 2 4-15,-2 2-3 16,2 1 4-16,-2-2-3 16,2 3 3-16,1-8-5 15,-1-1 6-15,0-3-4 16,-2-3 0-16,4-4-2 16,-3-3 2-16,1-6 0 15,-2-1-1-15,0-4 1 0,-8-15-3 16,13 21-2-16,-13-21-7 15,0 0-19 1,0 0-49-16,0 0-4 16,0 0-1-16,10-17 38 0</inkml:trace>
  <inkml:trace contextRef="#ctx0" brushRef="#br0" timeOffset="142275.9784">16273 10465 1 0,'0'0'65'15,"0"0"7"-15,-3-13 9 16,3 13-56-16,-2-20-10 0,2 20-5 16,2-23 6-16,-2 23-3 15,3-23 1 1,-2 8-3-16,2 1-6 15,0-1 1-15,2 1-5 16,0 1 1-16,-5 13-3 0,13-22 0 16,-13 22 0-16,17-10 1 15,-17 10 0-15,17 2-2 16,-17-2 1-16,15 17-1 16,-15-17 3-16,13 25-1 15,-7-7 1-15,-2 1-1 16,0 1 0-16,1 5 4 0,0-4-4 15,1 2 5-15,3 3-5 16,-2-1 4 0,0 1-4-16,2-2 5 15,0 2-4-15,-1-2-1 16,1-1 2-16,-2-2 0 0,2-3 1 16,1-3-2-16,-10-15 2 15,21 22-2-15,-21-22 1 16,25 9 0-16,-12-8 0 15,0 1 1-15,0-7-3 16,0 1 2-16,-13 4-2 16,22-17 2-16,-15 4-1 15,0-6-1-15,-3-4-1 16,-1-6-1-16,-1-3 3 16,-4-1-5-16,-1-3 6 15,0 3-6-15,1 1 4 16,-4-1-4-16,0 5 4 15,2 4-3-15,-1 5 2 0,1 2 2 16,4 17-4-16,-13-22 4 16,13 22-2-16,-14-10 2 15,14 10-4-15,-16-1 2 16,16 1-1-16,-16 3 1 16,16-3 0-16,0 0 0 15,-13 14 0-15,13-14-1 16,-4 19 4-16,4-19-3 15,4 26 1-15,0-10-1 16,6 1 1-16,3 0-1 16,5-1 1-16,3-3 2 15,4 1-4-15,2-2 2 0,4-3-9 16,-3-4-4-16,4 1-23 16,-6-7-32-16,3 1-17 15,-5-3 2-15,0 0 32 16</inkml:trace>
  <inkml:trace contextRef="#ctx0" brushRef="#br0" timeOffset="142894.5563">16910 10915 82 0,'13'19'83'16,"-13"-19"-1"-16,0 0-15 16,16-4-55-16,-16 4-5 15,15-9-1-15,-15 9-1 16,11-19 0-16,-4 6-2 15,-4-4 0-15,2-3-1 16,-4-2-3-16,-1-1 2 16,0-3-1-16,1 0-1 0,-1 2 0 15,2-1 0-15,-1 3 2 16,1 2-2-16,1 3 3 16,1 2-2-1,-4 15 2-15,6-15 0 0,-6 15 3 16,0 0-1-16,0 0-2 15,0 0-1-15,0 0-2 16,0 0-1-16,1 14-2 16,-1-14 1-16,-1 19-3 15,1-19 3-15,3 26-1 16,-2-10 1-16,3 4 3 16,-1 1 1-16,2 4 0 15,-1 1 0-15,2 0 1 0,-1 3-1 16,1 0 1-1,0-1-2-15,1 0 1 0,0-1 0 16,-1-4 0-16,1 0-2 16,-1-2-1-16,0-4-1 15,0 0-5-15,-6-17-3 16,10 23-9-16,-10-23-12 16,8 13-29-16,-8-13-21 15,0 0 3-15,8-17 22 16</inkml:trace>
  <inkml:trace contextRef="#ctx0" brushRef="#br0" timeOffset="143410.8317">17056 10195 54 0,'16'3'91'0,"-16"-3"0"16,0 0 2-16,0 0-66 16,0 0-14-16,0 0-4 0,0 0-3 15,0 0-2 1,0 0-2-16,7 16-3 15,-7-16-1-15,6 22-2 16,-3-7-1-16,2 9 1 0,0 3 0 16,1 3 3-16,-1 3 2 15,1 5-1-15,1-1 3 16,-1 1-1-16,1 2 3 16,1-4-2-16,0 2 3 15,-1-3-3-15,4-1 2 16,-3-1-2-16,1 1 0 15,-2-6-2-15,2-2 1 0,-1-1 0 16,0-3 1-16,-1-4-3 16,-1-3 0-1,-6-15-2-15,10 19-2 16,-10-19-5-16,0 0-10 0,0 0-12 16,0 0-19-16,0 0-36 15,8-29-4-15,-9 6-1 16,-1-9 63-16</inkml:trace>
  <inkml:trace contextRef="#ctx0" brushRef="#br0" timeOffset="143860.3959">17314 10137 94 0,'0'0'92'15,"0"0"1"-15,0 0-3 0,7-14-77 16,-7 14-9-16,0 0-5 16,0 0 0-16,0 0 2 15,0 0 1-15,0 0-1 16,0 0-1-16,11 19-1 16,-11-19 0-16,1 20 1 15,2-6-1-15,0 5 3 16,3 0-1-16,1 8 0 15,-1 4 0-15,1 2 0 16,1 1 1-16,1 7 1 16,-2-1-2-16,0 4 2 15,1 0-1-15,-1-2 1 0,0-3-1 16,2 0 0-16,-3-3-1 16,1-1 1-16,0-5-1 15,2-1 1-15,-2-3-2 16,-1-4 2-16,1-2 0 15,-1-6-2-15,-2-1 1 16,-4-13-4-16,9 15-3 16,-9-15-6-16,0 0-16 15,0 0-29-15,0 0-33 16,7-26-2-16,-6 4-2 16</inkml:trace>
  <inkml:trace contextRef="#ctx0" brushRef="#br0" timeOffset="144527.9189">17646 10113 1 0,'0'0'61'15,"0"0"18"-15,0 0 6 16,-17-1-42-16,17 1-27 15,0 0-1-15,-9-13 4 16,9 13 2-16,0 0 2 16,0 0-9-16,0 0-6 0,0 0-5 15,0 0-4-15,-1-13 0 16,1 13 0-16,0 0 2 16,0 0 0-16,16-9 0 15,-16 9 0-15,0 0 1 16,13-9-1-16,-13 9 0 15,0 0-1-15,17-7 1 16,-17 7 0-16,14-3 0 16,-14 3-1-16,20 4-2 15,-20-4-1-15,22 8-2 16,-22-8-1-16,15 13-4 16,-15-13-1-16,7 13 2 15,-7-13 0-15,-5 13 4 16,5-13 2-16,-17 17 6 0,17-17 2 15,-20 20 3-15,20-20 2 16,-22 22-1 0,22-22 3-16,-17 20-4 0,17-20-1 15,-7 19-4-15,7-19 1 16,0 0-4-16,1 14 0 16,-1-14-2-16,13 7-1 15,2-2 0-15,0-1 0 16,4-1 1-16,3 1 0 15,2 1 2-15,2-1-1 16,0-3 2-16,3 2-1 0,-6 0 0 16,0-1 1-16,-2-1-2 15,-4 0-3-15,-1 1-6 16,-16-2-7 0,20 4-19-16,-20-4-39 0,0 0-12 15,0 0-6-15,-4-19 29 16</inkml:trace>
  <inkml:trace contextRef="#ctx0" brushRef="#br0" timeOffset="145694.5686">18002 9338 1 0,'0'0'53'16,"-12"-4"31"-16,12 4 0 16,0 0-51-16,-13-15-13 15,13 15 0-15,0 0-4 16,-5-18-1-16,5 18-2 16,-1-18-4-16,1 18-2 15,1-18-4-15,-1 18 0 16,2-24-3-16,-1 11 2 15,-1 13 1-15,6-21-3 0,-6 21 0 16,9-22-1-16,-9 22 1 16,12-16 0-16,-12 16-1 15,0 0-1-15,16-11-2 16,-16 11 1-16,0 0 1 16,9 14 0-16,-9-14-1 15,4 23 1-15,-1-7-1 16,-1 1 3-16,2 2-1 15,0 1 1-15,1 2-1 16,-1 3 2-16,-1-1-1 16,1 2 2-16,1 0-1 0,-3 2-2 15,3-1 3-15,-4 0-2 16,4-2 2-16,-3-2 2 16,3-3 0-16,1 0 2 15,-1-1 0-15,2-2 1 16,2-4-2-16,-9-13 2 15,17 25-1-15,-17-25-4 16,22 17 3-16,-22-17-4 16,17 5-1-16,-17-5 1 15,18 0 0-15,-18 0-1 16,18-12-5-16,-18 12 2 16,18-19-3-16,-10 5-1 15,3 1 1-15,-1-7 1 0,-3 1-1 16,2-4 1-16,-1 0 5 15,-1-5-3-15,-1-2 5 16,-1-2 1-16,-1-4-1 16,-3 2 0-1,-1-5-2-15,0 1 0 0,-3 1-2 16,1 2 2-16,-3 6-2 16,-1 2-1-16,-1 8 1 15,-1 2 0-15,8 17 1 16,-18-18 0-16,18 18 3 15,-17-5-2-15,17 5 1 16,-17 1 0-16,17-1-1 16,-13 3 0-16,13-3-2 0,0 0-2 15,-8 16-2-15,11-3 0 16,2 1-1-16,2 5 2 16,3 3-2-16,4 4-1 15,2-1 2-15,3 4-2 16,0-3-4-16,4-1-12 15,-2-5-22-15,7-1-34 16,-5-8-2-16,1-2 29 16</inkml:trace>
  <inkml:trace contextRef="#ctx0" brushRef="#br0" timeOffset="146344.984">18399 9826 29 0,'20'10'75'16,"-20"-10"-1"-16,19-6-3 15,-19 6-65 1,18-13-8-16,-18 13 0 0,20-20 3 16,-20 20 2-16,19-27 1 15,-11 11 0-15,1-3-1 16,-2-6-2-16,0 1 2 15,-1-1-5-15,0-1 6 16,0 5-2-16,-2-1 2 16,0 2 1-16,-1 3 3 15,-3 17-3-15,7-19 2 16,-7 19 5-16,0 0-4 16,0 0 2-16,0 0-3 0,0 0-2 15,0 0-4-15,0 0 1 16,0 0 1-16,2 17-5 15,-2-17 5 1,-2 19-6-16,2-3 7 0,2 4-1 16,2 3 1-16,0 3 2 15,2 4-5-15,3 4 5 16,0-1-4-16,-1 0 3 16,2-3-7-16,0-2 3 15,-2-1-2-15,0-1 1 16,-3-3 1-16,-1-6-2 15,-1 1-3-15,-3-18-3 0,3 24-9 16,-3-24-22 0,3 19-47-16,-3-19-4 15,0 0 0-15,-15 3 40 16</inkml:trace>
  <inkml:trace contextRef="#ctx0" brushRef="#br0" timeOffset="147779.6319">19031 9465 4 0,'0'0'81'0,"0"0"-3"15,0 0 0-15,15 9-66 16,-15-9-5-16,0 0-1 15,0 0 2-15,0 0 2 16,0 0 1-16,0 0-1 16,0 0 0-16,0 0-2 15,0 0-2-15,0 0 0 0,14-5-3 16,-14 5 1 0,0 0-3-16,0 0 3 15,0 0-1-15,0 0 1 0,0 0-1 16,0 0 0-16,16-14 0 15,-16 14-1-15,0 0 0 16,20-7-1-16,-20 7 1 16,23-6-1-16,-7 2 0 15,1 1 0-15,2-3-1 16,1 2 1-16,3-1 0 16,2 1 0-16,0-2-1 0,1 1 2 15,-1-3-1-15,1 1 0 16,0 1 0-1,0 2 1-15,-1 1-1 16,-3 0 0-16,-2 2 2 0,-3 2-3 16,-2-1 2-16,-15 0-2 15,17 3 3-15,-17-3-3 16,0 0-3-16,13 6-14 16,-13-6-24-16,0 0-49 15,0 0-3-15,0 0-2 16,-20 6 42-16</inkml:trace>
  <inkml:trace contextRef="#ctx0" brushRef="#br0" timeOffset="149063.1491">20307 8139 1 0,'0'0'73'15,"20"3"12"-15,-20-3-4 16,0 0-49-16,0 0-31 15,0 0-2-15,0 0-3 16,0 0-1-16,7 16 1 16,-11-2 1-16,-3 5 0 15,-2 7 1-15,-7 1-2 16,-3 10 1-16,-1 3 2 16,-4 6 2-16,-2 0 2 15,-3 2 2-15,-3-3 0 0,0-2-1 16,3-1 2-16,-1-8 2 15,4 0-3-15,2-7 6 16,3-4-8 0,6-4 6-16,4-5-7 0,4 1 6 15,6 1-1-15,5-3-2 16,-4-13-1-16,17 23-4 16,-4-10 5-16,3 1-6 15,2 3 7-15,2-2-7 16,1 1 1-16,4 0-1 15,1 1 1-15,1-1 0 16,2 1 1-16,0 0-3 16,0-1 1-16,-3 0 1 0,0-3 0 15,-3-1 1-15,-3-1-2 16,-4-1 2 0,-16-10-1-16,22 12 3 15,-22-12-2-15,0 0-2 0,13 8-3 16,-13-8-9-16,0 0-12 15,0 0-27-15,0 0-33 16,0 0-3-16,-13-7 17 16</inkml:trace>
  <inkml:trace contextRef="#ctx0" brushRef="#br0" timeOffset="149713.0953">20398 8464 35 0,'0'0'86'0,"0"0"-6"16,0 0-2-16,0 0-79 16,0 0-4-16,11 20 1 15,-11-20 1-15,2 29 7 16,2-8 0-16,2 8 1 15,1 3-2-15,3 7 3 16,3 3-2-16,-1 0 1 16,1 0 0-16,0-5-3 15,0-1 4-15,-1-7-1 16,3-2-1-16,-2-6-3 0,1-6 0 16,1-4 0-16,-2-6-1 15,1-3 2-15,-14-2-1 16,25-10 0-16,-15-5-1 15,0-6-1-15,-1-5 1 16,-1-8-4-16,1-3 2 16,0-3-3-16,-2 1 2 15,0-2-1-15,-1 2 4 16,-2 6-2-16,0 7 3 16,1 4 3-16,-1 5-1 15,-3 4 0-15,-1 13 1 16,5-16-2-16,-5 16 1 15,0 0-3-15,0 0-4 0,0 0 1 16,-3 22-2-16,0-3 0 16,-1 2 1-16,2 7 3 15,-1 2-5-15,2 6 9 16,1 5 1-16,0-1 2 16,1 0 1-16,4-2 0 15,0-1-1-15,1-5-3 16,4-2 2-16,2-5-9 15,-1-3-5-15,5-2-15 16,-1-7-21-16,6 0-39 16,-2-6-3-16,7-4 3 15</inkml:trace>
  <inkml:trace contextRef="#ctx0" brushRef="#br0">20965 9126 1 0,'0'0'58'0</inkml:trace>
  <inkml:trace contextRef="#ctx0" brushRef="#br0" timeOffset="150715.0397">21330 9094 43 0,'14'6'91'16,"-14"-6"-3"-16,0 0-2 15,16 6-76-15,-16-6-9 16,0 0 0-16,9 14-3 16,-5 1 3-16,0 2-2 0,1 5 1 15,0 1-2-15,3 3 2 16,-3 1-1-1,3 3 0-15,-4-4-1 16,0 0-8-16,-2-3-9 0,2 1-25 16,-5-7-38-16,3-4-1 15,-2-13 10-15</inkml:trace>
  <inkml:trace contextRef="#ctx0" brushRef="#br0" timeOffset="151496.9755">21333 8680 21 0,'-12'-26'84'0,"12"13"-2"16,-3 0-6-16,2 0-60 15,5-1-6-15,-4 14-1 16,7-23 0-16,-7 23-2 15,16-18-3-15,-16 18-3 0,23-2-5 16,-8 4-2-16,2 7 1 16,-3 3-2-16,7 5 1 15,-4 3 0-15,3 9 5 16,0 1 1-16,2 2 3 16,-2 4 1-16,0-3-2 15,1 3 4-15,-3-4-2 16,3 1 1-16,-6-10-2 15,3 2-1-15,-2-5 2 16,1-1 0-16,-1-3 0 16,0-6-2-16,-1 0 0 15,1-4 0-15,-1-3 1 16,-2-3-1-16,-13 0-1 0,20-15-1 16,-13 2-1-16,-1-6 2 15,-3-7 0-15,-2-4 1 16,-2-10-6-16,1-8 0 15,-3-1 0-15,3-1 2 16,-3 2 0-16,0 3 0 16,0 9 1-16,-1 6-2 15,-2 11 6-15,6 19 1 16,-11-16 0-16,11 16 0 16,-18 0-1-16,18 0-3 15,-17 10 0-15,17-10-2 16,-16 25-1-16,9-5-4 0,7 8 4 15,0 3-2-15,7 7-3 16,2 1 0-16,5 1-3 16,1-2-6-16,8-1-11 15,1-5-12-15,8-3-45 16,-2-6 2-16,1-6 48 16</inkml:trace>
  <inkml:trace contextRef="#ctx0" brushRef="#br0" timeOffset="152137.0632">21985 9151 1 0,'-22'0'17'15,"22"0"58"-15,-13-24-10 16,7 12-47-16,6 12-1 16,-1-24 7-16,1 24 0 15,7-18 0-15,-7 18-10 16,16-13-9-16,-16 13-5 16,25-12-3-16,-11 9-1 15,2 0-2-15,1 3 1 0,-2 3-1 16,-1 0 1-1,0 3 0-15,-14-6 0 0,18 20 2 16,-15-5 0 0,-2 2 0-16,-5 3 3 0,-1 0 1 15,-3 2 2-15,-5 2 1 16,0 0 2-16,-2-3-1 16,1 1 2-16,0-6 0 15,2 0 0-15,-1-3-1 16,3 0 1-16,10-13-1 15,-16 12 0-15,16-12-3 16,0 0 0-16,0 0-1 0,0 0-2 16,0 0 2-16,0 0-3 15,0 0 1-15,16 12-2 16,-16-12 3 0,23 3-2-16,-7-2 1 15,0 2-1-15,1 0 0 0,2 0 2 16,0 0 0-16,1 0 1 15,0-2-1-15,-3-1 1 16,-1 3 0-16,-1-3 0 16,-15 0 0-16,20 0 0 15,-20 0-3-15,0 0-3 16,16 4-9-16,-16-4-14 16,0 0-33-16,0 0-26 0,0 0 1 15,-13-5 41 1</inkml:trace>
  <inkml:trace contextRef="#ctx0" brushRef="#br0" timeOffset="152949.6037">22106 8129 1 0,'0'0'84'15,"0"0"7"-15,0 0-1 0,0 0-52 16,0 0-28-16,0 0-3 16,0 0-3-16,0 0 1 15,0 0-2-15,13 6 1 16,-13-6-2-16,0 0-2 16,17 17 1-16,-17-17-1 15,25 23 1-15,-5-8-2 16,0 2 1-16,6 3-2 15,4-1 2-15,2 1 0 16,1 0-1-16,3 1 1 16,2-1-1-16,1 1 2 15,1 2-2-15,-1-1 2 16,-3 3-2-16,-1-4 2 0,-5 2-2 16,-1 0 1-16,-4-4-1 15,-7 0-1-15,-3 0 2 16,-4-3-1-16,-3-2 3 15,-4-1-2-15,-1 0 1 16,-5 0-1-16,0 1 2 16,-4 4 1-16,-1-1 4 15,-4 3-2-15,-2 0-2 16,0 3 0-16,-1 1 1 16,-3 0 0-16,-2 1 0 15,0-4-3-15,-2 1-4 16,2 0-3-16,-3-4-8 0,5 3-18 15,-5-4-35-15,5 4-26 16,-3-3 2-16,1-2 27 16</inkml:trace>
  <inkml:trace contextRef="#ctx0" brushRef="#br0" timeOffset="153853.8391">20491 9579 1 0,'0'0'61'0,"-13"7"19"16,13-7 4-16,0 0-51 15,0 0-12-15,0 0-9 16,0 0 4-16,0 0-2 15,0 0-2-15,0 0-4 16,0 0-4-16,0 0 1 16,0 0-6-16,15-5 0 15,-15 5 0-15,13-2 0 0,-13 2 0 16,24 0-1 0,-8 0 2-16,4-1-3 15,4 1 4-15,4 0-1 0,3-2 0 16,3 1 0-16,4-2 0 15,2 1 0-15,5 0-1 16,3-1 0-16,1 0 0 16,1 0 1-16,4 1-3 15,-3-2 2-15,4 1-1 16,2 0 0-16,-1-1 0 16,3 0 1-16,0-1-1 15,2 1 1-15,1 1 1 16,3 0-1-16,-3 2 0 15,0-2-1-15,-2 3 2 16,-3-1-1-16,-1-1 0 0,-6 1 0 16,-1-1 1-16,-5 1 1 15,-2-2 0-15,-8 1 0 16,-2 1 0-16,-5-2 1 16,-2 2 0-16,-3 1 0 15,-5-3 0-15,-1 3-1 16,-16 0 0-16,24-3 0 15,-24 3 0-15,18 0-1 16,-18 0-1-16,0 0-5 0,14-2-7 16,-14 2-15-1,0 0-47-15,0 0-11 16,0 0-3-16,0 0 54 16</inkml:trace>
  <inkml:trace contextRef="#ctx0" brushRef="#br0" timeOffset="154581.8861">20617 9816 67 0,'0'0'85'0,"0"0"1"16,0 0-23-16,11-13-39 15,-11 13-6-15,0 0-1 16,0 0-1-16,0 0-1 15,0 0-7-15,0 0-5 16,2 13-3-16,-2-13-2 16,6 14-1-16,-3-1 0 15,1 0 3-15,3 4-3 16,3 5 3-16,0 4-1 16,5 6 2-16,-1 0-1 15,2 5 1-15,0 1 1 16,0 3-4-16,-2 3 5 0,1-2-2 15,-2 1 0-15,0-6-1 16,-3 1 1-16,1-5 0 16,-1-1 2-16,-1-5-3 15,1-5 2-15,-3-3-2 16,1-4 3-16,-3 0-2 16,1-2 1-16,-6-13-2 15,9 19-4-15,-9-19-2 16,0 0-5-16,7 16-5 15,-7-16-8-15,0 0-19 16,0 0-42-16,0-21-5 16,-4 0 0-16,-1-7 50 15</inkml:trace>
  <inkml:trace contextRef="#ctx0" brushRef="#br0" timeOffset="155115.0214">20799 9772 47 0,'0'0'83'15,"7"-14"2"-15,-7 14 0 16,0 0-58-16,0 0-13 16,4-14 0-16,-4 14 2 15,0 0-1-15,0 0-3 0,0 0-2 16,0 0-4-16,0 0-3 15,0 0-1-15,9 15-2 16,-9-15-2 0,7 15 1-16,-7-15 1 0,10 23 0 15,-5-9 0-15,3 4 1 16,1 0-2-16,1 7 2 16,2 1 1-16,-1 4-2 15,2 2 1-15,1 4-2 16,4 2 2-16,-4 5-2 15,2-1 2-15,-3 1 0 16,3 0-3-16,-3 1 1 16,0-4-2-16,-3-2 4 0,-1-4 0 15,-1-2 0-15,1-3-1 16,-2-6-2 0,-1 0 5-16,0-6-3 15,0 1 3-15,-2-4-3 0,-4-14 1 16,7 22-1-16,-7-22 2 15,6 14-2-15,-6-14-3 16,0 0-2-16,0 0-5 16,3 13-10-16,-3-13-19 15,0 0-49-15,0 0-2 16,3-13-3-16,-2-3 17 16</inkml:trace>
  <inkml:trace contextRef="#ctx0" brushRef="#br0" timeOffset="156031.7382">21213 10060 35 0,'0'0'84'0,"0"0"-2"16,13 2 1-16,-13-2-46 0,0 0-29 15,4-20-2-15,-4 20 0 16,3-16 3-16,-3 16-3 15,6-15 2-15,-6 15-5 16,8-13 1-16,-8 13-2 16,0 0-2-16,18-16 1 15,-18 16-1-15,16-3 0 16,-16 3-2-16,16 3 3 16,-16-3-3-16,14 11 1 15,-14-11 0-15,11 20 1 16,-5-5 0-16,-1-1 0 15,0 2 1-15,1 4 0 0,1-1 0 16,1 3 2-16,0 1-1 16,-1 1-1-16,4 1 0 15,-3-1 1-15,1 4-2 16,2-2 1-16,-2 0-1 16,3-2 1-16,-2-4-1 15,3 1 0-15,0-5 1 16,0-2 0-16,1-7 0 15,-1 0 0-15,0-4-1 16,1-1-1-16,-1-4 1 16,0-3-1-16,0-1 1 15,-13 6-1-15,25-20 2 16,-15 2 0-16,-1-2-2 0,-1-4 4 16,0-5-3-16,-3-6 2 15,1-4-3-15,-2-1 2 16,-2-2-2-16,1 1 3 15,-3 5-1-15,1 2-1 16,-4 6 1-16,2 5 1 16,-5 6-1-16,0 4 0 15,6 13 1-15,-14-12-2 16,14 12 2-16,-16-1-2 16,16 1 1-16,-13 6-3 15,13-6 1-15,-13 11 0 16,13-11-1-16,-10 19-2 0,6-6 0 15,1 1 0-15,0 7-1 16,0 2 3-16,2 1-1 16,2 4 0-16,-1 1 1 15,4-2 1-15,2 0 0 16,1-4-2-16,3-1-1 16,1-6-9-16,6 0-12 15,-1-8-26-15,10 0-30 16,-6-8-2-16,4-2-2 15</inkml:trace>
  <inkml:trace contextRef="#ctx0" brushRef="#br0" timeOffset="156749.6779">21823 10458 1 0,'0'0'66'0,"-4"14"14"16,4-14 0-16,0 0-48 15,0-17-20-15,0 17-1 16,6-15 5-16,-6 15 1 16,0 0-2-16,15-18-5 15,-15 18-5-15,15-12-3 0,-15 12-3 16,13-3-5-16,-13 3 0 15,14 0-4-15,-14 0 0 16,0 0-1 0,19 16-2-16,-19-16 1 0,7 13 2 15,-7-13 3-15,2 16 1 16,-2-16 6-16,-5 23-2 16,5-23 4-16,-11 23 0 15,5-10 5-15,6-13 1 16,-16 26 1-16,16-26-1 15,-17 25 2-15,17-25 0 16,-16 21-3-16,16-21 1 16,-10 19-3-16,10-19-1 0,-4 15 1 15,4-15-1 1,0 13-2-16,0-13-2 16,0 0 2-16,0 0-1 15,5 14 1-15,-5-14-1 0,0 0 0 16,15 0-1-16,-15 0 1 15,19-4 0-15,-6 1 0 16,1 0 0-16,3 0-1 16,1-1 1-16,0 1 0 15,1-2 0-15,1 1 0 16,1 1 2-16,-3-1-2 16,1 1 3-16,-3 0-1 15,-2 0 1-15,-14 3 1 16,22-1-1-16,-22 1 0 15,0 0 0-15,16 3 1 16,-16-3-4-16,0 0 0 0,0 0-3 16,0 0-8-16,0 0-10 15,0 0-22-15,0 0-43 16,1-18-5-16,-1 18 0 16,-10-30 32-16</inkml:trace>
  <inkml:trace contextRef="#ctx0" brushRef="#br0" timeOffset="157248.9012">22035 9917 72 0,'-6'-19'87'0,"6"19"0"15,0 0-22-15,0 0-41 16,0 0-5-16,0 0-1 16,0 0-1-16,0 0 0 15,0 0-7-15,0 0-3 16,0 0-6-16,0 0 1 16,0 0-5-16,12 13 3 0,-12-13-2 15,6 22-2 1,-3-4 2-16,4 3 0 15,0 5 1-15,2 0 0 0,-1 4 2 16,4 3-1-16,0 0 1 16,-2-1-1-16,0 1 1 15,-3-1 0-15,3 2-1 16,-1 1-1-16,-2-3 2 16,-1 0 1-16,1-5-2 15,2 2 3-15,-2-6-1 16,1 0 0-16,0-6-1 15,-3-1 2-15,1-1-4 16,-6-15-2-16,10 18-2 16,-10-18-2-16,0 0-7 15,6 13-9-15,-6-13-24 16,0 0-41-16,0 0 0 0,0-23-6 16,0 2 37-16</inkml:trace>
  <inkml:trace contextRef="#ctx0" brushRef="#br0" timeOffset="157718.9128">22194 9804 84 0,'0'0'94'0,"13"2"-4"16,-13-2 0-16,0 0-78 0,0 0-6 15,0 0 0-15,0 0-2 16,0 0-2-16,0 0-3 16,-4 16 0-16,4-16-2 15,4 24-1-15,0-8 1 16,4 7-2-16,0 6 3 16,4 0 1-16,2 7 2 15,1 0-2-15,-1 4 1 16,0 1 0-16,2 2-2 15,-1-1 4-15,-2 0 0 16,0 2-3-16,-3-3 2 16,-2-1 3-16,1-4-1 15,0-1 1-15,-2-3-1 0,-1-2-1 16,0-7 1-16,-2-3 1 16,0-1-1-1,1-2-2-15,-4-4 0 16,-1-13-1-16,3 19-1 0,-3-19-2 15,0 0-3-15,1 13-5 16,-1-13-8-16,0 0-21 16,0 0-48-16,-7-26 0 15,3 3-4-15,-5-13 43 16</inkml:trace>
  <inkml:trace contextRef="#ctx0" brushRef="#br0" timeOffset="158300.6281">22328 9588 53 0,'0'0'87'16,"23"3"1"-16,-23-3-3 0,19-18-76 15,-19 18-6-15,23-10-2 16,-10 4 3 0,2 4 2-16,-3 0-1 15,-12 2-4-15,24 3-3 0,-11 0-4 16,1 6 4-16,0 2-4 15,-2 4-1-15,-2 2 2 16,0 2-1-16,-3 1 4 16,-2 0-1-16,-2 3 3 15,-5-3-4-15,-2 0 7 16,-3 1 1-16,-2-1 1 16,-1-1 4-16,-2-1 0 0,2 0 2 15,0-2 0 1,1-3-3-16,9-13 2 15,-8 18-2-15,8-18-3 16,0 0-2-16,0 0 0 0,13 12-2 16,-13-12 0-16,19-2-1 15,-5 2 0-15,3 0 0 16,2 0-1-16,3 0-3 16,2-1-4-16,2 2-7 15,-1-5-18-15,4 6-36 16,-5-10-19-16,2 0-4 15,-6-5 13-15</inkml:trace>
  <inkml:trace contextRef="#ctx0" brushRef="#br0" timeOffset="159166.3389">22784 9117 76 0,'0'0'91'0,"0"0"-1"15,0 0-20-15,0 0-63 16,0 0-3-16,12-14 1 15,-12 14-1-15,1-13 3 16,-1 13-3-16,7-16 0 16,-7 16-4-16,9-14 2 15,-9 14-4-15,0 0 0 16,17-13-2-16,-17 13-1 0,15 5 2 16,-15-5-2-16,17 21 0 15,-7-5 0-15,0 4 3 16,0 1-1-16,0 5 4 15,-1 2-1-15,0-1 0 16,-3 2 1-16,1-2 1 16,0 1 0-16,-1-1-1 15,1-1 1-15,0 0-1 16,5-4 2-16,-1-2 0 16,2-4-1-16,2-5 0 15,-2-2 0-15,1-5 0 16,2-2-1-16,-2-5 2 0,-1-6-3 15,-13 9 2-15,23-27 0 16,-15 5 0-16,-1-4-2 16,-3-5 2-16,-1-8-1 15,-1-6-2-15,-4 0 0 16,-1-1-1-16,0 3 0 16,-1 1-3-16,-2 6 2 15,-2 6-1-15,-3 8 0 16,1 5 1-16,-3 6 3 15,-1 6-2-15,-2 5 0 16,0 4 1-16,3 5-1 16,-1 2 2-16,2 5-3 15,5 1 2-15,3 5-4 0,2 3-1 16,7 1-1-16,2-2-3 16,4 6-7-16,4-5-11 15,6 4-21-15,-2-5-36 16,10 1 3-16,-2-8 43 15</inkml:trace>
  <inkml:trace contextRef="#ctx0" brushRef="#br0" timeOffset="159705.6784">23283 9493 9 0,'0'0'77'0,"0"0"4"0,0 0-4 15,2-26-70-15,4 10-3 16,-6 16 0-16,14-28 3 16,-14 28 1-16,25-23-1 15,-10 13-3-15,1 3-3 16,3 3-4-16,0 2-5 15,0 2-1-15,-4 9-1 16,1-1 0-16,-6 5 1 16,0 5 1-16,-5 2 3 0,-2-1 4 15,-5 2 6 1,-1 1 2-16,-2-2 8 16,-4 2-2-16,2-3 2 15,-2 2 2-15,3-5-5 0,-2 1 2 16,0-4-5-16,3 0 1 15,5-13-7-15,3 16 2 16,-3-16-3-16,15 9-1 16,-2-8-1-16,8-2-1 15,5 1 0-15,2-3 0 16,3-1 1-16,-1-1-4 16,3 0 4-16,-3-4 0 0,2 5-1 15,-3-4-2 1,-3 5 2-16,-4 1-2 15,-1 2-8-15,-5-2-6 16,-1 5-21-16,-15-3-50 0,13 0 1 16,-13 0 4-16,0 0 72 15</inkml:trace>
  <inkml:trace contextRef="#ctx0" brushRef="#br0" timeOffset="163661.3364">7439 11865 6 0,'0'0'74'0,"12"14"1"16,-12-14-6-16,0 0-60 15,0 0-5-15,0 0-3 16,-4 23 0-16,2-10 0 15,2 9-1-15,-1-1 2 16,2 4 2-16,-1 2 1 16,3-4-4-16,0-1 3 0,0-5-2 15,1-4 3-15,-4-13 1 16,0 0-2 0,13 6 0-16,-13-6 1 15,7-16 0-15,-4 3 0 0,0-3-2 16,0-1-2-16,-3-2 2 15,0 2 0-15,-1-2 0 16,-1 0-1-16,-1 4 1 16,0 2-2-16,-1 0 3 15,4 13 1-15,-6-21-1 16,6 21-3-16,-6-14 0 16,6 14-2-16,0 0-2 15,0 0-13-15,0 0-25 0,0 0-42 16,-7 22-2-1,9-9-1-15</inkml:trace>
  <inkml:trace contextRef="#ctx0" brushRef="#br0" timeOffset="164330.0282">8096 11948 21 0,'3'16'83'16,"-3"-16"-4"-16,0 0 3 15,0 0-66-15,0 0-13 0,-13 17 1 16,13-17 0-16,1 25-1 16,-1-25-3-16,7 23 3 15,-2-7-5-15,3-3 2 16,-8-13 0-16,18 19-1 16,-18-19-1-16,20 7 3 15,-20-7-1-15,20 0 0 16,-20 0 2-16,19-9 0 15,-19 9-2-15,17-14 2 16,-17 14-1-16,10-25-1 16,-4 9 0-16,-3-1-1 15,-2 1 2-15,-1-1 0 16,-1 1 2-16,1 2 0 0,0 14 1 16,-3-19 1-16,3 19 1 15,0 0-1-15,0 0-2 16,-13-4-2-16,13 4-6 15,0 0-8-15,-7 15-24 16,7-15-41-16,-4 16-10 16,4-3 5-16,2 0 56 15</inkml:trace>
  <inkml:trace contextRef="#ctx0" brushRef="#br0" timeOffset="164820.756">8695 11928 14 0,'0'0'82'0,"14"-3"-2"16,-14 3 3-16,0 0-60 16,0 0-15-16,0 0-5 15,-4 15-2-15,4-15-1 0,-3 17-4 16,3-17 2-16,-2 19-1 16,2-19 2-16,6 21-1 15,-6-21 2 1,16 18 0-16,-16-18 2 0,22 13 0 15,-8-10 1-15,-1-2 0 16,0-5 0-16,4-1-1 16,-4-3-2-16,2-5 4 15,-2 0-2-15,-2-3 2 16,-2-2-3-16,-2 1 4 16,-1 4-3-16,-6-4 3 15,1 4 0-15,-5-2-1 16,-2 2-1-16,6 13-1 0,-14-20-4 15,14 20-11-15,-20-16-30 16,20 16-41 0,-26-2-6-16,8 4 1 15</inkml:trace>
  <inkml:trace contextRef="#ctx0" brushRef="#br0" timeOffset="167003.2672">7146 12981 27 0,'0'0'92'16,"0"0"-1"-16,3-13-2 16,-3 13-64-16,0 0-15 0,-13-10-3 15,13 10-4-15,-23 5 0 16,9 0-1-16,-3 5-1 16,-2 3 1-16,0 3 1 15,0 2-2-15,2 3 0 16,-2 2 2-16,5 6 2 15,-1 2-2-15,4 3 0 16,1 5-1-16,2 7-1 16,3 2-1-16,2 2 1 15,3 4-2-15,3-2-1 16,2 4-2-16,1-6 1 0,4 0-1 16,2-7 2-16,2-6 0 15,4-2 0-15,0-5 0 16,3-4 0-16,0-8 2 15,1-3-1-15,0-2 0 16,-1-2-2-16,-1-1 0 16,-1-5-4-16,-2 5-5 15,-2-5-12-15,4 5-20 16,-19-10-42-16,24 16-3 16,-24-16 9-16</inkml:trace>
  <inkml:trace contextRef="#ctx0" brushRef="#br0" timeOffset="169137.9492">7675 13019 64 0,'-13'0'89'16,"-3"-2"0"-16,16 2-4 0,-22 3-69 16,22-3-12-16,-17 9-2 15,17-9-1-15,-12 26-2 16,8-6-1-16,0 3 0 15,1 6 1-15,0 4-1 16,1-1 1-16,5 4 1 16,2-4 0-16,3 0 0 15,5-4 2-15,4 0-1 16,2-2 0-16,6-3-1 16,2-1 0-16,1-2 1 15,-1 3-2-15,0-3 1 16,-2-1-1-16,-5 1 0 15,-1-1 0-15,-6-1-2 0,-4 3 3 16,-5-3-4-16,-4-2 5 16,-3 6-3-1,-4-3 2-15,-5-2 0 16,-1-1 1-16,0-3 1 0,0-2-1 16,0-2 4-16,0-2-5 15,-1-5 2-15,14-2-1 16,-20-2 1-16,20 2-4 15,-13-11 1-15,13 11-3 16,-6-23-1-16,7 5-1 16,5-2-1-16,1-10-2 15,6 0-1-15,-1-9 1 0,2-9 1 16,4-7 1-16,-1-3 1 16,0-4 2-16,1-1 4 15,-3 2 4-15,0 2 5 16,-4 9-1-16,0 2 4 15,-3 13-1-15,-4 7 3 16,-1 7-1-16,-1 5 0 16,-2 16-3-16,0-12-2 15,0 12 0-15,0 0-5 16,0 0-3-16,0 0-2 16,-3 17-4-16,4-4-1 15,2 4 1-15,3 6-4 16,0 3 3-16,1 7 1 0,2 6 3 15,1 7 1-15,1 4 1 16,1 1 2 0,-1 4 1-16,1 2 1 15,-2-3 0-15,2 3-2 0,-2-4 2 16,-2-5 0-16,0-5-2 16,-4-4 0-16,0-7-1 15,-1-3-1-15,0-8 0 16,-2-5-2-16,-1-16-1 15,0 13 2-15,0-13 0 16,0 0-2-16,0 0 1 16,-14-17 2-16,14 17-1 0,-13-19 5 15,7 6-1-15,6 13 2 16,-7-19 1-16,7 19 1 16,-3-19 2-16,3 19-4 15,9-15 1-15,-9 15-4 16,23-15 2-16,-9 7-3 15,5-4-1-15,4 2 1 16,3-3-2-16,3-2 2 16,3-3 0-16,-1-3 1 15,3 0-1-15,-1-2 1 16,-4-2-1-16,0-1 0 16,-6 0 0-16,-3 5 1 15,-6 0-3-15,-4 4 3 16,-4 4-2-16,-6 13 2 15,0-17-1-15,0 17 0 16,0 0 1-16,-19 0 0 16,19 0 1-16,-15 8-1 0,15-8 1 15,-16 16-3-15,16-16 1 16,-10 23-2-16,4-10-1 16,1 5 0-16,3-1 0 15,2 5-1-15,0-1 1 16,1 4 0-16,3-2 1 15,2-1 0-15,1-2 2 16,5-1-1-16,1-4 2 16,1-3-2-16,4-5 2 15,2-2-2-15,0-7 2 16,3-2 0-16,0-5-2 16,-1-5-1-16,-1-2 0 0,0-6 1 15,-4-1-1-15,-1-4 1 16,-2-4-1-16,-2 0 2 15,-4 2 1-15,0 0 3 16,-3 3-2-16,0 4 4 16,-1 5-1-16,-2 3 2 15,-2 14-1-15,0 0-1 16,0 0-1-16,0 0-5 16,0 0 0-16,0 0-4 15,2 15-1-15,1 0-3 16,-1 2 3-16,2 9-4 15,0 0 2-15,4 6 2 16,-1 4 1-16,0 9 2 0,2-1 0 16,-4 5 2-16,4 3 2 15,0 0 1-15,-2 5 1 16,2 0 0-16,-1 5 1 16,0-3 1-16,0 4 0 15,1-1-3-15,0 0 1 16,-2-2-2-16,1 1 1 15,-2-3-2-15,0-5-1 16,-2-3 0-16,1-5 0 16,-4-7 1-16,0-7-3 15,-1-5 1-15,-1-4-4 16,-2-9 5-16,3-13-1 0,0 0-2 16,-13-3 1-16,7-11-2 15,-5-14-1-15,-1-9 1 16,-4-14 4-16,-2-9-5 15,-3-12 3-15,0-8-2 16,-1-2 4-16,3-2 1 16,4 3 2-16,2 4 0 15,4 0 0-15,6 8 2 16,4 5-1-16,4 4 5 16,3-1-4-16,5 3 2 15,3 5 0-15,0 5 1 16,4 8-1-16,-1 5-2 15,0 8 1-15,0 7-3 16,-2 8 0-16,-1 6-4 0,-2 6-3 16,1 3-1-16,-15-3 0 15,20 23 0 1,-13-7-1-16,-4 3 3 0,-2 0 2 16,-2-2 4-16,-2 2 2 15,-4 0 3-15,0-6-1 16,7-13 3-16,-16 20-1 15,16-20 0-15,-15 13-2 16,15-13-1-16,0 0-1 16,-13 3-5-16,13-3-3 15,0 0-8-15,0 0-13 0,0 0-21 16,5-15-43-16,-5 15-2 16,0 0-1-16,14-8 79 15</inkml:trace>
  <inkml:trace contextRef="#ctx0" brushRef="#br0" timeOffset="169704.7345">9097 13439 20 0,'0'0'86'15,"0"0"-1"-15,15 8-3 16,-15-8-60-16,0 0-10 16,0 0-6-16,0 0-2 15,17-13-4-15,-17 13-1 16,19-21-1-16,-8 8-1 15,4-7 0-15,-1-4 2 16,2-1 1-16,-2-6 1 16,-1-2 2-16,-1 0 2 15,-2 1 1-15,-4-3-1 16,-3 4 2-16,-2 2-2 16,-4 1-2-16,-3 7-2 15,-2-1 1-15,-1 6-2 0,0 2 0 16,9 14 1-16,-20-15 0 15,20 15 0-15,-16 2 0 16,16-2 0-16,0 0-3 16,-14 17 1-16,11-4-1 15,2 2-1-15,2 6-2 16,-1 1 1-16,0 5 1 16,2 5 1-16,-1 6 2 0,2 1-1 15,-2 2 1-15,2 1 1 16,-1 2-1-1,1-3-6-15,-1-3-14 16,-2-5-20-16,5-1-49 16,-7-6 4-16,2-7-1 0,0-19 85 15</inkml:trace>
  <inkml:trace contextRef="#ctx0" brushRef="#br0" timeOffset="170125.3388">9428 13299 18 0,'14'21'22'0,"-14"-21"-13"16,0 0 35-16,-22-2-65 16,22 2 2-16,-21-3 6 0,8 0 14 15,-2 6 21-15,-3-3 37 16,5 4 14-16,-2 2-37 15,2 1-19-15,0-1-3 16,13-6-3-16,-21 16 1 16,21-16-2-16,-9 20-1 15,9-20-4-15,4 24-4 16,3-9 0-16,-7-15-3 16,26 26 1-16,-7-12 0 15,4 1 1-15,3-1-1 16,3-2 2-16,1-1 0 15,4-2-2-15,-3 2 1 16,1-5 0-16,-3 3 0 0,-2-3 0 16,-4-1 0-16,-4 1-4 15,-2 0-6-15,-17-6-9 16,21 10-25-16,-21-10-38 16,0 0 0-16,0 0 17 15</inkml:trace>
  <inkml:trace contextRef="#ctx0" brushRef="#br0" timeOffset="170589.2718">9703 12595 16 0,'13'-2'83'15,"3"1"-2"-15,-3-1-1 16,-13 2-71-16,30 6-6 16,-7 4-2-16,1 8 1 15,4 5-2-15,3 8 2 16,-1 10-3-16,3 1 1 15,-1 5-4-15,1 2 1 0,-3 2-2 16,-2-4 1-16,-5 2 2 16,-6-2 0-1,-2-3 3-15,-8 1 1 16,-3 0 5-16,-7-2 2 0,-1 0-1 16,-8-1 2-16,1-1-1 15,-5-4 0-15,3-2-1 16,-3-5-1-16,2-4-4 15,2-6-3-15,1-2-9 16,3-4-21-16,8-14-56 16,-15 7-1-16,15-7-3 15,-15-8 64-15</inkml:trace>
  <inkml:trace contextRef="#ctx0" brushRef="#br0" timeOffset="172788.6885">10638 13162 1 0,'9'-15'73'15,"-2"-5"12"-15,0 4-2 0,-1-4-62 16,0 1-7-16,-2 0-1 15,2 4-1-15,-3-1 0 16,-3 16 0-16,6-18 1 16,-6 18-2-16,0 0-3 15,0 0-2-15,7 16-2 16,-1 2-2-16,2 6-2 16,4 9-1-16,2 12-1 0,3 8 1 15,2 11 1-15,0 2-1 16,3 5-2-1,-5 4 5-15,0-1-4 16,-2-4 2-16,-2-6-1 16,-6-5 1-16,0-10-2 0,-4-4 3 15,-2-11-2-15,-1-8-5 16,-1-8-1-16,1-18-7 16,0 0-9-16,-16-13-14 15,6-16-52-15,-10-25-7 16,-3-12 10-16,-8-21 86 15</inkml:trace>
  <inkml:trace contextRef="#ctx0" brushRef="#br0" timeOffset="173006.1545">10484 12723 72 0,'-6'-23'101'15,"6"4"-2"-15,-1-2-3 16,8-4-70-16,0 2-20 15,9-2-6-15,3 2 0 16,5 0-2-16,6 2 0 16,2 5-4-16,6 7-2 15,-1 5-2-15,2 8-8 16,-3 6-11-16,6 13-20 16,-10 2-41-16,7 11-2 15,-7 1 4-15</inkml:trace>
  <inkml:trace contextRef="#ctx0" brushRef="#br0" timeOffset="174189.3218">10967 13100 66 0,'0'0'97'15,"0"0"-5"-15,0 0-1 16,0 0-74-16,-3-16-14 15,3 16-2-15,0 0-4 16,0 0-1-16,0 0-1 16,0 0 3-16,19 8-1 15,-12 7 1-15,3 1-2 16,2 8 1-16,2 1 2 0,2 2 1 16,0 2 0-16,1-2 0 15,-1-3 1-15,2-7-1 16,-3-3 1-16,0-6-1 15,-2-7 1-15,0-7-2 16,0-7 1-16,-2-7 1 16,2-2-1-16,0-2 1 15,0-5-1-15,0 0 0 16,0-1 0-16,2 1 1 16,-2 3 0-16,1 7 1 15,2 2-2-15,-3 4-1 16,0 4-2-16,-13 9-1 15,23 2-1-15,-23-2-1 0,22 20 1 16,-14-4-2-16,0 4 3 16,0 5 1-16,1 2 2 15,1 3 3-15,2 1-1 16,-1-1 2-16,1-4-1 16,-1 1 2-16,1-5 0 15,-2-5 0-15,-2-4 0 16,-8-13-1-16,15 9 0 15,-15-9-1-15,13-9 0 16,-9-4 0-16,1-4-1 16,0-8-1-16,1 1 2 15,-2-6 0-15,1-2 0 0,-1-1 2 16,2 2 1-16,0 4-2 16,1 4 1-1,0 5-1-15,2 5-1 16,-9 13-2-16,17-5-2 0,-17 5-3 15,25 17-2-15,-11-4 2 16,0 1-2-16,5 7 2 16,0 2 1-16,4 0 1 15,3 1 2-15,0-2 2 16,3-3 1-16,0 0 0 16,1-4 1-16,2-5 0 15,-2-7 1-15,0-6-1 16,-1-4 1-16,-1-6-2 0,-4-7 1 15,-2-4 0-15,-2-7-2 16,-3-3 1 0,-4-8-1-16,-6-4 0 15,-2-11-1-15,-4-8 1 0,-5-5 0 16,-2-10-1-16,-4-3 2 16,-3-1-3-16,0 5 2 15,0 4-2-15,-1 13 2 16,-1 13-2-16,1 11 1 15,1 13-1-15,0 12 1 16,0 11-1-16,13 2-2 16,-22 17-1-16,11 3-1 0,3 12-1 15,1 5-1-15,6 12-1 16,1 8-1 0,6 6 2-16,2 2 1 15,5 3 2-15,6-2 1 0,3-9 0 16,1-4 1-16,5-4 2 15,3-6 1-15,-1-5 1 16,2-4 1-16,-2-3 1 16,-1-1-1-16,-2 3 1 15,-1-5-1-15,-8-2 1 16,-5-2-3-16,-5 1 1 16,-3-5-2-16,-8 1-1 15,-4-3-1-15,-5-5-4 0,-8-5-8 16,-8-2-19-1,-13-16-49-15,-8-6-3 16,-15-11-2-16,-7-8 68 16</inkml:trace>
  <inkml:trace contextRef="#ctx0" brushRef="#br0" timeOffset="174327.7981">11230 12762 85 0,'-19'4'96'15,"3"-1"-11"-15,16-3-16 16,0 0-116-16,-11-30-44 0,15 7-6 16,-1-10 1-1</inkml:trace>
  <inkml:trace contextRef="#ctx0" brushRef="#br0" timeOffset="174524.6185">11420 12061 114 0,'9'-13'108'0,"-9"13"-1"16,0 0-5-16,0 0-91 15,0 0-14-15,4 14-11 16,-11 6-6-16,0 12-10 16,-9 7-19-16,6 20-50 15,-13 11-3-15,-2 7 1 16,-7 1 78-16</inkml:trace>
  <inkml:trace contextRef="#ctx0" brushRef="#br0" timeOffset="177008.089">12811 12896 9 0,'0'0'96'16,"0"0"-2"-16,-14 5 1 15,14-5-56-15,-6-18-23 16,6 18-7-16,-6-16-2 15,6 16-4-15,-6-15 0 0,6 15 1 16,-1-18-3-16,1 18 0 16,3-24-1-1,0 11 1-15,1 0-1 0,-4 13 1 16,10-23-3-16,-10 23 2 16,12-13-2-16,-12 13 1 15,13 4-1-15,-13-4-1 16,11 22 1-16,-5-7-1 15,1 4 2-15,-1 4-1 16,1 0 2-16,0 3 0 16,1-1 1-16,-1 2 0 15,-1-1 1-15,1-1-1 0,0 1 0 16,0-2 1-16,2-1 0 16,0 0 0-16,4-4 1 15,1-1-1 1,0-3 1-16,2-4-2 0,0-4 2 15,0-2-1-15,1-3 1 16,-1-2-2-16,-16 0 0 16,25-6 1-16,-25 6-2 15,21-16 1-15,-12 3-1 16,-2-3 1-16,-1-2-2 16,0-8 1-16,-3-5 0 15,0-3-2-15,-3-4 0 0,0-4-1 16,-2-2 2-16,-1-1-1 15,-1 5 1-15,-2 2 0 16,0 3 2 0,-1 7 1-16,0 4 0 15,-2 10 1-15,9 14 0 0,-17-14-1 16,17 14-1-16,-16-5 0 16,16 5-4-16,0 0-1 15,-16 25-2-15,13-9 1 16,5 7-1-16,1 6 0 15,2 5 1-15,3 2-1 16,3 3 4-16,1-1-5 16,4 1-1-16,1-6-9 0,5-1-11 15,-2-11-15-15,9 5-31 16,-5-13-12 0,8 0 1-16,-3-7 79 15</inkml:trace>
  <inkml:trace contextRef="#ctx0" brushRef="#br0" timeOffset="177541.9735">13293 13388 1 0,'-9'23'34'0,"4"-5"36"16,5-18-1-1,0 0-41-15,0 0-20 16,5 13 0-16,-5-13 0 0,19-3 3 16,-6-3-2-16,4-1 0 15,4-6-2-15,2-3-2 16,0-3-2-16,1-3 0 16,-2-3 1-16,0-3 1 15,-5-1 1-15,-4 2-1 16,-3-3 0-16,-3 2-1 15,-4-1 0-15,-1 3-1 16,-5 3 0-16,0 4-2 16,-3 2 2-16,6 17 0 15,-12-17 0-15,12 17 3 16,-15-3-4-16,15 3 1 16,-15 13-1-16,15-13-1 0,-11 24-2 15,5-9 0-15,4 4 0 16,1 4-1-16,4 6 0 15,-2 1 1-15,4 5 0 16,0 1 1-16,3 4-1 16,-1 2 1-16,1-3-1 15,1 1 0-15,0-1-3 16,-1-4 5-16,1-3-5 16,-2-7-1-16,1 3-9 15,-4-11-15-15,6 6-53 16,-10-23-1-16,7 16 1 15,-7-16 61-15</inkml:trace>
  <inkml:trace contextRef="#ctx0" brushRef="#br0" timeOffset="177940.972">13736 13346 31 0,'0'0'76'15,"0"0"-12"-15,0 0 0 0,0 0-40 16,0 0-36 0,-14-4 1-16,14 4 0 15,-26-6 10-15,10 8 13 16,-5-1 9-16,6 6-1 0,-6-1-9 16,4 3-3-16,-2-1-2 15,3 4 1-15,1 0-1 16,2 2 2-16,3 0-2 15,2 2-1-15,4 0-1 16,5 0-3-16,4 3 0 16,3-3 0-16,7 1 0 15,4-3 1-15,5 1-2 16,5-2 4-16,4-2-4 16,5-1 3-16,-2-1-3 15,1-2 2-15,-1-1-5 16,-2-2-4-16,-3 2-20 15,-6-7-34-15,2 9-25 0,-8-6-3 16,0 1 10-16</inkml:trace>
  <inkml:trace contextRef="#ctx0" brushRef="#br0" timeOffset="181261.2045">14452 12031 62 0,'0'0'84'0,"10"21"0"16,-9-6-45-1,3 8-21-15,2 1-6 0,1 8-1 16,4 3 0-16,3 6 0 16,-1 4-1-16,4 9 1 15,-1 5-5-15,4 1 2 16,-1 5-3-16,1 0 1 15,-1 0-3-15,1-6-1 16,2-4 0-16,0-12-1 16,1-9 3-16,1-7-2 0,2-11 2 15,-1-8-2 1,1-9 3-16,1-11-1 16,-1-6 0-16,0-7 2 15,-3-9-1-15,-3-5-1 0,-4-9 0 16,1-4-1-16,-6-4 0 15,-3 1-1-15,-2-4 2 16,-5 0-5-16,1 1 0 16,-4 0-2-16,0 3 0 15,-3 5 2-15,1 4-3 16,-3 4 3-16,-1 7-3 16,0 6 2-16,-2 6 1 15,-3 6 0-15,13 17 2 0,-26-16-4 16,13 18 1-1,13-2 0-15,-23 13-5 16,14 4 5-16,3 5-6 16,1 8 4-16,3 4-3 0,2 7 2 15,-1 6 3-15,5 4 0 16,0 8 4-16,1 0-2 16,2 3 2-16,3 0 1 15,1-1 0-15,2-3 2 16,3-2-4-16,-1-3 0 15,1-11 1-15,-1-7-1 0,1-8 2 16,0-8-3 0,-3-7 3-16,0-7-2 15,-13-5 3-15,23-13-1 16,-13-1-2-16,2-6 4 16,-3-3-3-16,2-2 1 0,-2 1-2 15,1-1 2-15,0-2-1 16,-1 8 0-16,1 2 1 15,0 4-4-15,-10 13 1 16,20-13-2-16,-20 13-1 16,19 0-1-16,-19 0-2 15,20 14 2-15,-10 0-2 16,0 1 4-16,2 5-2 16,-1 0 1-16,2 2 5 15,2-2-3-15,1 0 4 16,2-4-2-16,0-1 3 15,2 0-3-15,0-6 3 16,2 0-1-16,-1-5-1 0,4-1 0 16,-3-3 0-16,1-3-1 15,0-8-2-15,-2-2 2 16,1-3-3-16,-5-6 4 16,1-1-5-16,-7-3 6 15,-2-4-4-15,-5-1 2 16,-4 1 1-16,-3-2-3 15,-1-1 4-15,-3 3-4 16,-2 0 3-16,2 6-2 16,-2 3 0-16,2 6 0 15,7 15 0-15,-12-13 0 16,12 13-2-16,0 0 1 0,-15 13-1 16,15-13 0-16,-9 28-2 15,6-12 0-15,2 5-1 16,1 2 2-16,1 6-1 15,0 0 3-15,5 3-2 16,1 0 4-16,4 2-2 16,-1-2 1-16,3-2 2 15,1-1-3-15,2-7 5 16,3-3-3-16,2-6 3 16,2-5-4-16,3-6 2 15,2-7-1-15,-1-6 0 16,1-7 4-16,0-2-7 15,-2-6 4-15,-2-3-1 0,-3-4 2 16,-2-3-1-16,-3 7 1 16,-3 0 1-16,-3 5-3 15,-1 5 5-15,-2 6-3 16,-7 13 0-16,0 0 0 16,0 0-2-16,0 0 0 15,0 0-3-15,14 15-1 16,-9-2 0-16,-1 1-1 15,4 3-2-15,3 1 1 16,3 2-1-16,3-1 2 16,5-2-2-16,3-3 4 15,8-5-4-15,1-6 3 0,5-3 1 16,0-6 1-16,0-8 3 16,0-2 0-16,-6-4 3 15,-2-2-1-15,-11-1 4 16,-6-2-4-16,-7-2 4 15,-7 4-4-15,-8 0 1 16,-8 1-1-16,-6 3-1 16,-7 5-2-16,-5 2-2 15,-5 7-5-15,-2 5-13 16,-6-2-23-16,2 14-50 16,-7-4-3-16,3 5 0 15,-3-7 3-15</inkml:trace>
  <inkml:trace contextRef="#ctx0" brushRef="#br0" timeOffset="185761.8893">14436 12499 30 0,'0'0'82'0,"14"-8"3"16,-14 8-23-16,0 0-36 0,7-16-4 15,-7 16-1-15,0 0-1 16,0 0-2-16,0 0-2 16,0 0-3-16,0 0-4 15,0 0-1-15,0 0-1 16,15-10-3-16,-15 10-1 15,0 0 1-15,17-10-2 16,-17 10-1-16,23-13-2 16,-4 4 1-16,1 0-1 15,3-1-1-15,3 0-4 16,2 0-7-16,3 3-15 16,1-6-29-16,10 6-34 0,0-5-4 15,11 2-2-15</inkml:trace>
  <inkml:trace contextRef="#ctx0" brushRef="#br0" timeOffset="186617.0622">17610 11697 28 0,'0'0'76'0,"0"0"-1"0,0 0-3 16,-7-13-48 0,7 13-13-16,-15-1-2 15,15 1 3-15,-18 11-2 16,5 1 1-16,1 5-1 0,1 8-1 16,-2 4-2-16,1 7-8 15,2 4 4-15,0 8-4 16,1 6 2-16,3 0-2 15,4 2 3-15,-1-1-2 16,4 0 3-16,1-6 2 16,3 1-2-16,4-6 1 15,2-3 1-15,5-2-1 16,3-4-2-16,6-3 1 16,1-3-2-16,5-3 1 15,1-3-1-15,1-5-1 16,3-2 0-16,-2-1-1 15,-4-4 2-15,-4-1-3 0,-5-1 1 16,-2 0-4-16,-3-3-2 16,-16-6-6-16,16 13-1 15,-16-13-16-15,0 0-26 16,0 0-30-16,0 0 2 16,0 0 2-16</inkml:trace>
  <inkml:trace contextRef="#ctx0" brushRef="#br0" timeOffset="187044.8043">18212 12160 48 0,'8'-18'86'16,"-8"18"-4"-16,0 0-28 16,0 0-12-16,0 0-9 15,0 0-7-15,-16 1-9 16,16-1-5-16,-8 17-5 16,4-4 0-16,-1 5-5 15,1 0-1-15,0 6-1 16,-4 1 0-16,3 9 1 0,-4-1 1 15,0 4 1-15,2 1-1 16,-2-1 0-16,1 2 0 16,-1-1 1-16,2-3-3 15,0-5 0-15,1-6-3 16,3-2-3-16,-1-8-4 16,4-14-8-16,0 0-8 15,0 0-16-15,0 0-47 16,-5-23 0-16,2-8 1 15,3-5 28-15</inkml:trace>
  <inkml:trace contextRef="#ctx0" brushRef="#br0" timeOffset="187330.0228">18039 12087 134 0,'0'0'99'0,"0"0"-2"16,0 0-5-16,4 13-83 15,-4-13-5-15,0 0-4 16,4 20 0-16,1-7 0 16,0 3 1-16,1 7 0 15,3 3 1-15,2 3-1 16,4 4-1-16,1 3 0 16,1 3-2-16,2 1-3 0,-1 1-3 15,3-4-2-15,-4-5-4 16,0 1-4-16,-4-7-7 15,2-4-9 1,-15-22-11-16,14 23-19 0,-14-23-20 16,0 0 1-16,-14-23 36 15</inkml:trace>
  <inkml:trace contextRef="#ctx0" brushRef="#br0" timeOffset="187689.9401">17984 12348 122 0,'-15'-3'93'0,"15"3"0"0,0 0-3 16,-13-7-77-16,13 7-9 15,0 0 0 1,15-7-1-16,-15 7 0 16,21-2-2-16,-8 1 1 0,2 1-2 15,2-2-1-15,3 4 0 16,1-1 0-16,3-1-1 15,2 3 1-15,0-3 1 16,-1 0-1-16,0 2 2 16,-1-1 0-16,-1-1-1 15,-2-1 0-15,-3 3 2 16,-3-2-1-16,-15 0 2 0,21 5-1 16,-21-5 0-16,0 0 0 15,0 0-3 1,0 0-4-16,0 0-9 15,0 0-17-15,10 13-33 0,-10-13-28 16,0 0-1-16,-13-6-4 16</inkml:trace>
  <inkml:trace contextRef="#ctx0" brushRef="#br0" timeOffset="189060.8825">18516 11728 57 0,'0'0'91'0,"-14"-3"-1"16,14 3-1-16,0 0-48 16,0 0-22-16,0 0-5 0,0 0 0 15,0 0-3-15,0 0-4 16,17 4-1-16,-17-4-1 15,17 14-4-15,-7-1-2 16,6 5-1-16,2 3-2 16,2 5 0-16,1 3 0 15,1 3-5-15,0 1 4 16,-3 7-3-16,-1 4 1 16,-3 3 2-16,-4 1 1 15,-2 3 0-15,-5 0 4 16,-1 3 3-16,-4 4-3 15,-4-5 4-15,0 0 1 0,-6-1-2 16,1-1 1-16,-4-1-3 16,-3-2 3-16,-1-1-2 15,-3-3-1-15,0-5 2 16,0-5-3 0,1-3 2-16,1-5-1 0,2-6 2 15,2-3-9-15,4-4-3 16,11-13-11-16,-13 16-17 15,13-16-44-15,0 0-8 16,0 0-3-16,0-13 3 16</inkml:trace>
  <inkml:trace contextRef="#ctx0" brushRef="#br0" timeOffset="190464.5304">19111 12282 111 0,'0'0'92'0,"0"0"-3"15,0 0-28-15,0 0-47 0,0 0-6 16,-13-6-3 0,13 6 1-16,0 0-1 15,-16 0-3-15,16 0 3 16,0 0-1-16,-16 8-1 0,16-8-1 16,-13 16 2-16,13-16-2 15,-13 22 1-15,6-9-1 16,1 1-1-16,2 4 0 15,-1 2 0-15,2 3-1 16,3-3 1-16,2 5-1 16,2-2 0-16,0 0 2 15,4-3-1-15,2-1-1 16,1-5 0-16,4-2 1 16,-1-4-1-16,2-2 0 15,1-3-2-15,2-4 0 16,-2-2 1-16,2-4 0 0,-1-4 1 15,-3-3-1-15,-2-5-1 16,0-4 2-16,-1-4 1 16,-2-2-1-16,0 2 1 15,-3-1-2-15,1 4 0 16,-4 2 1-16,2 5 1 16,-6 17 1-16,4-19-2 15,-4 19 2-15,0 0 0 16,0 0 1-16,0 0-2 15,0 0 0-15,0 0-4 16,-1 17-1-16,1-17 2 16,2 18-2-16,-2-18 1 15,8 25-1-15,-3-7 2 0,1 3 0 16,1 1 4-16,3 4-1 16,1-1 0-16,0-2 1 15,1-3-1-15,1-1-1 16,1-5-2-16,2-5 0 15,1-4-4-15,-1-2 2 16,0-3-2-16,-2-4 2 16,-1-3-2-16,-13 7 2 15,21-23 3-15,-16 7 1 16,1-1 1-16,-3-2 0 16,1 0 3-16,1 0-2 15,-2 1 2-15,-1 3 1 0,3 1-1 16,-5 14 2-16,6-19-1 15,-6 19-1-15,0 0-3 16,0 0-1-16,0 0-5 16,0 0-2-16,0 0-2 15,13 11 0-15,-13-11-2 16,5 22 0-16,0-9 3 16,2 3 1-16,3-2 4 15,3 4 2-15,4-2 2 16,2-3 0-16,3-3 0 15,7-2 0-15,1-6 1 16,4-5 0-16,1-3-1 16,-2-7 1-16,0-3-1 0,-2-4 2 15,-5-2-1-15,-8-1 4 16,-5 2-2-16,-5 0 1 16,-5 1 1-16,-5 3-1 15,-4 4 0-15,6 13-2 16,-14-19 1-16,14 19-3 15,-17-6 1-15,17 6-5 16,-16 6 0-16,16-6 1 16,-15 19-2-16,7-3 0 15,0 3 0-15,1 2 1 16,0 2-3-16,1 0 2 16,2-2-2-16,4-3 0 0,1-3-1 15,-1-15 1-15,13 10-1 16,-13-10 2-1,22-16 3-15,-10 0 2 0,2-4 4 16,-3 0 2 0,2 1 2-16,-2 0 1 0,-1 3 3 15,-3 2-1-15,-7 14-2 16,13-13-2-16,-13 13-3 16,0 0-2-16,0 0-4 15,17 24 1-15,-12-9-5 16,2 7-1-16,0-1-3 15,3 4-5-15,-1-4-8 16,4 4-17-16,-8-11-43 0,8 1-2 16,-13-15-1-16,19-3 44 15</inkml:trace>
  <inkml:trace contextRef="#ctx0" brushRef="#br0" timeOffset="190729.6449">19572 11917 93 0,'-18'-9'98'0,"5"-3"3"16,10-2-7-16,3 14-68 16,4-33-23-16,5 14-6 0,2-1 4 15,5 2-6 1,3 5-6-16,1 12-8 15,0 7-4-15,0 13-9 0,-4 7 1 16,0 14-4-16,-7 6-9 16,-1 12-25-16,-8 1-7 15,2 0 9-15,-5-5 67 16</inkml:trace>
  <inkml:trace contextRef="#ctx0" brushRef="#br0" timeOffset="192580.3716">20770 12098 131 0,'0'0'92'15,"-16"6"-3"-15,16-6-41 16,-23-9-43-16,23 9-3 16,-19-1 1-16,19 1 1 15,-20 9-1-15,20-9-1 16,-19 24 0-16,11-2-2 15,-1 1-1-15,2 4 0 0,2 2-2 16,2 1 0-16,5-1 1 16,2 0-3-16,3-3 0 15,6-4-1-15,2-5 0 16,2-2-1-16,2-10 1 16,3-3 3-16,1-8 0 15,0-8 4-15,0-7 0 16,-3-9 3-16,-3-9-1 0,-2-8 3 15,-4-8-1 1,-5-7 3-16,-3-5 0 16,-4-5 0-16,-2-3-2 15,-3 0 1-15,0 0-3 0,-3 4 2 16,1 11-3-16,-1 6-2 16,0 8-2-16,-1 7 1 15,0 12-2-15,0 5 2 16,10 22-2-16,-17-17-1 15,17 17-2-15,-13-2-2 16,13 2-2-16,-7 22-1 16,4 0 1-16,1 9 0 15,1 7 3-15,1 10 0 16,0 6 6-16,3 6-3 16,-2 2 9-16,5 7-5 15,1-3 3-15,3-1-3 16,3 0 1-16,5-6-1 0,2 0 0 15,4-4 3-15,7-1-6 16,2-7 5-16,3-1 0 16,1-5-1-16,2-5 1 15,2-6-1-15,-2-5 0 16,-2-9-1-16,-4-5 3 16,-1-11-1-16,-3-7-1 15,-6-9 1-15,-1-6 1 16,-6-8 0-16,-1-7-1 15,-3-8 1-15,0-6-2 16,-2-5 0-16,0-3-1 16,-3-2 5-16,-1 1-5 0,1 3 2 15,-4 4 0-15,-3 5 1 16,-2 7-3-16,-2 2 1 16,-2 7 1-16,1 4-5 15,-1 5 1-15,-3 2-3 16,0 3 0-16,9 18-2 15,-14-18 2-15,14 18-2 16,-17 1-3-16,17-1 1 16,-22 28 0-16,12-4 2 15,-2 2-1-15,4 4 0 16,-1 6 2-16,3 6-1 16,5 4 4-16,1-1 0 15,6 1 1-15,1 0 0 0,4 2 2 16,2-2 2-16,5-2-2 15,0-10 0 1,4-1 2-16,0-5-2 16,2-7 2-16,1-5-3 0,-1-6 1 15,-1-7 0-15,1-1 1 16,-6-4 1-16,0-5-2 16,-3-3 3-16,-3-3-2 15,-2-3 2-15,-1-1-1 16,-3-1 1-16,-1-2-2 15,1 2 0-15,-3 0 0 16,1 2 0-16,-4 16 1 0,8-18-1 16,-8 18 1-16,0 0-1 15,0 0 0-15,0 0-2 16,15 2-1-16,-15-2-1 16,9 16 0-16,-9-16 1 15,16 21-2-15,-5-7-1 16,5-2 1-16,2 1 2 15,2-3-1-15,3 0 2 16,3-3-2-16,-2-1-2 16,4-5 2-16,-1-4-2 15,-2-3 2-15,-1-4 1 16,-3-1 1-16,-4-8 2 16,-4 2 1-16,-5-3 1 0,-2 2 1 15,-3-1 3 1,-3 4-2-16,-1 0 1 15,1 15-1-15,-5-16-2 16,5 16-1-16,0 0 2 0,0 0-4 16,0 0-3-16,0 0-4 15,-4 16-3-15,7-3 1 16,1 6-3-16,1 1 1 16,3 5-5-16,-1 8 4 15,4 10-1-15,-1 6 7 16,3 7-2-16,-2 4 1 15,2 5-1-15,-1 4 3 0,1 9-1 16,-5 0 0 0,2-3 1-16,-2 1-3 15,-4-2 2-15,-4-2 1 16,-4-1 1-16,-5-7-3 0,-7-4 4 16,-4-10-1-16,-7-8 1 15,-4-10 3-15,-2-11 1 16,-3-12 2-16,-4-15 2 15,-1-15 4-15,-1-14 0 16,5-10 0-16,1-10 3 16,5-7-3-16,7-5-2 15,7-3-1-15,8 2 0 16,13 6-5-16,9 6 1 16,9 6-1-16,8 5-3 15,8 6-2-15,6 4-3 16,5 7-4-16,3 2-8 15,-4 0-7-15,1 1-15 0,-4-7-13 16,1 3-29-16,-14 1 0 16,-5-6 60-16</inkml:trace>
  <inkml:trace contextRef="#ctx0" brushRef="#br0" timeOffset="192812.5352">21960 11400 106 0,'0'0'96'0,"-17"1"-4"16,17-1-5-16,-7 15-72 16,7-15-27-16,-10 16-4 15,0 2-2-15,-2 14-5 16,-7 9-8-16,2 15-10 15,-9 2-16-15,1 14-26 16,-3-3 3-16,-1-1 46 16</inkml:trace>
  <inkml:trace contextRef="#ctx0" brushRef="#br0" timeOffset="193151.3371">20569 11837 168 0,'0'0'99'0,"13"15"0"16,2-18-24-16,8-4-70 0,9-2-4 15,4 0-3-15,8 1 0 16,5-3-6-16,8 6-8 16,-1-3-12-16,9 10-28 15,-3-8-37-15,14 5-2 16,1-8-3-16</inkml:trace>
  <inkml:trace contextRef="#ctx0" brushRef="#br0" timeOffset="193665.1467">22706 12155 88 0,'6'15'87'0,"-6"-15"-2"16,0 0-41-16,6-13-36 15,-6 13 0-15,4-24 0 16,-2 5 3-16,0-4 0 0,-2-4-2 16,0-1 0-16,0-2-2 15,0 0 0-15,0 1-1 16,0 0-1 0,0 4-1-16,0 7 2 0,3 5 0 15,-3 13-4-15,6-16 0 16,-6 16-2-16,0 0-1 15,0 0-2-15,0 0-2 16,6 14-1-16,-5-1-5 16,1 3 3-16,-2 7-4 15,1 3 1-15,2 4-4 16,-2 4-2-16,4 3-4 16,-5 1-5-16,3 4-12 15,-8-6-37-15,4 0-8 0,-6-3 3 16,-1-4 80-1</inkml:trace>
  <inkml:trace contextRef="#ctx0" brushRef="#br0" timeOffset="193819.0752">22633 12341 113 0,'0'0'97'16,"0"0"-1"-16,0 0-30 16,0 0-39-16,23-3-10 15,-23 3-8-15,26 0-5 16,-10 0-8-16,1-2-11 15,6 5-18-15,-1-4-37 0,9 5-26 16,-3-5-3 0,3-1-1-16</inkml:trace>
  <inkml:trace contextRef="#ctx0" brushRef="#br1" timeOffset="203451.8059">5038 14403 24 0,'0'0'98'16,"-14"4"-6"-16,14-4-1 16,-14 13-72-16,14-13-23 15,0 0 0-15,-12 27 0 16,12-4-2-16,1 8 0 16,8 8 1-16,-2 10 0 15,8 8 2-15,-1 16 1 16,5 3 1-16,0 8 0 15,2 9 0-15,-2 4-1 16,-2 1 0-16,1 2 0 0,-1-1-1 16,-2-5 2-16,0-4-2 15,1-4 1-15,-1-5 0 16,2-12 2-16,-1-5-3 16,-2-7 5-16,1-6 2 15,-2-6-2-15,-2-8 1 16,-1-9-1-16,-2-10 4 15,-3-2-4-15,1-3 6 16,-6-13-8-16,0 0 2 16,0 0-2-16,0 0 3 15,13 10-1-15,-13-10-2 16,0 0 1-16,0 0-2 0,0 0 1 16,13 5-1-16,-13-5 2 15,15 3-4-15,-15-3 3 16,27-3-1-16,-7 0 2 15,5 1-4-15,2-1 4 16,8 1-3-16,4-1 3 16,1 0 2-16,5 1-4 15,0-2-1-15,-1 1 2 16,1 3 0-16,-2 2-1 16,-5-2 6-16,-2 4-6 15,-3-1 1-15,-6 0 0 16,1 1-6-16,-9-4-8 15,1 3-13-15,-20-3-34 0,19-7-28 16,-19 7 1-16,-6-29 79 16</inkml:trace>
  <inkml:trace contextRef="#ctx0" brushRef="#br1" timeOffset="203785.5803">5036 14411 65 0,'0'0'104'15,"0"0"-6"-15,0 0-6 16,0 0-93-16,0 0-7 16,15-8 1-16,1 3-1 15,12 4 1-15,3-2 0 16,11 3-1-16,3-2-2 16,10 2 0-16,-5 3-3 15,5 6-10-15,-3 0-18 16,7 8-44-16,-10 2 0 0,-1 4 40 15</inkml:trace>
  <inkml:trace contextRef="#ctx0" brushRef="#br1" timeOffset="204186.3453">6115 14877 1 0,'0'0'90'16,"-15"10"1"-16,15-10-6 16,-20-3-64-16,20 3-17 0,-13 5 0 15,13-5-4-15,-7 24 2 16,6 2-2-16,5 7 0 15,5 18 0-15,1 5-3 16,4 14 3-16,5 9-2 16,1 6 2-16,2-1-4 15,-2 1 4-15,-1-3-3 16,-4-8 4-16,0-7-1 16,-4-7-2-16,-3-16-3 15,-1-5-8-15,-3-13-9 16,3-7-14-16,-7-19-15 15,0 0-34-15,5-20 13 16,-7-13 72-16</inkml:trace>
  <inkml:trace contextRef="#ctx0" brushRef="#br1" timeOffset="204703.0956">6123 14960 58 0,'-1'-21'91'15,"1"21"-1"-15,0 0-43 16,0 0-34-16,0 0-11 0,14-4-3 16,1 18-5-1,2 1-2-15,8 12-1 16,5 5 4-16,8 14 2 16,3 9 1-16,6 4 3 0,3 8-2 15,-1 0 4-15,2 5-2 16,-1-1 1-16,-2-2-2 15,-2-7 2-15,0-5 1 16,-6-5 1-16,-1-8 0 16,-1-8 0-16,-5-7 1 15,-4-10 0-15,-3-9 1 16,-4-10-2-16,-5-6 0 16,-7-7-1-16,-3-8 0 15,-4-12 1-15,-4-9-3 16,-4-9 2-16,-2-9-4 15,-2-17 2-15,2-11 1 16,0-14-1-16,4-5 1 0,5-6 0 16,3 7-1-16,4 0-1 15,4 11 4-15,3 11-3 16,0 14 0-16,1 13-1 16,-4 14 1-16,0 11-2 15,-4 6 1-15,1 9-4 16,-10 17-6-16,8-16-9 15,-8 16-14-15,0 0-25 16,3 13-30-16,-1 5-3 16,-1 6 53-16</inkml:trace>
  <inkml:trace contextRef="#ctx0" brushRef="#br1" timeOffset="205854.1991">6959 15514 1 0,'0'17'83'0,"0"-17"8"15,3 14-4-15,-3-14-61 16,13-11-29-16,-13 11 0 15,24-9 1-15,-9 8 1 0,2 1-2 16,2-3 3-16,2 0 2 16,3-3 0-16,0-1 1 15,1-6-1 1,-1-2 2-16,1-2-3 0,1-4 2 16,-3-1-1-16,-5-3 0 15,0 2-2-15,-5 5 0 16,-3-1 3-16,-4 3-2 15,-5 3 3-15,-2 0-3 16,1 13 0-16,-12-17-1 16,12 17 2-16,-16-9 0 15,16 9 1-15,-19-1-2 0,19 1 1 16,-15 11 0-16,15-11-2 16,-15 23 2-16,8-10-1 15,3 3 0-15,1 7-1 16,0-6 0-16,4 5 0 15,2 0-1-15,1-4 4 16,4 1-3-16,2 0 3 16,3-2-2-16,3-5 0 15,1 2-1-15,0-7 0 16,2-1 1-16,1-3-1 16,-1 0 2-16,1-4-4 15,-2-4 2-15,-1-1 0 0,-1-5 1 16,0-1-1-16,-2-2 1 15,-1 1-1-15,-1-6-2 16,-4 0 3-16,-1-2 1 16,-1 5-3-1,-2 0 2-15,-2 2-1 0,-1 1 1 16,-1 13 1-16,2-13 0 16,-2 13 0-16,0 0-2 15,0 0-1-15,-3 13 0 16,3-13-2-16,1 23 0 15,1-7-1-15,1-1 1 16,1 3-2-16,0 2 2 16,4 2 3-16,-1-2-1 0,3-3 1 15,0-1 0-15,-10-16 2 16,25 23-1 0,-11-16 1-16,2-1-1 15,1-4 1-15,2-4-1 0,-2-2-2 16,2-3-1-16,0-5 0 15,1-5-1-15,-3-5-3 16,1 0 2-16,-1-4 0 16,-1 0 0-16,-3 2 4 15,-2 2-1-15,-1 5 1 16,-4 3 2-16,-6 14 3 16,12-13-1-16,-12 13 0 15,0 0 0-15,0 0 0 16,3 13-1-16,-3-13 1 15,-2 23-1-15,4-8-1 16,-1 0-1-16,2 4 0 16,1 2 1-16,1 2-1 0,2-1 0 15,1 0-1-15,3-4 0 16,0 0-1-16,3-2 3 16,2-3-1-16,2-5-1 15,0-3-1-15,3-3-1 16,-1-4 2-16,3-6-5 15,-3-3 2-15,3-1-8 16,-4-5-2-16,0 1-7 0,-6-4-7 16,1 1-15-1,-10-7-33-15,1 7-12 16,-8-2 32-16</inkml:trace>
  <inkml:trace contextRef="#ctx0" brushRef="#br1" timeOffset="206141.3493">7385 14906 54 0,'-16'-17'101'15,"11"-1"-7"-15,10 1-9 16,3-4-82-16,2-3-3 0,5 3-4 16,1 2-1-16,4 5-6 15,0 4-5-15,3 7-2 16,-4 4-7-16,3 12-13 16,-7-3-23-16,4 10-22 15,-3-2 8-15,3-2 75 16</inkml:trace>
  <inkml:trace contextRef="#ctx0" brushRef="#br1" timeOffset="206319.9616">7783 14639 77 0,'0'0'92'16,"10"-21"-1"-16,-10 21-43 15,0 0-23-15,0 0-12 16,0 0-16-16,7 20-16 15,-4 6-36-15,-6 4-36 16,2 10-4-16,-9 1 13 16</inkml:trace>
  <inkml:trace contextRef="#ctx0" brushRef="#br1" timeOffset="212539.447">8552 15555 1 0,'0'0'79'0,"0"0"9"15,0 0-7-15,0 0-70 16,0 0-6-16,0 0-4 16,0 0-1-16,0 0 1 15,0 0-1-15,0 0 0 16,20-2 1-16,-20 2 0 0,27-8-1 16,-6 1 0-16,3-2 0 15,4-6 0-15,2-6-1 16,2 0 1-16,1-7-1 15,0-5 0-15,2-7 1 16,-2-4 0-16,-3-5 2 16,-3 2-4-16,-2-7 4 15,-3 1-2-15,-2-3 1 16,-7-2 0-16,-4 5-1 16,-5 2 1-16,-1 5-1 15,-5 4 2-15,-1 6-1 16,-2 6 0-16,-3 5-1 15,0 9 1-15,8 16 1 16,-26-17-1-16,11 14 0 0,1 2 1 16,-2 2-2-16,0 2 2 15,2 4 0-15,-1 3-1 16,15-10-1-16,-21 25 1 16,13-5-1-16,3 6-1 15,0 6 0-15,4 5 1 16,1 5-1-16,3 4 2 15,1 3 1-15,3 3-2 16,2-4-1-16,1 2 1 16,2 1 0-16,2-3-1 15,1-5-2-15,-1-1 0 16,-1-2 0-16,0-5 2 0,0 1 1 16,-2-4-2-16,0-9 2 15,-6-2-1-15,1-1 2 16,-6-20 0-16,10 22-2 15,-10-22 1-15,0 0-1 16,0 0 1-16,16-23-1 16,-10 3 2-16,-2-9-2 15,3-1-1-15,2-6 3 16,-2-1-1-16,0 0 2 16,2 2-3-16,0 4 4 15,-2 6-4-15,3 5 5 16,0 3-3-16,-10 17 1 15,19-16-2-15,-19 16 1 0,22 4-1 16,-22-4 1-16,20 20-3 16,-12-4-1-16,4 4 1 15,-3 5-2 1,2-1 3-16,1 1-4 0,1 4 3 16,0 0-2-16,4-6 4 15,-1 0 0-15,1-2-1 16,1-6 2-16,-1-1-4 15,0-5 4-15,0-6-1 16,-1-3-1-16,0-5-1 16,-3-6-3-16,0-3 2 15,-3-5 0-15,-1-6 2 0,-2 1-2 16,-1-8 0-16,-2-3 6 16,-1 2-2-16,0 3 5 15,-2 0-2-15,1 4 3 16,-1 5-3-16,2 4 3 15,-3 17-2-15,3-14-2 16,-3 14-2-16,0 0 1 16,4 21-4-16,1-2-1 15,-1 1 2-15,2 5-4 16,0-1 3-16,2 5-1 16,1-1 1-16,1-1 0 15,2-4 3-15,-2-3 1 16,-2-1 0-16,1-5-1 0,-9-14 2 15,17 18-2 1,-17-18 1-16,13 6-2 16,-13-6-1-16,0 0 0 15,13-16-2-15,-11 1 1 0,-4 1-1 16,-1-12 1-16,-2-2 0 16,-3-3 3-16,-3-4 0 15,1-2 4-15,-3-1-1 16,1 6 2-16,1 3-2 15,1 9 2-15,2 1-2 16,4 6-2-16,4 13-1 16,2-13-2-16,-2 13-1 0,17 5 0 15,0-2-1-15,2 0 0 16,5 2 0 0,2 1 0-16,6-2 1 15,1-1 0-15,-2-3 1 0,0 3 0 16,-3-1-1-16,-4-4 3 15,-2-1-1-15,-3 3 1 16,-19 0 1-16,18 0 0 16,-18 0 1-16,0 0 0 15,0 0 1-15,0 0-3 16,0 0-1-16,-14 19 2 16,14-19-2-16,-22 19 0 15,9 0 1-15,0 1-5 0,0 6 3 16,-1 3 0-1,4-1 3-15,-2 6-5 16,4-1 6-16,0-1-4 16,7-2 1-16,1-4 1 0,1-2 0 15,5-6-2-15,0-5 2 16,-6-13-2-16,16 11-1 16,-16-11 0-16,20-11 1 15,-11-4 0-15,1-3 1 16,-1-6-1-16,-1 1 0 15,-1-1 3-15,1-2-3 16,-4 0 3-16,-1 3 0 0,1 3 0 16,-2 7-2-1,0 0 2-15,-2 13 0 16,2-15-2-16,-2 15 1 16,0 0-1-16,6 13 0 0,-3 3-1 15,2-3 1-15,-2 9-2 16,3 1 2-16,-2 3-1 15,2 1 0-15,-2 1 3 16,1 0-1-16,-1-3 1 16,0-1-2-16,1-2 2 15,1-3-3-15,-1-5 2 16,-5-14 1-16,13 15-4 16,-13-15 1-16,16-2-1 15,-16 2 1-15,17-18 0 16,-8 0 1-16,0-2-1 15,-2-3 0-15,2-2 0 16,-2-2 0-16,2 0 3 0,-4 2-2 16,1 2 0-16,1 4 1 15,-2 5 1-15,-5 14 0 16,10-18 0-16,-10 18-1 16,0 0 1-16,14 12-1 15,-7 4-1-15,2 0-1 16,1 5 1-16,0 1-1 15,0 4 0-15,2-1 1 16,1 1-2-16,-2-3 1 16,-1-8 1-16,1 4 0 15,-11-19 0-15,20 19-1 16,-20-19 2-16,19-3 0 0,-19 3 0 16,18-27 0-16,-8 8-1 15,-1-6 1-15,0 1 0 16,-1-4-1-16,1 4-1 15,0-1 2-15,-2 5-1 16,0 4 0-16,-7 16 0 16,13-18 0-16,-13 18-1 15,13-2 1-15,-13 2-1 16,15 19 0-16,-7-6 0 16,1 4 0-16,2 2 1 15,1 3-1-15,1-1 2 16,1 1-1-16,1 1 1 15,4-4 0-15,-1 2 0 0,1-5 0 16,3 0 1-16,-1-7 0 16,1-2 0-16,0-8 1 15,1-7-3-15,-3-3 0 16,0-4-3-16,-1-3-5 16,-2-10-7-16,0 7-11 15,-5-14-19-15,2 7-45 16,-8-13 2-16,-1 2 64 15</inkml:trace>
  <inkml:trace contextRef="#ctx0" brushRef="#br1" timeOffset="212810.7345">9648 14622 48 0,'0'0'105'16,"-18"3"-1"-16,18-3-10 15,13-7-91-15,-13 7-12 0,33-16-8 16,-6 7-10-16,14 9-18 15,0-6-46 1,21 8-4-16,6-5 26 16</inkml:trace>
  <inkml:trace contextRef="#ctx0" brushRef="#br1" timeOffset="214226.6861">11067 14391 83 0,'0'0'101'0,"-13"-19"-3"15,13 19-50-15,0 0-45 16,-15-10-7-16,15 10-2 16,-3 23 3-16,5 0-2 15,4 9-2-15,4 8 2 16,3 10-2-16,5 7 3 15,4 11 1-15,1 7 3 16,3 3-2-16,2 6 0 16,-4-2-1-16,4 3 6 15,-3-6-5-15,0-4 5 16,0-5-3-16,-1-14 4 16,1-7-5-16,1-11 5 0,2-12-3 15,-2-11-1-15,3-7 1 16,2-10 1-16,-3-8 0 15,3-4-2-15,-2-7 2 16,1-2 0-16,-1-1 0 16,-3-6-2-16,-2-1 2 15,-4-1-4-15,-1 2 4 16,-3 0-4-16,-4 1 3 16,-5 3-2-16,-4 2 0 15,-3 5 2-15,-5 4 0 16,5 15 0-16,-17-14 1 15,4 11 0-15,-1 4 1 16,-2 5-3-16,0 1 3 0,-1 2-3 16,2 4 1-16,1 6-1 15,4 2-3-15,1 5 1 16,3 3-3-16,2-1 5 16,4 2-5-16,1 0 4 15,1 1-3-15,4-8 2 16,-1-3 0-16,4-6 2 15,-9-14 1-15,23 15-2 16,-9-18 1-16,4-4 0 16,-1-5 0-16,0-5 2 15,2-2 0-15,-3-4-4 16,-2-4 4-16,-1 1-2 0,-2 3 4 16,-3-1-4-16,-1 7 4 15,-2 1-3-15,-5 16 1 16,7-19 0-16,-7 19-2 15,0 0 0-15,13 19-4 16,-7-6 5-16,1 5-5 16,3 5 3-16,0 0-2 15,3 7 3-15,2-3-1 16,0-2 3-16,1-3-1 16,2-1 0-16,0-5 0 15,1-4 0-15,1-5 2 16,5-10 1-16,1-6-3 15,0-5-1-15,0-11 2 0,0-5-3 16,-3-9 2-16,-2-7-2 16,-3-6 1-16,-7-6-1 15,-2-1 3 1,-6-3-2-16,-3-3 2 0,-3 5 0 16,-1 2 2-16,-5 3-1 15,0 6 1-15,-1 6 0 16,0 8 1-16,1 8-2 15,1 9 0-15,1 5 1 16,7 13-4-16,-13-3-1 16,13 3-6-16,-9 25 1 15,9-5-2-15,3 9-1 0,0 4 0 16,3 12-1-16,2 5 3 16,2 7 0-16,3 3 5 15,-3 10 0 1,3-1 0-16,-1-3 3 0,-1-2-5 15,1-8 3-15,-2-7-7 16,0-4-1-16,-4-15-8 16,1-13-3-16,-7-17-15 15,0 0-46-15,-6-20 1 16,-5-12 56-16</inkml:trace>
  <inkml:trace contextRef="#ctx0" brushRef="#br1" timeOffset="214440.6086">12039 14980 12 0,'-21'-20'81'16,"21"20"3"-16,0 0-32 16,0 0-31-1,26-5-9-15,-2 5-4 0,3-4-1 16,5-2-3-16,7 0 0 16,4 1 1-16,2-1 0 15,1 0-5-15,-2 0-3 16,-5 0-5-16,-2 4-12 15,-5-3-14-15,0 8-38 16,-11-7-12-16,1 2 11 16,-22 2 73-16</inkml:trace>
  <inkml:trace contextRef="#ctx0" brushRef="#br1" timeOffset="214690.6671">11896 14902 43 0,'-49'-10'87'16,"3"-11"-2"-16,13 0-34 15,3-5-41-15,5-3-2 16,6-4-2-16,8 0 1 16,6 1-1-16,10 0-3 15,8 5-5-15,6 1-10 0,8 10-22 16,0-1-28-1,11 12-24-15,-3 2-3 16,2 8 69-16</inkml:trace>
  <inkml:trace contextRef="#ctx0" brushRef="#br1" timeOffset="214863.3584">12101 14113 58 0,'0'-21'105'0,"-8"8"-10"16,8 13-5-16,-5 13-88 0,2 5-15 16,3 16-14-16,-4 2-17 15,8 19-46 1,-8 3-7-16,3 8 19 16,-7-1 78-16</inkml:trace>
  <inkml:trace contextRef="#ctx0" brushRef="#br1" timeOffset="215114.2692">11009 14763 46 0,'-23'35'105'0,"8"-9"-5"15,15-26-9-15,0 0-89 0,-2-17-16 16,19 5-1-16,15-2-2 16,7-2-5-16,17 1-12 15,9-6-34-15,18 5-18 16,13-2 0-16,10 5 85 16</inkml:trace>
  <inkml:trace contextRef="#ctx0" brushRef="#br1" timeOffset="217591.5147">13563 15144 1 0,'0'0'80'0,"-2"-23"1"16,2 23-1-16,-10-19-65 16,10 19-9-16,-24-18-3 15,8 12 0-15,-4 1 3 16,-2 7-2-16,-5-1 5 15,-1 7 1-15,-2-1 0 16,1 4-1-16,3 1 1 16,2 5-3-16,2 1-3 0,5 5-1 15,4 0-3-15,5 0-3 16,7 4 1 0,2-1-5-16,8-1 2 15,3-2-1-15,2-7 5 0,6-6-4 16,5-4 4-16,1-9-1 15,4-10-2-15,0-12 4 16,-1-10-2-16,0-11 1 16,-4-7-1-16,-7-9 4 15,-3-9-5-15,-7 2 5 16,-6-3 0-16,-4 8 3 16,-5 4 1-16,-1 8 0 15,-3 10 2-15,1 9-1 16,0 11 1-16,3 8-1 15,7 14 0-15,0 0-4 16,-16-6-4-16,16 6-2 16,-3 29-2-16,3-6-1 0,2 9 0 15,2 5-1-15,2 11 0 16,2 5 2-16,4 8 1 16,2-1 3-16,4 1-2 15,3 1 4-15,4 0 0 16,1-9-3-16,4-8 4 15,0-7-4-15,5-12 6 16,0-12-5-16,-1-8 1 0,0-13-1 16,-4-12-4-16,-3-9 7 15,-2-3-5 1,-5-5 5-16,-4-3-5 16,-6 3 4-16,-1-2 0 0,-4 5 1 15,0 0 2-15,-2 8-1 16,-2 6 0-16,2 5 0 15,-3 14 0-15,4-14-2 16,-4 14-2-16,7 13 0 16,-2 5-1-16,-1 4 1 15,2 5 0-15,0 5 1 16,1 7 1-16,2-3 2 16,-1 2 6-16,2-2-6 15,0-7 4-15,3-1-4 16,2-5 3-16,2-7-5 15,3-8 4-15,2-4-3 16,0-10-3-16,-1-7 4 0,1-4-4 16,0-5 4-16,-7-4-4 15,-2-3 4-15,-2 0-4 16,-6 1 2-16,0 0 0 16,-5 4 0-16,0 1 1 15,-3 2-1-15,1 4 1 16,2 17 0-16,-1-20-2 15,1 20 2-15,0 0-3 16,0 0 0-16,0 0 0 16,6 16-2-16,-1 3-1 15,3 1 1-15,0 3-1 16,4 3 1-16,-1 0 1 0,5 4 2 16,2-4 2-16,0-3-2 15,2-3 4-15,1-2-5 16,-1-7 6-16,2-2-3 15,-1-6-3-15,4-9 1 16,-4-4-5-16,1-6 5 16,-2-7-4-16,-2-3 5 15,-3-3-2-15,0-3 1 16,-5-1 3-16,-3 3 0 16,-3 2-1-16,-1 7 2 15,-1 2-1-15,-1 6 2 16,-1 13-2-16,0 0 0 15,0 0 0-15,0 0-3 0,0 0-1 16,0 13-1-16,2 0 0 16,-1 3-2-16,3 3-1 15,1-2 0-15,2 3 1 16,2 0 2-16,2 3 0 16,1-2 0-16,1-1-3 15,1-7-1-15,1 0-2 16,0-7 0-16,0-2-2 15,-1-7-1-15,-1-6 1 16,-13 9 3-16,19-30 3 16,-13 11 1-16,-3-5 6 15,-5-2 1-15,-4-5 4 0,-1 3 1 16,-4-3 2-16,1 4 1 16,-5 0 1-16,4 3 0 15,-2 4 0 1,4 6-3-16,9 14-2 0,0 0-1 15,-14-10-4-15,14 10-4 16,0 0-4-16,2 13-1 16,-2-13-2-16,16 17 1 15,-3-7 1-15,3 0 1 16,6-1 1-16,2 0 2 16,8-2 3-16,3-3 1 15,4-1-2-15,3-6 1 16,-2-1-1-16,2-5 0 0,-3-2 0 15,-3-1 0 1,-6-1 0-16,-5 1 0 16,-8-1 1-16,-17 13 1 0,17-15 0 15,-17 15 1-15,0 0-1 16,0 0 0-16,-21 4 2 16,8 5 0-16,-3 2-1 15,-2 4 0-15,0 0 1 16,0 1 0-16,0 4-1 15,-1 2 0-15,3 3-1 16,2-1-1-16,3 2-3 16,6 2 2-16,0-1-2 0,7-1 1 15,1-2-2-15,5 1-1 16,7-3 4 0,1-1-6-16,4-5 8 15,3-3-7-15,3-6 3 0,0-1-6 16,3-4 0-16,-3-5-2 15,-2-3-8-15,-5-8-5 16,0 3-17-16,-12-12-40 16,-1 0-5-16,-13-10 2 15,-6-2 58-15</inkml:trace>
  <inkml:trace contextRef="#ctx0" brushRef="#br1" timeOffset="218025.4626">14674 14382 93 0,'0'0'96'16,"-10"-30"-1"-16,18 16-15 16,-6-1-72-16,-89 97-32 15,100-96 2-15,2 8 4 16,-2 3 6-16,3 15-2 15,-2 7 2-15,-1 10 2 16,-6 2-6-16,0 8 2 16,-5 0-6-16,-4 3-3 15,-5-4-9-15,-4-2-5 16,-10-8 8-16,-2-4 16 16,-3-4 15-16,-5-12 9 0,0 0 10 15,-3-14 9-15,2 0 8 16,-3-11 9-16,11-2-4 15,-4-4-11-15,8-2-7 16,1 2-5-16,8 2-4 16,2 3-4-16,5 4-6 15,4 14-10-15,0 0-11 16,16 3-13-16,-6 18-20 16,11 21-40-16,-8 12-4 15,6 19 2-15,-6 4 77 16</inkml:trace>
  <inkml:trace contextRef="#ctx0" brushRef="#br1" timeOffset="218163.8186">14459 15531 5 0,'-2'30'79'0,"-8"-14"3"16,3-3-4-16,7-13-51 16,-16 9-16-16,16-9-12 15,-17-8-23-15,17 8-50 16,-22-31-5-16,5 9-4 15,-8-10 63-15</inkml:trace>
  <inkml:trace contextRef="#ctx0" brushRef="#br1" timeOffset="218425.3194">13230 14873 63 0,'-15'10'100'15,"2"-10"-4"-15,13 0 0 16,0 0-79-16,10-19-10 16,13 3-2-16,12-1-2 15,14 0-7-15,9-1-10 16,18 5-12-16,5-1-29 15,20 11-34-15,-4-1-1 0,12 5-3 16</inkml:trace>
  <inkml:trace contextRef="#ctx0" brushRef="#br1" timeOffset="219624.9275">15685 15198 79 0,'0'0'93'16,"0"0"-8"-16,0 0-2 0,0 0-76 15,12-13-5 1,-12 13-1-16,27-23-1 0,-8 12 2 16,6-3-2-1,3-2 1-15,3-4 1 0,2-6 1 16,1-4-1-16,1-5 0 16,1-5-2-16,-3-7 0 15,-2 1 1-15,-5-3 0 16,-3 0-1-16,-6-3 0 15,-3 2 0-15,-5 1 0 16,-3 1-1-16,-3 3 4 16,-5 5 2-16,-1 5-3 0,-1 5 5 15,-3 8-4-15,1 8 2 16,6 14-2 0,-13-13 3-16,13 13-9 15,0 0 1-15,-13 16-2 0,13-16 0 16,-4 30-3-16,4-8-4 15,0 4 4-15,1 4-2 16,1 6 4-16,1 6-1 16,1 3 3-16,0 2-4 15,2 2 8-15,1 2-1 16,5 2 0-16,-1-2-1 16,2-1 0-16,0-4 2 15,-1-5 0-15,-1-2-3 16,1-6-3-16,-3-11-2 0,-4-7-3 15,-5-15-3 1,0 0-2-16,0 0-2 16,13 0 1-16,-10-15-2 0,4-7 2 15,2-4 2-15,6-1 2 16,2-7 4-16,6 0 3 16,3-4 5-16,3-1 4 15,3 9 6-15,1 0 2 16,0 8 2-16,-3 0 2 15,-2 9-2-15,-5 3-1 16,-5 7-2-16,-3 2-6 0,-15 1-1 16,0 0-1-1,0 0 0-15,0 0 0 16,-15 14-1-16,-2-8 1 16,-3 0 0-16,-3 0 2 0,-2-1 2 15,-2 1-1-15,1 4 2 16,-1-5 1-16,2 3 1 15,2 1-1-15,6 0-1 16,1-4 0-16,16-5-4 16,-15 13 0-16,15-13-3 15,2 13-2-15,-2-13-1 16,16 16 0-16,-3-4 1 16,1 2-1-16,3 2 2 15,4 3 1-15,2 2 0 16,1 1 0-16,2 0 2 15,3-2-1-15,0-1 1 16,1 1-2-16,0-3 2 0,-1-2-1 16,-3 1-1-16,-1-2-4 15,-5-2-17-15,2 6-61 16,-22-18-7-16,15 12-2 16,-15-12-7-16</inkml:trace>
  <inkml:trace contextRef="#ctx0" brushRef="#br1">17552 14509 26 0,'10'-16'92'0,"-10"-2"-6"15,-1 2 1 1,-11 3-53-16,-2-2-16 15,-6 1-6-15,-3 4 2 16,-8 3-5-16,-2 4-2 0,-1 6 2 16,-2 5 3-16,-3 7-5 15,3 6-4-15,1 7 2 16,5 1-7-16,5 1 3 16,6 3-8-16,5 0 3 15,5 1-6-15,9-6 5 16,6-5 2-16,7-4 1 15,6 0 2-15,7-2 0 16,7 1 2-16,4-4 0 0,7 2-2 16,2 0 2-1,0 1-2-15,2 6-1 16,-4-3-4-16,-5 3 1 16,-5 2-1-16,-9 1-1 0,-4 0 3 15,-8 1-2-15,-6-2 3 16,-6-5 2-16,-2-1 2 15,-5-3 3-15,-3-3 2 16,9-13 1-16,-23 8 0 16,9-9 0-16,1-5-2 15,-1-4-1-15,14 10-2 16,-21-26-1-16,14 2 0 0,4-5-2 16,5-10-2-1,3-5-1-15,7-5-2 16,4-8-1-16,3-8 2 15,4-5-2-15,1 0 5 0,7 2-5 16,-4 0 5-16,0 0 1 16,-1 3 4-16,-4 8 0 15,-2 6 1-15,-5 8 2 16,-1 10-1-16,-7 7 3 16,0 10-1-16,-7 16-2 15,0 0-1-15,0 0-4 16,0 0 0-16,2 19-4 15,-4 2-1-15,2 10-2 16,0 3 1-16,5 11-1 16,-2 5 5-16,4 10-2 15,-1 3-2-15,2 2 5 16,2 0-3-16,1 3 2 0,1 0-5 16,1-3 2-16,2-2-6 15</inkml:trace>
  <inkml:trace contextRef="#ctx0" brushRef="#br1" timeOffset="225261.2989">19324 15085 49 0,'0'0'93'16,"0"0"0"-16,0 0-3 16,13-4-64-16,-13 4-12 15,0 0-5-15,16-10-6 16,-16 10-1-16,14 1-3 15,-14-1 0-15,18 14-1 16,-11 5-2-16,2 6-4 16,-4 7-4-16,0 9 3 15,-5 6-3-15,-5 7 0 16,-3 3-11-16,-4 2-6 0,-7-12-22 16,1 5-31-16,-8-16 1 15,1-11 30-15</inkml:trace>
  <inkml:trace contextRef="#ctx0" brushRef="#br1" timeOffset="226861.6198">19702 14127 64 0,'0'0'92'16,"0"0"-2"-16,2-14 0 16,-2 14-59-16,0 0-13 15,0 0-4-15,0 0-4 16,0 0-1-16,0 0-4 16,0 0-2-16,-13 4 1 15,13 10-2-15,-2 4-1 0,4 6-1 16,1 6 0-16,-1 8-3 15,4 8 4-15,3 8-1 16,1 3-3-16,3 0 4 16,1 2-5-16,1-5 3 15,1 4-1-15,4-3 3 16,0-2-4-16,3-2 4 16,3-3-1-16,2-5-1 15,0-1 3-15,6-6-2 16,0-5 1-16,2-5-2 15,2-10 1-15,-1-6-1 16,5-7 1-16,-1-7-1 16,0-8-1-16,-2-6 1 0,-1-7-2 15,-4-8 3-15,-2-3-3 16,-3-6 1 0,-6-6-1-16,-3-2 2 15,-4-6-3-15,-4-1 3 0,-4-5-2 16,-2 2 3-16,-4-1 4 15,-4 3-3-15,-2 4 4 16,-2 2-3-16,-3 7 3 16,2 5-4-16,-3 5 3 15,0 10-9-15,0 2 1 16,-2 6 1-16,1 3-1 16,11 14 1-16,-25-12 0 0,12 15 1 15,13-3 2 1,-21 14 1-16,11 2-3 15,4 6-1-15,1 5 1 16,4 5-5-16,4 4 5 0,3 7-4 16,1 2-1-16,4 4 3 15,2 5 2-15,2-1 2 16,2 2-3-16,-1-2 6 16,1 3-4-16,4-7 5 15,-3 1-1-15,3-6 0 16,-1-3 0-16,0-8 1 15,0-6 0-15,3-5 0 16,-1-8-2-16,-1-5 0 16,3-8 2-16,-4-5-1 15,0-6 0-15,-3-4 1 16,1-4-3-16,-3-2 1 16,0-2 1-16,-1-4-2 0,-1 2-1 15,2-1 0-15,-1-1-1 16,1 3 0-16,-1 2 1 15,0 2-2-15,1 2 0 16,-2 5 0-16,-13 12 0 16,19-17 2-16,-19 17-3 15,14 3 1-15,-14-3 0 16,12 14 0-16,-7 2 2 16,3 0-1-16,-1 4 2 15,1-1-2-15,3 4 4 16,0-3 0-16,2 3 1 15,2-3-1-15,-2-1 0 0,1-4 0 16,0-4-3-16,1-1 1 16,-1-7-2-16,-14-3-1 15,22 0 0-15,-22 0 2 16,20-14-1-16,-20 14 0 16,14-26 1-16,-8 7-1 15,-1 2 2-15,-3-7 1 16,1 4-1-16,0-1-1 15,0 0 2-15,0 4-2 16,0 4 1-16,-3 13 1 16,7-17-2-16,-7 17-1 15,0 0-1-15,0 0 2 16,15 17-3-16,-13-4 1 0,4 3 0 16,0 3 0-16,1 5 1 15,0-1 1-15,2 3 0 16,1-1-1-16,0-1-1 15,-1-2-3-15,0-5-4 16,-2-2-8-16,-7-15-10 16,14 16-15-16,-14-16-47 15,-1-19-3-15,-8-6 1 16,0-2 69-16</inkml:trace>
  <inkml:trace contextRef="#ctx0" brushRef="#br1" timeOffset="227013.7997">20966 14379 79 0,'-13'-4'102'16,"13"4"2"-16,0 0-12 15,0 0-59-15,0 0-45 16,-6-17-13-16,6 17-20 16,9-17-31-16,1 4-15 15,-3-12-2-15,8 0 26 16</inkml:trace>
  <inkml:trace contextRef="#ctx0" brushRef="#br1" timeOffset="227195.2033">21096 14062 147 0,'6'-17'92'15,"-6"17"4"-15,10-13-39 0,-10 13-29 16,16-7-14-16,-16 7-9 16,26-9-11-16,-8 5-6 15,6 1-5-15,-1-2-7 16,7 10-12-16,-3-5-7 15,7 10-15-15,-10 3-31 16,5 6 4-16,-7-4 17 16</inkml:trace>
  <inkml:trace contextRef="#ctx0" brushRef="#br1" timeOffset="227628.6918">19552 14613 91 0,'0'0'103'15,"-9"20"-4"-15,9-20-3 0,0 0-79 16,0 0-11-16,-1-17-2 15,1 17 1-15,12-13 0 16,-12 13-1-16,20-11-1 16,-4 2-1-16,4 2-1 15,12-1-11-15,4-2-12 16,14 8-27-16,1-7-44 16,18 2-6-16,0-8-4 0,8-1 44 15</inkml:trace>
  <inkml:trace contextRef="#ctx0" brushRef="#br1" timeOffset="238550.2773">22813 14010 28 0,'13'16'88'0,"-13"-16"-1"16,0 0-2-16,0 0-75 0,0 0-6 16,0 0-1-16,0 0-1 15,0 0 1-15,13 7-2 16,-13-7 1-1,0 0 0-15,0 0-1 0,7-13 0 16,-7 13-1-16,4-14 0 16,-4 14 0-16,2-23 2 15,-4 10-1-15,0-3 1 16,-4 0 2-16,0 2-1 16,-3-4 1-16,-1 4 1 15,-4-1 0-15,1 4 0 16,-3-1-1-16,0 2 1 0,-3 2-1 15,1-1 1-15,-4 2 0 16,-1 1-1 0,-2 3-1-16,1-1 1 15,-2 4-1-15,0 3 0 0,0 2-1 16,0 4 2-16,1 0-3 16,2 5 1-16,2 0 0 15,0 2 1-15,3 3-1 16,0 1-1-16,3 3 0 15,0 2-1-15,2 2 2 16,4-1-1-16,2 2 1 16,3 1-3-16,4-1 1 15,3 0 2-15,5-1-2 0,4-1 1 16,5 2-3 0,4-4 0-16,2-1 0 15,3-1 3-15,2 0-4 16,4-4 3-16,3-2-3 0,1 0 3 15,3 0 1-15,-2 0-4 16,4 0 3-16,-1 0-2 16,1-1 2-16,-4 4-3 15,-1 0 4-15,-1 3-5 16,-1-2 4-16,0 0-1 16,-3 3 1-16,-2-1-1 15,-3 1-1-15,-1-3 1 16,-4 3-1-16,-3-4 0 15,-4 2 0-15,-2 1 1 16,-7 0-2-16,-2 1 1 16,-1 1 0-16,-5 2 1 0,-1 0 0 15,-4 0 1-15,-5 2 1 16,-3 2 1-16,-2-3 0 16,-4 1 0-16,-4-5 0 15,-3 0 0-15,-5-4 1 16,-2-2 0-16,-3-4-1 15,-3-4 0-15,-2-5 1 16,-2-4 0-16,0-1-1 16,1-7 0-16,5 0 2 15,1-2-1-15,4-3 0 16,7-2-1-16,4-1 1 16,9 0-1-16,3-7 1 15,6 2-3-15,5-4-1 0,4-4-1 16,5-1 0-16,4-2 0 15,4 1-2-15,3-1 1 16,1 6 2-16,0 1 0 16,0 11 1-16,-1 2 2 15,-5 8-4-15,-14 4 1 16,20 4 0-16,-20-4-3 16,8 16-5-16,-8-16-6 15,-5 19-8-15,5-19-21 16,-8 20-48-16,-5-15-4 15,0-8-1-15,-6-13 74 0</inkml:trace>
  <inkml:trace contextRef="#ctx0" brushRef="#br1" timeOffset="239167.0861">23107 13196 117 0,'13'6'103'15,"-13"-6"-3"-15,0 0-25 0,0 0-63 16,0 0-5-16,0 0-4 16,0 0-3-1,0 0-2-15,6 19-1 0,-7 3 0 16,1 3-1-16,-2 9 1 16,1 5-2-16,-1 7 4 15,2 1 5-15,0 4-2 16,0-3 0-16,3-2-1 15,0-4 1-15,1-6-1 16,1-6 2-16,-1-6-5 16,-1-2-1-16,3-7 4 15,-6-15 1-15,4 15-3 16,-4-15-1-16,0 0-3 0,0 0-6 16,0 0-6-16,0 0-12 15,0 0-17 1,7-14-45-16,-7 14-3 15,5-16 0-15,-5 16 76 0</inkml:trace>
  <inkml:trace contextRef="#ctx0" brushRef="#br1" timeOffset="239485.3574">23037 13799 39 0,'-13'13'97'0,"13"-13"-3"16,-15 11 2-16,15-11-62 0,0 0-21 15,6-13-3-15,-6 13-1 16,0 0-4-16,13-11-3 16,-13 11 0-1,0 0 0-15,17-1 0 0,-17 1 0 16,25-3-2-16,-6 2-1 16,4-1 2-16,4 2 1 15,5-3-1-15,2 2 0 16,2-2-1-16,3 2 1 15,-1-4-1-15,-1 2 0 16,0 0-7-16,-4 3-12 16,-7-2-24-16,3 4-49 15,-11 1-4-15,-5 6-4 16,-13-9 46-16</inkml:trace>
  <inkml:trace contextRef="#ctx0" brushRef="#br1" timeOffset="241289.4805">23611 14437 1 0,'0'0'58'16,"-3"15"30"-16,3-15 1 15,0 0-56-15,0 0-15 16,0 0-1-16,0 0-2 16,0 0-3-16,0 0-2 0,0 0 0 15,0 0-2-15,0 0-4 16,0 0-1 0,0 0 0-16,6-13 0 15,-6 13 0-15,0 0 0 16,0 0-2-16,0 0-1 0,14-12 1 15,-14 12 0-15,13-7-1 16,-13 7-1-16,16-6-1 16,-16 6 1-16,20-4 1 15,-5 4 0-15,-1 0 1 16,1 0 0-16,2 3-1 16,4-3-1-16,1 0 3 15,1 0-1-15,3-5-3 0,0 1 1 16,2 0 4-1,0-1-3-15,-2 1 4 16,-3 0-3-16,-2 2 2 16,-4-1-2-16,-4 3 5 0,-13 0-4 15,19 3-1-15,-19-3 2 16,0 0-1-16,0 0-2 16,13 7-5-16,-13-7-8 15,0 0-15-15,0 0-23 16,0 0-48-16,0 0 1 15,-15 0-5-15</inkml:trace>
  <inkml:trace contextRef="#ctx0" brushRef="#br1" timeOffset="241737.1673">23676 14631 74 0,'-18'-2'94'0,"18"2"-12"16,0 0-30-16,0 0-17 0,0 0-11 15,0 0-5 1,0 0-7-16,0 0-4 15,15-7-6-15,-15 7 0 16,22-3-3-16,-7 3-1 0,4-1 0 16,4 1-1-16,5-2 0 15,3-1 2-15,5 3 0 16,2-1 1 0,0-1-1-16,0 1 1 0,1-2 1 15,-4 0 0-15,-2 0 0 16,-5 2-1-16,-4-1 1 15,-5 2 0-15,-3 0-2 16,-16 0-3-16,17 2-6 16,-17-2-3-16,0 0-8 15,0 0-11-15,9 19-21 16,-9-19-41-16,-12 13 0 16,12-13 22-16</inkml:trace>
  <inkml:trace contextRef="#ctx0" brushRef="#br1" timeOffset="242635.88">24653 13599 2 0,'-13'-2'94'0,"0"-3"0"16,0 0-3-16,-3 0-51 15,16 5-30-15,-26-19 0 16,11 16 2-16,1 0-2 15,14 3-2-15,-25 6-2 16,25-6-1-16,-23 21-4 16,13-3-1-16,3 2 0 15,0 5 0-15,0 0-1 16,4 4 1-16,3 0 0 0,0 0 1 16,4 0 1-1,0 0 0-15,4-3-1 16,3-3 0-16,2 0 1 15,3-1 0-15,1-2-2 0,3 1 2 16,4-2-2-16,2 0 0 16,1 1 0-16,-3 3-1 15,2 0-4-15,-2 3-2 16,-3 5-1-16,-3 2 0 16,-7 4 1-16,-4 1 0 15,-5 2 1-15,-4-1 2 16,-5-1 5-16,-4-5 0 0,-4-4 5 15,-1-8-2-15,0-3 1 16,0-4-1 0,1-7 0-16,0-5-1 15,15-2 0-15,-19-5-1 0,19 5-2 16,0 0 1-16,-8-18-3 16,8 18 0-16,8-23-1 15,-8 23 2-15,22-21-3 16,-8 14 3-16,2 3 0 15,0 5-3-15,0 4 3 16,1 5 1-16,-2 7-1 16,-2 2-2-16,-3 5 4 15,0 4-3-15,-3 1 2 16,-1 2 3-16,-2 5-3 16,1-2 2-16,-1 0 0 15,0 2 1-15,1 2-2 16,-1-4 2-16,3 2-3 0,0-2 1 15,5-7 0-15,-1 2 1 16,5-6-3-16,2-3 2 16,2-5-5-16,2-8-7 15,3-3-8-15,0-8-14 16,5 0-34-16,-1-20-25 16,4-2-1-16,-4-11 43 15</inkml:trace>
  <inkml:trace contextRef="#ctx0" brushRef="#br1" timeOffset="243570.6129">25205 14277 1 0,'-1'-17'25'0,"1"17"59"16,1-18 5-16,-1 18-47 16,-3-17-14-16,3 17 0 0,-1-19-1 15,1 19-4 1,-2-18-7-16,2 18-2 16,2-21-5-16,-2 21-3 0,7-14-1 15,-7 14-6-15,0 0 1 16,13-14 0-16,-13 14-1 15,13 0-2-15,-13 0 0 16,17 7-3-16,-17-7 0 16,16 20 2-16,-9-6 0 15,1 5 0-15,-1 1 1 16,-3 3 2-16,1 2-1 16,-1 7 2-16,-1-3 1 15,0-1 1-15,1 3-2 16,0-1 3-16,-1-3-3 15,3 2 1-15,0-3 0 16,0-3 1-16,2-1 0 0,-1-2-1 16,3-3 0-16,-2-2-1 15,0-2 2-15,2 1-2 16,-10-14 2-16,21 15-1 16,-21-15 0-16,18 6 1 15,-18-6 0-15,22 0 0 16,-22 0-2-16,22-9 1 15,-22 9-1-15,20-13-1 16,-20 13 0-16,22-20 0 16,-12 7-1-16,-2-5 1 15,2 0 1-15,-1-7-2 16,-2 1 0-16,2-4 2 16,-2-4-2-16,-1-1 1 0,-2-1 2 15,-1 3-1-15,0 1 2 16,-3 3-2-16,0 1 3 15,-3 0-2-15,0 5 3 16,-4 1-1-16,3 3-1 16,-4-2 0-16,0 3-1 15,-2-1 1-15,1 4-1 16,9 13 1-16,-20-20 1 16,20 20-2-16,-17-10 0 15,17 10 0-15,-13 0 1 16,13 0-3-16,0 0-1 15,-8 17-2-15,8-17 1 0,3 26 0 16,2-10-1-16,-1 4 1 16,2-3-1-16,2 5 3 15,4-2 1-15,1-1 0 16,6-2 0-16,1-1-1 16,3-4-1-16,1-2-1 15,2 0-4-15,2-4-8 16,-5-6-8-16,6 7-22 15,-10-9-48-15,8 11 0 16,-10-6-4-16,3 4 97 16</inkml:trace>
  <inkml:trace contextRef="#ctx0" brushRef="#br1" timeOffset="244220.1957">25738 14840 8 0,'0'0'85'0,"18"14"-1"15,-18-14 0-15,16 3-74 16,-16-3-4 0,0 0-1-16,19-6 1 15,-19 6 0-15,0 0 1 0,12-20-1 16,-12 20-1-16,7-27-2 16,-3 9-1-16,3-2 1 15,-2-4-2-15,3-1 2 16,1 2 0-16,1 0-1 15,2 1 1-15,-4 5 2 16,2 0-1-16,-10 17 1 16,12-21 2-16,-12 21 0 15,0 0 0-15,0 0 0 0,0 0-3 16,0 0-1 0,0 0-1-16,0 0-4 15,0 0-2-15,3 19-3 16,-3-19 1-16,1 20-1 0,2-7 2 15,0 2-1-15,1 1 1 16,2 7 1-16,0 3 4 16,3 3-1-16,-2-1-1 15,1 1 2-15,0 2 0 16,-1 0 1-16,0 1 1 16,-1-6 0-16,0-1-2 15,-2-5 2-15,-1-1 0 16,3-5 1-16,-6-14-1 15,4 19-2-15,-4-19-2 16,0 0-8-16,6 13-8 16,-6-13-18-16,0 0-52 0,0 0-3 15,0 0-1-15,-8-16 82 16</inkml:trace>
  <inkml:trace contextRef="#ctx0" brushRef="#br1" timeOffset="244676.9926">26292 14551 50 0,'0'0'96'0,"11"23"-3"15,-11-23-3-15,0 0-78 16,0 0-10-16,15 7-1 16,-15-7-1-16,0 0 1 15,20 12 1-15,-20-12-1 16,17 13 1-16,-17-13-3 15,19 23-2-15,-19-23 0 16,19 26 1-16,-14-10 0 0,1-3-1 16,-1 1 1-16,-4 2 0 15,-1 2 3-15,-3-3-1 16,-3 4 1 0,-2-3 2-16,-4 1-1 0,1 5-1 15,-4-2-4-15,2-2-7 16,-4-7-13-16,8 2-25 15,-7-10-39-15,16-3-4 16,0 0 14-16</inkml:trace>
  <inkml:trace contextRef="#ctx0" brushRef="#br1" timeOffset="244985.1649">26683 14524 48 0,'16'8'93'15,"-16"-8"0"-15,14 9-5 16,-14-9-74-16,0 0-9 15,0 0-5-15,13 16-2 0,-13-16-3 16,0 0-3-16,4 20-6 16,-4-20-7-16,2 13-15 15,-2-13-39 1,0 0-12-16,0 15 1 0,0-15 80 16</inkml:trace>
  <inkml:trace contextRef="#ctx0" brushRef="#br1" timeOffset="245215.6682">26919 14498 52 0,'13'14'90'0,"-13"-14"1"16,13 12-4-16,-13-12-81 0,0 0-7 15,0 0-5-15,0 0-5 16,0 0-9-16,0 0-14 16,5 20-23-16,-5-20-28 15,0 0-4-15,0 0 67 16</inkml:trace>
  <inkml:trace contextRef="#ctx0" brushRef="#br1" timeOffset="245435.8882">27256 14431 35 0,'12'24'89'0,"-3"-10"-5"15,-9-14-1-15,7 19-65 16,-7-19-30-16,0 0-9 15,0 0-21-15,0 0-37 16,0 0-1-16,3 13 6 16</inkml:trace>
  <inkml:trace contextRef="#ctx0" brushRef="#br1" timeOffset="245703.8707">27546 14467 60 0,'25'25'86'0,"-9"-8"-2"0,0-5-6 16,-16-12-77-16,7 14-17 16,-7-14-6-16,11 19 1 15,-7-2 0-15,-3 4 5 0,1 2 1 16,-5 4 0-1,1 2-2-15,-3 1 0 16,0 3-1-16,-3-4-9 16,0-1-34-16,-2-5 19 0,-1-10 42 15</inkml:trace>
  <inkml:trace contextRef="#ctx0" brushRef="#br1" timeOffset="246453.3762">27556 14079 1 0,'0'0'84'15,"13"-17"4"-15,-9-2-2 0,2-4-55 16,-2 3-20-16,3 6 1 15,-1-5 2-15,1 4 0 16,-7 15-2-16,16-18-2 16,-16 18-6-16,22-9-3 15,-9 10-6-15,0 2 2 16,3 7-3-16,-1 2 1 16,3 5 1-16,-2 3-1 15,0 6 2-15,-1 0 1 16,-2 5 3-16,2 2 1 15,-4-1 1-15,1 2 0 0,-2-2-1 16,2-2 1-16,-1-1 0 16,2-1 0-16,1-7-2 15,1 1 0-15,-2-6-2 16,3-5 2-16,0-4 0 16,0-1-2-16,1-6 0 15,-1-4 2-15,0-2 0 16,-2-5 0-16,2-2 2 15,-3-3-1-15,0-2 1 16,-3-3 1-16,-1-4-1 16,-2-2-1-16,-3-6-1 15,-1-5 0-15,-2-4-3 16,-2 0-1-16,-2 1-2 16,-3 0 1-16,-2 4 1 0,-1 5 1 15,-1 7 2-15,-2 7-1 16,12 18 2-16,-20-21 0 15,20 21 2 1,-19-4-2-16,19 4-1 0,-13 7 0 16,13-7-3-16,-8 19 0 15,5-6 0-15,4 6 0 16,1 1-2-16,4 7 4 16,2 4-1-16,5 2 0 15,3 3 0-15,1-1-1 16,4-1-3-16,0-3-3 15,7-1-7-15,-1-7-13 0,6 0-21 16,-4-11-36-16,7-1 3 16,-4-7 26-1</inkml:trace>
  <inkml:trace contextRef="#ctx0" brushRef="#br1" timeOffset="247120.6717">28274 14742 34 0,'0'0'76'16,"-4"13"1"-16,4-13-40 15,0 0-29 1,20-6-1-16,-20 6 1 0,25-12 1 15,-10 7-1-15,3-3 0 16,1 0-2-16,-1-4-1 16,1-2 0-16,0-8 1 15,-5 3-1-15,-1-4 2 16,-3-3 0-16,-4 0-1 16,-3-3 0-16,-3 5-4 15,-1-2 2-15,-2 3-2 16,-3-2-1-16,2 5-1 0,-4 3 0 15,3 1-1 1,5 16-1-16,-13-20 4 0,13 20-4 16,0 0 3-1,-16-5-1-15,16 5 1 0,0 0 2 16,-12 13-3-16,12-13-1 16,-3 23 0-16,3-10 2 15,2 3-3-15,-1 0 2 16,1 3-3-16,0 5 2 15,3 2 0-15,-1-2 3 16,0 3-1-16,2 2 1 16,0 0 0-16,3 2-1 15,-1 0 3-15,2 3-4 0,2-2 2 16,-1 0 0-16,0 0-1 16,0-1-2-1,-2-3 2-15,1-1-1 16,-4 1 1-16,1-7-1 0,-4-1-1 15,0-4-1-15,-2 0 0 16,-1-16 0-16,3 22-4 16,-3-22-2-16,0 0-7 15,0 0-15-15,0 0-19 16,13-28-35-16,-6-3-1 16,6-7 24-16</inkml:trace>
  <inkml:trace contextRef="#ctx0" brushRef="#br1" timeOffset="247557.9319">28887 14486 41 0,'16'-3'91'15,"-16"3"-5"-15,0 0 1 16,0 0-60-16,0 13-25 16,-13-3-3-16,-3 2 0 15,-5 2 2-15,-1 4 0 16,-4 0 2-16,0 4-1 15,-3 1 1-15,0 0-3 16,2 2 3-16,3-4-1 16,0 0 2-16,4-5-1 15,4 1 1-15,3-4 0 16,13-13-1-16,-11 21 0 16,11-21-1-16,0 16 0 15,0-16-2-15,10 19 0 0,-10-19 0 16,17 19-1-16,-17-19 2 15,25 22-2-15,-11-12 1 16,2 0 0-16,1 0 1 16,2-2-1-16,0 1 0 15,1-2 0-15,-3 2 0 16,1-3 0-16,-2 4-2 16,-16-10 0-16,20 13-2 15,-20-13-1-15,13 13-5 16,-13-13-7-16,0 0-15 15,0 0-36-15,0 0-21 16,0 0-1-16,1-36 38 0</inkml:trace>
  <inkml:trace contextRef="#ctx0" brushRef="#br1" timeOffset="248756.367">28821 13690 13 0,'0'0'94'0,"-13"4"-1"16,13-4 1-16,-3-13-43 15,3 13-40-15,0 0 0 16,9-13-4-16,-9 13 0 15,0 0-2-15,17-7 0 0,-17 7-3 16,13 0-5-16,-13 0 5 16,15 1-5-16,-15-1 2 15,13 5 1-15,-13-5-2 16,12 8 0-16,-12-8 1 16,9 15 0-16,-9-15-1 15,6 21 1-15,-3-6 0 16,0 2 1-16,0 3 0 15,-2 3 1-15,3 3-1 16,1 6-1-16,0 3 1 16,0 2 1-16,2 4-1 15,2 1 0-15,1-2 0 0,3-3 1 16,1 2-1-16,2-7 0 16,3-3 0-16,1-6-1 15,0-4 0-15,3-8 1 16,2 0-3-1,-1-4 1-15,4-3-3 0,-1-4 2 16,-1-3-3-16,0-3 2 16,-1-2 1-16,-4-2-2 15,-2 0 2-15,-6-2 2 16,-13 12 2-16,17-20 3 16,-17 20 3-16,0 0 0 15,0 0 0-15,0 0 0 16,0 0 0-16,-16 0-1 0,16 0-1 15,-11 16-2 1,11-16-2-16,-9 20 0 16,6-6-1-16,0-1 0 15,-1 5 1-15,3-1-2 0,1 3-1 16,1 0 1-16,5 5 1 16,0-2 0-16,1 0 2 15,3 2-2-15,3-1 1 16,0-1 1-16,3 0-1 15,0 0 1-15,0-2-2 16,-1 0-1-16,3 1 1 16,1 2-1-16,-4-1-1 15,1 2 0-15,0-1 2 0,-3 1-1 16,2 4-2 0,-4-2 2-16,1-1-3 15,-5 0 0-15,0 5 0 0,-3-3 0 16,-2 0 0-16,-4 1 1 15,-3-5 1-15,-4-1 1 16,-3 0 3-16,-2-2 1 16,-3-4 2-16,-1-1 0 15,1-5 0-15,-5 1 1 16,2-5-1-16,0-1 1 16,0-2-2-16,1 3 0 0,0-5-2 15,2 1 1-15,3 2-1 16,14-5 0-1,-22 8-1-15,22-8 0 16,0 0-1-16,-16 8-1 16,16-8 0-16,0 0 0 0,0 0-5 15,0 0-6-15,0 0-6 16,0 0-18-16,4 13-54 16,-4-13-3-16,-8-20-4 15,-5-2 30-15</inkml:trace>
  <inkml:trace contextRef="#ctx0" brushRef="#br1" timeOffset="252306.4767">30202 13869 1 0,'0'0'84'15,"0"0"3"-15,17 7-2 16,-17-7-53-16,0 0-13 15,0 0-8-15,0 0-2 16,0 0-2-16,0 0-4 16,6 14-1-16,-6-14-2 15,0 0 0-15,0 0 1 16,0 0-1-16,0 0 0 16,0 0 1-16,13 2 3 15,-13-2-1-15,0 0 0 0,0 0 1 16,0 0 0-16,4-16 0 15,-4 16 0-15,0 0 1 16,-7-16-1-16,7 16-2 16,0 0 1-16,-13-17-1 15,13 17 0-15,0 0 0 16,-19-15 0-16,19 15 0 16,-13-7 0-16,13 7-1 15,-14-1 1-15,14 1 1 16,-13 1 0-16,13-1 0 15,0 0-1-15,-15 9 0 16,15-9 0-16,0 0 0 16,-8 14-1-16,8-14-2 0,-5 16 0 15,5-16 1-15,-5 25 0 16,0-11 0-16,2 3-1 16,-1 4 1-16,-2-1 0 15,2 4 1-15,0-1 0 16,1 0 0-16,0 2-1 15,1-1 1-15,1 1 1 16,1-2-2-16,1-1 1 16,2-1 0-16,2 1 0 15,0 1-2-15,1-1 3 16,3-2-2-16,0 2-2 16,-1-4 2-16,2 0 1 15,2-2-1-15,-2-1 0 0,2-2-1 16,-12-13 1-16,21 22-1 15,-21-22 3-15,25 19-1 16,-25-19-1-16,24 13 0 16,-11-9 0-16,0 0 3 15,0-1-3-15,0-3 0 16,2-1 0-16,-1-2-2 16,0 0 2-16,2-3 0 15,0-2-1-15,1-2-2 16,1-2 3-16,1-4 1 15,1-1-1-15,1-5 0 16,0-2 0-16,2-7 0 0,-2 0 1 16,2-4 0-16,-1-1 0 15,3-3 4-15,-2 1 0 16,-2 1 0 0,1 1 0-16,-6 4 2 0,-2 2-2 15,-2 0 1-15,1 4-2 16,-6 1-3-16,-3 2-2 15,-1 1 3-15,-3 4-1 16,0 0-2-16,-1 4 0 16,1 14 1-16,-7-19 0 15,7 19-2-15,-18-9-2 16,18 9 3-16,0 0-2 0,-21-1-4 16,21 1 2-1,-18 6-3-15,18-6 0 0,-17 13-1 16,17-13 5-1,-14 21-5-15,6-8 0 0,4 3 5 16,1 4 0-16,-1-1 2 16,1 0 3-16,1 3 0 15,2-1 0-15,2 1 0 16,-1-1 2-16,2 1-3 16,2-2 2-16,5 1 4 15,-2 2-1-15,1-6 0 16,1 0 1-16,2-1 0 15,1-3-1-15,-13-13 2 0,26 23-1 16,-26-23-5-16,24 16 2 16,-8-9-2-1,1 0-1-15,2 1 1 16,3-1-1-16,1 2 0 0,1-2 1 16,-1 1-2-16,-1 1-1 15,-2 1 0-15,0 0 1 16,-4 2-1-16,-1-1 1 15,-15-11-2-15,18 23 1 16,-10-8-2-16,-4-2 0 16,-1 1 2-16,-5 2-2 15,0 0 5-15,-4 4 0 16,-3-1 0-16,-1 1 0 0,-1-1 2 16,-2 0 0-1,0-3 2-15,0-2 0 16,13-14-3-16,-19 16-1 0,19-16 1 15,0 0 0-15,-13 0 0 16,13 0-1-16,0 0-2 16,-2-19 1-16,2 19-1 15,0-14-2-15,0 14 0 16,5-22 0-16,-5 22-1 16,3-26-1-16,4 10-1 15,0-5-3-15,3-1 0 16,0-5-2-16,5 2 0 15,-2-2-2-15,4 1 0 16,-3-3 0-16,2 3 3 16,-1 0 2-16,2 0 2 15,-1 1 3-15,-5-1 0 0,2 0 2 16,-3 0 1-16,2 5 2 16,-2-2 3-16,2 1 1 15,-4 2 0-15,1 4 0 16,0-1 3-16,-9 17-1 15,13-22 2-15,-13 22-3 16,10-20-3-16,-10 20 0 16,6-13-1-16,-6 13 1 15,0 0-1-15,14-13 1 16,-14 13-1-16,0 0 2 16,0 0-1-16,14-7 1 15,-14 7-2-15,0 0-1 0,0 0 1 16,0 0-3-16,0 0 2 15,0 0-3-15,0 0 1 16,0 0-1-16,0 0 1 16,0 0 0-16,0 0 0 15,0 0 1-15,0 0-1 16,0 0 1-16,0 0-1 16,0 0 2-16,0 0-1 15,0 0 1-15,0 0-1 16,0 0 0-16,0 0 0 15,0 0 0-15,15 3 2 16,-15-3-2-16,0 0 1 0,0 0-2 16,0 0 2-16,0 0 0 15,0 0-1-15,0 0 0 16,0 0 0-16,0 0 0 16,0 0-2-16,0 0 3 15,0 0-3-15,0 0 0 16,0 0 0-16,0 0 0 15,0 0 0-15,0 0-1 16,0 0 1-16,0 0-1 16,0 0 3-16,0 0-2 15,0 0 1-15,0 0 0 16,0 0 0-16,0 0-1 16,0 0 0-16,0 0-3 15,0 0-4-15,0 0-5 0,-13 10-13 16,13-10-21-16,0 0-46 15,0 0-1-15,0 0-3 16,-16-5 45-16</inkml:trace>
  <inkml:trace contextRef="#ctx0" brushRef="#br1" timeOffset="252957.3881">31525 13489 77 0,'9'15'98'16,"-9"-15"-10"-16,0 0 6 16,0 0-78-16,0 0-10 15,0 0-2-15,-2 13-1 16,2-13 8-16,0 0-8 0,0 0-2 16,2 13 0-16,-2-13 7 15,0 0-8 1,4 21 6-16,-4-21-5 15,6 23 4-15,-6-5-1 0,10 0 9 16,-3 3-3-16,-1 2-4 16,-3 0-4-16,4 3-2 15,-1 4 8-15,2 0-10 16,4 2 8-16,-6 1-8 16,-1 2 2-16,5 1-1 15,1 3 8-15,-1 0-9 16,3-2 1-16,-6 0-1 15,0-4 1-15,0 1 1 0,5-5-1 16,-5-1 0 0,0-5 0-16,-4-5 1 15,1 0 1-15,-1-4 1 16,-3-14-2-16,6 22 1 0,-6-22 1 16,4 14-1-16,-4-14 0 15,0 0-1-15,0 0-2 16,0 0-6-16,0 0-5 15,13 10-12-15,-13-10-23 16,0 0-45-16,0 0-5 16,0 0 3-16,-14 8 6 15</inkml:trace>
  <inkml:trace contextRef="#ctx0" brushRef="#br1" timeOffset="253537.2473">31329 14574 74 0,'0'0'89'15,"0"0"-2"-15,0 0 1 16,0 0-76-16,0 0-2 16,8-14 0-16,-8 14 3 15,0 0 1-15,18-7-2 16,-18 7-2-16,0 0-4 0,13-2-1 15,-13 2-3 1,0 0-1-16,16 0-1 16,-16 0-1-16,21-3 1 15,-5 0 0-15,0 1 2 0,6-1 4 16,4-2 2-16,4 1-2 16,-3 1 1-16,5 2-1 15,3-2 2-15,-1 0-3 16,8 0 0-16,-2 2-5 15,-3-1-2-15,0-1 1 16,2 2-1-16,1-2 0 16,1 1 0-16,-2 1 1 15,-5 0-1-15,-2-1 0 16,4 4 0-16,-5-2 1 16,-8 0 1-16,-6 2 1 15,-4 0-1-15,0-1 2 0,-13-1 0 16,20 3-1-16,-20-3 2 15,0 0 1-15,0 0 0 16,13 3 0-16,-13-3-1 16,0 0-1-16,0 0 1 15,0 0 0-15,14 2-3 16,-14-2-4-16,0 0-7 16,0 0-8-16,0 0-16 15,0 0-27-15,0 0-41 16,0 0 1-16,2-16-4 15,-2 16 49-15</inkml:trace>
  <inkml:trace contextRef="#ctx0" brushRef="#br1" timeOffset="256390.8778">7035 16407 1 0,'0'0'20'0,"-18"-9"61"0,18 9-1 15,-23-3-54-15,23 3-11 16,-25-6-1-16,25 6-5 16,-23-1 1-16,23 1-2 15,-20 10 0 1,11 3-1-16,9-13-2 0,-9 32 0 15,8-3-1-15,2 5-1 16,2 12-3-16,4 3 2 16,2 16-2-16,1 5 10 15,0 2-9-15,2 7 7 16,-2-7-8-16,-1 21 8 16,-2-11-10-16,0 0 9 15,-3-14 4-15,1 0-11 0,-5-9 10 16,0-59 2-16,3 97 4 15,-3-97-15 1,0 0 16-16,2 59-5 16,-2-59-9-16,0 0 8 0,0 0-8 15,0 0-14-15,0 0-14 16,0 0-3-16,0 0-47 16,-10 23-21-16,3-59-2 15,-7-28 6-15</inkml:trace>
  <inkml:trace contextRef="#ctx0" brushRef="#br1" timeOffset="256959.853">6796 16798 32 0,'-10'-45'76'15,"-2"5"6"1,6 6-49-16,-1 1-11 0,4 9-17 16,2 3 5-1,1 6-2-15,1-1-2 0,1 0-7 16,-2 16 1-16,13-15-1 15,-13 15 3-15,21-1-1 16,-5 7 1-16,4 4 0 16,4 6 1-16,6 10 4 15,0-3-2-15,5 11-1 16,2 4-2-16,1 2 8 16,-2 4-9-16,1 8 10 0,-2 0-11 15,-2-3 8 1,0 5-10-16,-2-7 11 0,-5-3-10 15,1 4 2 1,-4-12-1-16,-1-9-1 0,-2-1 4 16,0-5-3-16,-5-7 2 15,-1 2 0-15,-14-16 2 16,25-15-1-16,-25 15-1 16,18-14 2-16,-10-6-1 15,-1-2 2-15,-1-7 0 16,-1-8-1-16,0-1-1 15,-2-4 3-15,1-17-1 16,0-1-10-16,1-5 9 16,0 1-8-16,1-1 9 15,0 3-10-15,1 9 7 16,0 2-7-16,-1 12 6 16,-2 5 2-16,-1 6-2 0,0 5-1 15,-1 6 0-15,-1 1 1 16,-1 0-2-16,0 3-4 15,0 13-8-15,0-21-10 16,0 21-23-16,0-13-45 16,0 13-3-16,0 0-2 15,0 0 81-15</inkml:trace>
  <inkml:trace contextRef="#ctx0" brushRef="#br1" timeOffset="258208.9049">7724 16854 1 0,'-3'26'51'16,"1"0"26"-16,-2-12-6 16,4-14-63-16,-4 19-7 15,4-19 6-15,4 16 1 16,-4-16 1-16,0 0 3 15,14 13 3-15,-14-13 0 16,16-3-1-16,-16 3 0 16,25-7-1-16,-9 1-3 15,4-3 0-15,0-1-2 16,5-3-2-16,-2-7 0 0,3 6-9 16,-3-4 9-1,1-6-12-15,-4 1 8 0,-1 1-8 16,-4 2 8-16,-2 0-7 15,-3 2 7-15,-5 1 0 16,0 3-2-16,-4 1 2 16,1-2-1-16,-5 2-1 15,3 13 0-15,0 0 3 16,-13-13-4-16,13 13 1 16,-16 2-1-16,16-2 0 15,-19 17 0-15,9 2 3 16,1-2-2-16,1 0-2 0,1 9 1 15,1 9 7-15,1-8-4 16,1 2 4-16,3 5-6 16,1-9 7-16,1 10-6 15,3-6 8-15,4-9-7 16,-8-20-1-16,20 26 2 16,-7-11 1-16,1-8-2 15,2 3 0-15,0-4-1 16,1 1 2-16,2-1-3 15,-2-5 0-15,1-4-2 16,-1-5 0-16,-1-8 1 16,0-3-2-16,0-7 2 15,-3-1-1-15,-3-2 0 0,0 1 2 16,-3 4 2-16,-3-1 0 16,1 8-3-1,-4 2-1-15,-1-2 3 0,0 17-5 16,0-19 7-16,0 19-10 15,0 0 7-15,0 0-8 16,0 0 8-16,0 0-2 16,-6 23 0-16,6-2 4 15,2 5-6-15,-1 0 8 16,2 7-5-16,3 1 7 16,0-6-6-16,-1 2 3 15,6 0-6-15,-3-11 2 0,2-3 2 16,2 3 0-16,-2 0 0 15,-10-19 0-15,23 24-1 16,-10-12 3 0,-13-12 0-16,25 7-1 0,-25-7-2 15,23-3 2-15,-9-9-2 16,-2-1 1-16,-2-7 0 16,-2-7-1-16,0 1 1 15,-3 0 2-15,0-3-1 16,-4-1-3-16,1 1 2 15,-4 1-1-15,1 7 2 16,-2 5-1-16,1-1 0 16,2 17-6-16,0 0 5 0,0 0 0 15,0 0-2 1,0 0 2-16,-3 21-3 0,8-5-2 16,-1 13 3-1,3 0 5-15,1-2-3 0,0 2-2 16,4 7 1-16,-1-5 1 15,2-7 1-15,0 1 0 16,5-12 0-16,-3 0 0 16,4-5 0-16,0-1 0 15,1-4 1-15,0-3 0 16,1-5-1-16,-1-3 0 16,0-6-2-16,-1 1-1 0,-2-3 0 15,-1-9-3 1,-2-3-5-16,-4-6-12 15,2 8-8-15,-6-11-17 16,2 11-21-16,-9-20-25 0,1 4 0 16,-6-6 71-16</inkml:trace>
  <inkml:trace contextRef="#ctx0" brushRef="#br1" timeOffset="258492.9066">8193 16309 11 0,'-18'-6'80'0,"2"-9"0"0,3 5-32 15,13 10-35-15,-20-21 0 16,16 3-5-16,2 0 4 15,2 0-3-15,6 4 3 16,-6 14-8-16,19-22-2 16,-3 18-8-16,3 1-13 15,4 16-14-15,-2-4-46 16,5 18-5-16,-1-7 14 16,2 6 70-16</inkml:trace>
  <inkml:trace contextRef="#ctx0" brushRef="#br1" timeOffset="258660.1187">8591 16150 43 0,'8'-16'89'15,"-8"16"3"-15,15-19-48 16,-15 19-23-16,0 0-12 16,0 0-13-16,10 19-5 15,-13 1-21-15,6 21-33 16,-9 6-28-16,3 9 2 15,-7 2 78-15</inkml:trace>
  <inkml:trace contextRef="#ctx0" brushRef="#br1" timeOffset="261544.0439">9516 17131 1 0,'-10'20'79'15,"10"-20"7"1,-18 6 0-16,18-6-78 16,-10-16-7-16,10 16 1 15,0 0-1-15,7-13-2 0,-7 13 1 16,25-16 1-16,-6 6 1 15,4 1 1-15,4-9 1 16,6-7-1-16,5-8 1 16,1-4-1-16,0-7 2 15,-2-9-1-15,-2-2-7 16,-6-6 7-16,-3 2-10 16,-9 3 8-16,-4 1-8 0,-7 0 10 15,-5-1-11-15,-4 4 8 16,-2 9 0-1,-4 1-1-15,-1 7 2 16,-3-1 1-16,-2 9-2 0,2 8 0 16,-1 10 1-16,0 4 0 15,-1 6 1-15,2 5-1 16,0 4-1-16,2 10 0 16,3 5 0-16,5-1-1 15,5 11 0-15,2 5-1 16,6-1-1-16,0 6 1 15,5 5-1-15,1 4 0 16,1 5 7-16,-1 0-5 0,-2 0 5 16,1 2-9-1,-2 2 8-15,0-5-7 16,-2-9 9-16,1-4-11 16,-3-13 0-16,-2-6-3 0,-1-9 1 15,-6-17 0-15,0 0-2 16,17 4-2-16,-17-4 1 15,16-18 3-15,-6 0-2 16,4-3 5-16,4-1 2 16,2-6 1-16,1 1 2 15,4-5 4-15,2 1-3 16,-1 2 0-16,2 1 1 0,-4 4 0 16,-2-1-2-1,-5 8 2-15,-2 3 1 16,-15 14-1-16,14-16 3 15,-14 16 1-15,0 0-1 0,0 0 0 16,-23 1-2-16,7 2 0 16,-3-2-1-16,-2 1 0 15,-2 2-2-15,-3-2 2 16,1 3-2-16,1 0 2 16,2 6 0-16,2-5-1 15,4 6 0-15,1-1-2 16,15-11 0-16,-11 23-1 15,11-23 0-15,7 26-1 16,3-13 1-16,6 6-2 16,4-2 2-16,3 6 2 15,3 3 0-15,3-3 0 16,3 11 1-16,1-11 0 0,0 3 0 16,2-2 1-16,1-1 0 15,4-5 0-15,-1-10-2 16,2 2 2-16,1-14-2 15,-2-3 3-15,0 0-2 16,-2-11 0-16,-1-8 0 16,-2-8 0-16,-5-4 0 15,1-9-1-15,-5-3 1 16,-3-10-2-16,-5-8-7 16,-2 0 11-16,-6-4-12 15,-2 4 10-15,-5-5-9 16,-3 6 8-16,-5-3-10 0,-3 9 11 15,-1 11-1-15,-1 3-1 16,-3 7 5-16,1 7-5 16,-2 10 5-16,1 4-7 15,-2 9 8-15,15 10-9 16,-24-5 3-16,11 10-3 16,1 8-5-16,4 3 5 15,-1 5-6-15,3 13 8 16,2 4-6-16,3 4 5 15,1 6-1-15,2 2 3 16,3 2-5-16,1 5 4 16,-1 3 1-16,4-2-1 15,0 1 6-15,2-4-5 0,1 3 7 16,1-6-7-16,-2 1 11 16,2-7-14-16,0-4 13 15,-1-12-9-15,-4-5 0 16,2-6 0-16,-10-19 0 15,16 14-1-15,-16-14 2 16,13-14 1-16,-7-7-3 16,-2 0 2-16,2-4 1 15,-1-1-2-15,-1-1 1 16,0-6 0-16,2 5-1 16,1-2 2-16,0 5-3 15,3 5 1-15,-1 4 0 0,4 0-1 16,0 1-9-16,0 12 8 15,-13 3 1 1,25-2-1-16,-25 2 2 0,23 12-2 16,-23-12 0-16,20 24 1 15,-9-9 9-15,-11-15-7 16,24 27 1-16,-11-10-1 16,0 1-1-16,2-1 0 15,0 0 2-15,1-5-1 16,1 8-1-16,0-1 0 15,2-3-1-15,0 7-1 16,1-7 0-16,2 1 2 16,1-3 0-16,4 8 0 0,1-7 0 15,0 0 0-15,4-3-1 16,1-3 2 0,2-5-1-16,0-4 2 15,4 4-1-15,-5-11-2 0,1-3 1 16,1-6 2-16,0-1 0 15,-3-5-1-15,-3-2-1 16,-1-1 0-16,-6-8-1 16,-2 3 2-16,-7 1-1 15,-5 3-2-15,-8 1 1 16,-5-2 1-16,-5 7 1 16,-4-8-2-16,-3 8-6 0,-4 6 8 15,0-1-3-15,0 2 3 16,1 6-7-1,0 4 7-15,5 0-2 16,-2 9 1-16,16-6 5 0,-20 17-9 16,10-2 0-16,4 5-2 15,3 3 7-15,3 2-10 16,1 12 4-16,7 11-2 16,0 5 3-16,4 11 0 15,4 12 5-15,4 2 7 16,3 16-7-16,3 2 13 15,1 1-13-15,1-13 5 16,-1-3 4-16,-2-8 6 0,-5-15-18 16,-20-58 5-16,26 88-5 15,-26-88 1 1,0 0 2-16,-3 59 5 16,3-59-12-16,0 0 3 0,0 0 6 15,-72 12 0-15,72-12 9 16,0 0-14-16,-81-44 14 15,81 44-10-15,0 0-1 16,-69-53 3-16,69 53 6 16,0 0-10-16,-22-72-10 15,28 46 13-15,5-13-20 16,10-20-8-16,0 1 10 0,7-7-19 16,-1-3-3-1,6 3-11-15,-8-4-1 16,5 4-33-16,-11 2-6 15,1 14 12-15,-11-9 75 0</inkml:trace>
  <inkml:trace contextRef="#ctx0" brushRef="#br1" timeOffset="261738.3419">11566 16568 60 0,'-36'-17'85'0,"-5"-3"6"16,10 2-37-16,0-6-35 15,3-3-10-15,3-11-2 16,6-2-6-16,9-2-1 16,9-4-4-16,6 5-8 15,7-4-13-15,13 19-33 16,-1-4-26-16,14 22-7 0,1 2 40 16</inkml:trace>
  <inkml:trace contextRef="#ctx0" brushRef="#br1" timeOffset="263477.7882">12589 16066 42 0,'13'-8'100'16,"-13"8"-1"-16,1-13-9 15,-1 13-78-15,0 0-9 16,-8-13-6-16,8 13 1 16,0 0-5-16,-2 28 6 0,2-7-6 15,0 5 12 1,3 7-4-16,3 9 8 16,1 2-3-16,2 5 3 15,4-2-2-15,1 0-2 0,3-4-1 16,2-1-2-16,0-4-2 15,1-5 0-15,2-1 1 16,-2-9 0-16,0-2 0 16,-1-8-1-16,0 3 1 15,0-6 0-15,-2-1 1 16,-1-3-2-16,1-6 4 16,2 1-3-16,1-6 0 0,0-4 2 15,0-7-2-15,-1-3 0 16,0-4 1-1,-2-6 2-15,-1-5-7 16,-3-4 6-16,-3-2-1 0,-3-8 0 16,-1-4 4-16,0-7-7 15,-5-2 4-15,1-1-6 16,-4 3 7-16,-1-3-8 16,1 9 3-16,-3 8-3 15,1 9 0-15,-2 10 5 16,0 6-3-16,6 20 4 15,-14-17-6-15,14 17 4 16,-17 21 1-16,5-2-3 16,2 5 2-16,4 7-4 15,-2 3-2-15,6 10 3 16,1 2 1-16,2 1 2 16,5 7-4-16,3 2 6 0,1 0-6 15,-2 2 8-15,4-2-3 16,-1-1-1-16,1-1 0 15,-1-8 1-15,1-3 0 16,0-10 1-16,-1-4 5 16,2-12-6-16,0-4 1 15,2-8 2-15,-1-5-2 16,0-3 0-16,2-12 0 16,-1 2-1-16,-1-2-5 15,2 0 4-15,0-7 2 16,-2 2-3-16,2-9 2 15,0 6 0-15,0 3 0 0,0-3 0 16,1 7-1-16,-4-1 1 16,0 8-2-16,-13 9 1 15,20 5-1-15,-20-5-1 16,15 14 1-16,-10 0-1 16,1 2 2-16,1 7-1 15,1-5 1-15,0 3 0 16,2 1 2-16,3 8-3 15,2-4 6-15,1 0-5 16,1-4 5-16,0-2-6 16,2-3 5-16,0-2-4 15,-3-7 5-15,0-10-5 16,-2-6-6-16,0 0 7 0,-3-7-6 16,-3-2 7-16,-2-3-8 15,-2-5 7-15,1-1-6 16,-4 5 6-16,0-4 0 15,-1 2 1-15,2 3-2 16,1 1 0-16,-3 19 2 16,6-23-1-16,-6 23-2 15,8-14 1-15,-8 14 0 16,0 0-2-16,12 15-1 16,-8-2 2-16,0 2-1 15,1 6-1-15,1 1 1 16,1 4 0-16,0 1 2 0,0-1-2 15,0 2 3-15,-1-7-8 16,0-2 2-16,1-4-13 16,-7-15-16-16,10 14-52 15,-10-14 1-15,-3-22-6 16,-7-6 30-16</inkml:trace>
  <inkml:trace contextRef="#ctx0" brushRef="#br1" timeOffset="263810.3178">13546 16248 95 0,'0'0'101'0,"0"0"-4"0,-13 16-10 16,13-16-93-16,0 0-31 16,0 0-52-16,0 0 1 15,0 0-4-15,0-22 25 16,0 22 67-16,10-17 0 15,-10 17 0-15,11-15 0 16,-9 2 29-16,-2 13 53 16,11-13 7-16,-11 13-3 15,0 0-43-15,19-11-18 16,-19 11-10-16,22-17-3 16,-8 5-10-16,5-2-7 0,5 1-18 15,-2-6-6-15,11 10-17 16,-4-2-2-16,7 11-16 15,-10-5-21-15,6 13 2 16</inkml:trace>
  <inkml:trace contextRef="#ctx0" brushRef="#br1" timeOffset="264161.5396">12429 16588 40 0,'-25'15'103'0,"11"1"-2"16,-1-16-5-16,15 0-69 16,2-13-24-16,9-2-5 15,12-2-1-15,8-6-4 16,6 1-3-16,9 1-3 16,9 6-3-16,4-1-8 0,14 9-9 15,-1 1-16-15,14 8-33 16,-4-4 1-1,18 1 32-15</inkml:trace>
  <inkml:trace contextRef="#ctx0" brushRef="#br1" timeOffset="265261.716">15371 16222 39 0,'20'16'87'15,"-20"-16"0"-15,13 6-6 16,-13-6-45-16,0 0-32 0,10-13-2 16,-10 13-1-1,12-19 2-15,-12 19 6 16,11-23 0-16,-5 8 4 15,-3-5-9-15,0 1 11 0,-5-5-13 16,1 1 10-16,-5-5-9 16,-1-5 0-16,-5 0-6 15,-4-3 1-15,-2 3 5 16,-4 1-7-16,-1 0 7 16,-2 5-7-16,-2-1 6 15,0 10-5-15,-2 0 4 16,1 8 1-16,-1 0 0 15,2 6-1-15,-2 0 0 16,0 6 1-16,0 3-2 16,1-2-1-16,0 5 0 15,1 5 0-15,2 3 0 16,1 3 0-16,2 10-1 0,8-8 5 16,1 8-5-16,4 2 5 15,3 2-6-15,3-2 6 16,5 3-7-16,2-4 8 15,5-5-1-15,-1 8-6 16,4-6 7-16,1-4-5 16,6 2 6-16,1-4-5 15,3-3 7-15,3-4-8 16,3 1 3-16,3-2 1 16,2 1-1-16,4 3 0 15,2-2 0-15,0-5-2 16,2 1 3-16,0 5-3 0,-1 2 3 15,-3-3-4-15,0 6 1 16,-2-6 0-16,-4 0-1 16,-3 4 1-16,-2-1-3 15,-4 4 3-15,-4 1-4 16,-2-4 1-16,-2 1 0 16,-7-1 0-16,-2 5 1 15,-3 4-1-15,-4-4 1 16,-5 1 0-16,-1-1 2 15,-8 8 1-15,2-10-2 16,-4 4 7-16,-2-6-6 16,-3-1 9-16,-4-6-10 15,-1-5 9-15,-5-5-8 0,-4-7 5 16,-4-5-3-16,-2-4 0 16,-1-7 1-1,-2-6-5-15,3 4 6 0,5-2-6 16,3-1 5-16,10 4-4 15,7 2 4-15,4-1-6 16,8 7 4-16,10-3 0 16,6 0-2-16,6-1-2 15,5-2 2-15,3 5-5 16,2 2-9-16,-4 5-14 16,3 24-64-16,-16 11-2 15,-18 23-10-15,-29 19 4 0</inkml:trace>
  <inkml:trace contextRef="#ctx0" brushRef="#br1" timeOffset="270080.0473">16032 16565 69 0,'13'6'87'0,"-13"-6"-4"16,0 0-3-16,17-4-76 16,-17 4-3-16,13-7-1 15,-13 7 0-15,16-9 2 16,-16 9 0-16,24-12 4 15,-5-1-2-15,1 3 2 16,5-6-2-16,1-5 1 16,3-5-1-16,1-4 0 0,3-5 0 15,-6-10-2 1,1 5 6-16,-4-9-11 0,-2-3 10 16,-5 1-10-16,-1-2 11 15,-6 1-12-15,0 1 4 16,-5 5-3-16,-2 0-4 15,-5 1 9-15,-1 8-8 16,-1 1 7-16,-5 8-8 16,2 2 9-16,-3 8-1 15,-2 3 2-15,12 15-1 16,-21-10 0-16,21 10 0 16,-23 4-1-16,23-4 1 0,-19 24-1 15,12-6 0-15,1 1-4 16,3 4 2-16,3 3 0 15,0 9-3-15,4 4 2 16,4 4 7 0,0-1-8-16,1 3 4 0,3 2 5 15,-1 2-4-15,1-1 2 16,1-3 1-16,-2-5-1 16,2 2-7-16,-3-6 10 15,-1-3-6-15,-2-5 1 16,0-4-1-16,-2-1 1 15,-2-4-1-15,-2-5 1 16,-1-14-2-16,0 22 1 0,0-22-2 16,0 0-1-16,0 0 0 15,0 0 2-15,0 0-2 16,0 0 1-16,6-19-2 16,1 0 1-16,2 1 1 15,2-4 1-15,4-1-2 16,0-3 2-16,4-3 0 15,3 5-1-15,-1-1 2 16,1 1 0-16,1 5 0 16,-1-1-1-16,-3 5 6 15,-2 5-5-15,-4 1-1 16,-13 9 2-16,19-13-2 0,-19 13 0 16,0 0-2-16,0 0 2 15,0 0-6-15,-16 8 5 16,16-8 1-1,-26 8 0-15,10-8 0 0,-1 3 1 16,-1 0 4-16,1-4-1 16,1 5 0-16,0-1 0 15,16-3 0-15,-20 1 0 16,20-1-2-16,0 0-2 16,-13 12-2-16,13-12-1 15,0 0-1-15,10 23 1 16,-10-23-1-16,16 30 0 15,-6-14 3-15,3 0 1 0,2 7 1 16,-1-4 1-16,3 2 2 16,1-10-1-1,0 6 2-15,3-7-2 16,-1 3 1-16,1-6-3 0,3-3 2 16,-1 2-2-16,0-4 1 15,1-1-1-15,-1-12-1 16,5-1 1-16,-1-1 0 15,1-6 0-15,-2-1 0 16,-2-6 1-16,-1-4 2 16,-4-2-3-16,0 2 6 15,-9-8-10-15,-3-6 9 16,-3-3-10-16,-2-6 2 0,-4 0-3 16,-2 1 0-16,0 1 1 15,-4 4-1 1,0 3 6-16,1 14-8 0,-4 4 8 15,1 6 0-15,10 20-1 16,-18-13 0-16,18 13 0 16,-24-5-2-16,24 5 2 15,-24 9 0-15,24-9-1 16,-22 15-2-16,22-15 0 16,-16 23-2-16,12-6 1 15,3 5-2-15,4 4-1 16,4 7 1-16,-1 10-1 15,4-1 10-15,0 7-3 16,3 1 0-16,1-2 3 16,1-3-1-16,-2 0 3 15,-2-9-3-15,1-5 3 0,-1-2-10 16,-1-9 8-16,-1-5-3 16,0-1 1-16,-4-1 0 15,-5-13 1-15,13 15-1 16,-13-15 0-16,0 0 3 15,16 7-1-15,-16-7 1 16,13-10-1-16,-13 10 0 16,13-26-2-16,-7 11-1 15,1-1 2-15,-1-1-2 16,0 0 0-16,0 2 1 16,1 0-1-16,-7 15 0 15,16-13 1-15,-16 13 1 0,20-8-2 16,-20 8-1-16,23 6-1 15,-10 1 1-15,1 3 1 16,2 1 1-16,0 4-4 16,1-4 4-16,2 3 0 15,0-3 1-15,1-2 1 16,2 3-2-16,-2-1 0 16,2-4-1-16,-2-7 3 15,1 5-2-15,2-2-2 16,1-2 1-16,0-1 0 15,2-4-1-15,1-1 1 16,1-2 0-16,2 1-2 16,-1-4 2-16,1-3-1 0,1-2-1 15,-4-1 1-15,-2 1 0 16,-4-4-2-16,-2 6 2 16,-6-4 0-16,-13 17-1 15,14-20 2-15,-14 20 0 16,-1-17-5-16,1 17 11 15,-10-13-8-15,10 13 7 16,-15-6-6-16,15 6 10 16,-23-6-6-16,23 6 7 15,-21 6-8-15,21-6-4 16,-20 14 7-16,20-14-9 16,-18 26 3-16,14-7-6 15,0 3 4-15,-1 5-6 16,2 3 9-16,3 5-3 0,0 1 1 15,5 6-2-15,6 7 1 16,5 4-1-16,1 4-3 16,5-1 0-16,0 12 0 15,2 2 9-15,-1 3-12 16,-1-4 8-16,-5-4-8 16,-2-6 11-16,-4-1-11 15,-4 4 10-15,-2-13-8 16,-7-13-1-16,-3-4 4 15,-6-9 5-15,-3 1 0 16,-8-11 3-16,-4-6 5 0,-2-20 1 16,-6-7 2-16,-2-3 1 15,-1-6-1 1,1-7-2-16,0-11 1 0,4 3-4 16,7 1-1-16,5 3-2 15,7-5-3-15,6 2-4 16,11-5-6-16,6-3-18 15,11 5-13-15,-3-14-50 16,16-1 1-16,-3-4-5 16,4 6 36-16</inkml:trace>
  <inkml:trace contextRef="#ctx0" brushRef="#br1" timeOffset="270363.8244">17379 15941 125 0,'-17'-2'98'16,"17"2"-3"-16,-17-23-7 15,9 1-88-15,13-9 1 16,5 3-9-16,1-5 8 15,2 0 0-15,3-3-3 0,3 4-2 16,4 9-10 0,-1 3-14-16,9 13-16 15,-6 1-42-15,12 22-3 16,-3 4-1-16,9 13 58 0</inkml:trace>
  <inkml:trace contextRef="#ctx0" brushRef="#br1" timeOffset="271614.0373">18567 16371 15 0,'1'21'83'16,"-1"-21"-3"-16,7 15-4 15,-7-15-61-15,0 0-16 16,22-10 0-16,-9 7 3 16,1-7 4-16,5-5 6 15,0-5 1-15,1-6-1 16,0-9-5-16,0-8 4 16,-1-9-9-16,-1-6 1 15,-3-4-1-15,0-3-1 16,-4 2-2-16,-2-2 4 0,-3 4 0 15,-2 4-4-15,-2 5 3 16,-2 4 0-16,-2 6 0 16,-2 6 1-16,-1 7 0 15,1 8 0-15,-3 1-2 16,0 4-1-16,7 16 2 16,-16-13 0-16,16 13-1 15,-17 0 1-15,17 0-2 16,-18 7 1-16,18-7-1 15,-14 26-2-15,8-6 0 16,3 3-2-16,5 9 1 16,0 3-2-16,7 9-1 0,3 5 1 15,5 9 1-15,2 3 6 16,4 2-6-16,1-2-1 16,7 4 5-16,0-5-4 15,4-3 5-15,3-4-3 16,1-7 4-16,2-10-8 15,3-6 10-15,0-8-3 16,1-10 0-16,-3-9 0 16,-5-12 1-16,-2-6 1 15,-3-11-3-15,-6 1 8 16,-5-13-9-16,-3 0 8 16,-7-2-8-16,-2-2 7 0,-5 8-8 15,-2-4 2-15,-5 11-2 16,-1 2-4-16,-4 12 6 15,8 13-6 1,-21-4 6-16,8 21 0 0,-3 0 4 16,0 12-5-16,-1 6 5 15,1 1-3-15,-2 6 4 16,4 0-4-16,0-5 4 16,2-9-11-16,3 2 3 15,4-13 3-15,5-17-2 16,0 0 0-16,0 0 1 15,0 0-1-15,11-29-1 16,-2 8 9-16,2-5-4 0,1-2 7 16,1 5-7-16,3 3 6 15,-2 4-7 1,1 0 7-16,0 16-5 16,3 6-4-16,1 0 3 0,1 7-8 15,0 4 8-15,0 2-8 16,2-3 8-16,-1 5-8 15,0-5 4-15,-1-1-7 16,-3 1-2-16,-4-8-3 16,3 1-10-16,-16-9-15 15,19 3-45-15,-18-22 1 16,1 2-6-16,-11-14 85 0</inkml:trace>
  <inkml:trace contextRef="#ctx0" brushRef="#br1" timeOffset="271826.2696">19129 15867 100 0,'0'0'101'16,"3"17"-4"-16,-3-17-8 15,19-21-88-15,3 8-8 16,4-6-4-16,5 5-6 15,1-5-9-15,13 9-15 0,-3-6-31 16,7 16-15 0,-3-4-4-16,4 8 56 15</inkml:trace>
  <inkml:trace contextRef="#ctx0" brushRef="#br1" timeOffset="272397.9306">20037 16352 9 0,'14'0'78'0,"4"-6"-4"0,-7-13-1 15,1-1-69-15,4-10 0 16,-1 0 9-16,3-5-6 16,-2 0 13-16,-3-11-8 15,1-3 5-15,-1-7-9 16,1 0 1-16,-3-2-5 16,0 7-4-16,-2 4 4 15,-2 3-6-15,0 8 7 16,0 13 2-16,-4 4-1 15,0 5 0-15,-3 14-1 16,0 0-1-16,5-14 0 16,-5 14-2-16,0 0-1 15,0 0-4-15,0 17 0 0,0-1-2 16,2 3-1-16,0 2 3 16,2 8-1-16,1 3 0 15,2 11-2-15,1 2 9 16,2 4-4-16,2 0-1 15,0 1 3-15,-1-1-3 16,1 1 3-16,1-7-4 16,-2-6 8-16,-1-1-14 15,0-5 9-15,-2-2-6 16,-1-6-6-16,-3-7-8 16,3 2-11-16,-8-5-17 15,10 7-37-15,-9-20 1 0,-5 29 38 16</inkml:trace>
  <inkml:trace contextRef="#ctx0" brushRef="#br1" timeOffset="272699.014">20246 16528 109 0,'0'0'97'0,"0"0"-2"15,17-6-27-15,-17 6-59 16,21-22-7-16,-8 9-2 16,2-1-1-16,4 4 0 0,3 1-1 15,2 4 2-15,4-3 0 16,1 4-1-16,1 5 1 16,5 1 0-16,-1-2-2 15,4 1-2-15,-4-2-6 16,2 1-8-16,-5 0-12 15,3 1-18-15,-13-11-40 16,5 12-4-16,-11-8 10 16,1 3 82-16</inkml:trace>
  <inkml:trace contextRef="#ctx0" brushRef="#br1" timeOffset="274149.8119">21200 15843 16 0,'17'11'93'0,"-17"-11"-6"16,23 9-4-16,-23-9-68 15,16 1-15-15,-16-1-1 16,15 7 1-16,-15-7 1 15,15 5-2-15,-15-5 1 16,15 4 1-16,-15-4 1 0,13-1 0 16,-13 1 0-16,0 0 0 15,13-19 2-15,-13 19-1 16,3-22 2 0,-3 22 0-16,-8-26 0 0,1 9-2 15,-3-3 1-15,-1 2-3 16,-2 1 0-16,-3 3 0 15,-2-2-1-15,1 1 0 16,1 5-1-16,-1 7 1 16,1 0-1-16,0 2 3 15,2 5-2-15,14-4 2 16,-25 15 0-16,15-2 1 0,2 0 0 16,-1 0-2-16,3 3-1 15,2 5-1 1,1 4 0-16,-1-2 0 0,4 6-2 15,-2 2 7-15,2 4-4 16,2 0 6-16,-1 1-4 16,2-3-4-16,0-1 6 15,3 5-6-15,1-5 7 16,0-2-10-16,2-1 7 16,1-1-10-16,0 2 10 15,3-3 0-15,-2-1-1 16,4-4 0-16,-1-3 0 15,1-5-1-15,0 2 4 16,1-3-3-16,2-6 0 16,-1 2 0-16,0-8 1 15,1 1-1-15,0-4-2 16,3 4 1-16,0-7-2 0,1-5 2 16,2-3 0-16,2-5 0 15,3 0-2-15,0-9 1 16,0-1 1-16,1-12 7 15,1-5-9-15,-1 1 10 16,-1-6-11-16,1-6 5 16,-1-3-5-16,-3-2 5 15,-2-2-4-15,-1 5-3 16,-2 1 3-16,-4 2-4 16,-1 6 5-16,-6 5 1 15,-1 10-1-15,-5 6 2 16,-1 7-1-16,-5 3-1 0,2 18 3 15,-8-13-1-15,8 13 0 16,-18 2 0-16,18-2 0 16,-21 14-1-16,6-4 0 15,1 3 0-15,-2 3 0 16,2 4 0-16,-1 2-2 16,2 4 1-16,2-3 1 15,-1 2-1-15,5 3 0 16,3-2 1-16,4 0 0 15,-2-1 1-15,5-3 1 16,1-4 0-16,5 3-2 16,1-7 1-16,2 0 0 15,3-2 0-15,3 5 0 0,2-7 3 16,3 3-4-16,0 2 3 16,0-2-3-16,5 4 6 15,-2-1-6-15,1-2 3 16,0-5-4-16,-1 4 1 15,-1 0 0-15,-2-1 0 16,-1 2 0-16,-4-1-2 16,1 0 2-16,-4 3-11 15,-4 1 11-15,-1 0-12 16,-3 5 10-16,-1 0-8 16,-3 1 8-16,-1 0-8 15,-5 3 9-15,-3-2 2 16,-1 5-4-16,-3-1 4 0,-3-5 0 15,-2 3 0-15,-4-7 1 16,1 2 1-16,-3-2-1 16,0-3 2-16,-2-10 3 15,1-4-3-15,-1-3 1 16,3-5-1-16,1 2 0 16,3-6-1-16,3 0 0 15,3-3-3-15,10 13 1 16,-10-25 0-16,10 25-2 15,1-20 1-15,2 6-3 16,3-2 0-16,1 0 3 16,2-2-2-16,-9 18 1 0,23-20-1 15,-23 20 0-15,22-17-5 16,-22 17-1-16,16 3-9 16,-12 13-10-16,-10 4-35 15,-4 17-32-15,-20 10 1 16,-8 9 47-16</inkml:trace>
  <inkml:trace contextRef="#ctx0" brushRef="#br1" timeOffset="275916.4557">22380 15975 72 0,'15'13'93'16,"-15"-13"-6"-16,0 0-46 16,0 0-37-16,0 0-3 15,0 0 0-15,-2 23 1 0,-4-10-1 16,1 3 7-16,-4-3-2 15,5 7-2-15,-4 1 3 16,4 3-11-16,3 1 7 16,1 2-10-16,1 2 10 15,3 0-11-15,2 0 9 16,3-2-7-16,-1-1 7 16,4-4 3-16,-2-4-3 15,3-3 2-15,-13-15 0 16,23 9 1-16,-10-11 0 15,-13 2 0-15,20-16-1 16,-12 2-3-16,-3-4 3 16,-2-3-3-16,-4-2 0 0,-2 1-1 15,-3-1 0-15,-3 0 7 16,-1 0-6-16,-3 4 6 16,2 3-7-1,-1 2 7-15,1 1-7 0,11 13 9 16,-19-18-8-16,19 18-1 15,0 0-2-15,-12-13 1 16,12 13 0-16,0 0-2 16,0 0 0-16,0 0 1 15,18-2-1-15,-18 2 2 16,16-8 2-16,-16 8 0 16,18-11 0-16,-18 11 2 15,21-17 0-15,-14 2 0 0,-3-2 2 16,0-3-4-16,-4-1 6 15,-2 1-5-15,-6 0 3 16,0 0-3-16,-7 2 4 16,-1 5-5-16,-2 2 4 15,-4 4-2-15,-1 4-4 16,-2-3-1-16,2 5-8 16,-1-4-10-16,5 5-23 15,-8-7-52-15,11 3 0 16,-3-8 1-16,9-1 95 15</inkml:trace>
  <inkml:trace contextRef="#ctx0" brushRef="#br1" timeOffset="276165.3109">22289 15392 20 0,'0'0'96'16,"16"-21"0"-16,-16 21-6 15,22-15-75-15,-22 15-10 16,23-18-1-16,-23 18 0 0,26-6-5 16,-26 6-8-1,21 20-8-15,-21 6-22 16,-5 26-50-16,-20 10-1 15,-8 19 6-15,-18-3 84 16</inkml:trace>
  <inkml:trace contextRef="#ctx0" brushRef="#br1" timeOffset="277317.0352">23749 15244 6 0,'0'0'94'15,"0"0"-3"-15,0 0-2 16,-20-9-75-16,20 9-5 16,-23 0-2-16,7 6-2 15,-1 1 3-15,-2 2 0 16,0 1-2-16,1 4 0 16,0 2-2-16,2 1-1 15,1 5 0-15,0 3 0 16,2 3-3-16,2 7 0 15,-2 4 1-15,0 6-2 16,0 2 1-16,-2 7-2 16,2 2 1-16,0 2-2 0,2-3 2 15,-1 8-1-15,5-1 4 16,1-4-1-16,3 0-5 16,5 1 7-16,2-3-6 15,6 2 6-15,6-2-4 16,3-13 5-16,5 2-8 15,5-7 6-15,3-1 1 16,4-8-3-16,2-6 1 16,-1-6-1-16,1-2 0 15,1-4 1-15,-5-2 1 16,-2-2-1-16,-2-7 2 16,-7 0 0-16,-1 4 0 15,-5-2-1-15,-17-2-4 0,20 1-7 16,-20-1-10-16,0 0-29 15,0 0-49-15,0 0-3 16,-15-7 7 0</inkml:trace>
  <inkml:trace contextRef="#ctx0" brushRef="#br1" timeOffset="279868.244">24449 15643 34 0,'13'16'89'0,"0"-1"-5"16,-13-15-6-16,17 1-83 0,-17-1-2 15,25 2 2 1,-25-2 4-16,25 2 3 15,-25-2 7-15,17-4 1 0,-17 4 1 16,0 0-3-16,13-17-3 16,-13 17-1-16,0-17-1 15,0 17 0-15,-6-25 0 16,6 25 1-16,-14-23-2 16,4 8 0-16,-2 3 2 15,-2-3-1-15,-1 2 2 16,-1 3-3-16,-1-2 1 15,1 7-2-15,-1 0 1 0,-1 5-1 16,3 3-2 0,-1 2 2-16,0 3-2 15,0-1 2-15,3 6-2 16,0 2 0-16,1 1 2 0,2 1-2 16,3 5 3-16,1 4-3 15,5 1 2-15,1 2-1 16,3-2 1-16,3 2-1 15,2 0 1-15,2 0 0 16,2-2 0-16,2-4 0 16,1 2 0-16,1-1 0 15,2-2 0-15,1-3 1 16,3 1-2-16,1-6 1 16,1-1 0-16,2-2 1 15,5-3-1-15,0 1-1 16,1 1 0-16,0 2 3 0,0-4-2 15,-4 2 1-15,1 2-2 16,-3 5 0-16,-6 2-4 16,-4-5 4-16,-16-14-3 15,21 31-5-15,-16-13 5 16,-3 3-6-16,-4 2 6 16,-3-6-6-16,-4 5 8 15,-1 1-7-15,-5 3 8 16,-3-3-2-16,-5 4 1 15,-3-2 1-15,-6-4 1 16,-1 8 2-16,-6-9-1 16,1 2 3-16,-1-9-1 15,3-1 2-15,3-5 0 0,0-4-1 16,5-5 2-16,4-8 0 16,2-3 0-16,5-4-1 15,2-3-1-15,5 2-1 16,3-3 0-16,3 0-2 15,2 1 0-15,2 6-3 16,0 14-3-16,10-22-3 16,-10 22-6-16,9-13-9 15,-9 13-20-15,0 0-24 16,9 19-34-16,-9-19 1 16,-10 29 54-16</inkml:trace>
  <inkml:trace contextRef="#ctx0" brushRef="#br1" timeOffset="283818.8826">25098 16238 23 0,'0'0'95'0,"9"16"-5"15,-9-16 3-15,0 0-80 16,6-15-7-16,-6 15-2 0,0 0-1 15,0 0 6-15,14-17-5 16,-14 17 6-16,13-17-9 16,-4 2 5-16,2-1-7 15,4-2 8-15,-1-10-7 16,4-2-3-16,-1-3 4 16,0 0-2-16,2-5 3 15,-3 1-3-15,0 3 2 16,-3-2-3-16,0 7 5 15,-2 1-1-15,-2 4 1 16,-3 4-1-16,-2 3 1 16,-4 17 0-16,4-25 2 0,-4 25-2 15,-1-14 1-15,1 14 0 16,0 0-1-16,0 0-2 16,0 0 1-16,0 0-2 15,0 0-4-15,-6 16 1 16,6-16-5-16,2 16-1 15,-2-16 0-15,4 24 3 16,-1-5-3-16,0 3 3 16,1 2 2-16,0 6 2 15,-1 7 2-15,3 2 4 16,-2 5-4-16,1 4-3 16,0 1 7-16,1 1-5 15,0 2 4-15,1 0-3 0,3 0 2 16,-1 3-5-16,3-3 6 15,-1 0-1-15,2-2-1 16,-1-2 1-16,1-2-3 16,-3-1 8-16,0-9-8 15,-2-3 9-15,0-13-5 16,-1 1 7-16,-4-8-9 16,-3-13 0-16,8 14 1 15,-8-14 0-15,0 0 1 16,5-17-9-16,-5 17 6 15,1-13-2-15,-1 13 2 16,-1-25-1-16,-2 6 3 0,1-2-8 16,-2-2 6-16,-2-10 1 15,-1-11 0-15,1 0-4 16,-1-8 4 0,0-3 0-16,0-4-2 0,2 4 6 15,2-3-5-15,2 8 6 16,1 2-8-16,1-1 2 15,2 7 0-15,0 2 4 16,2 6-4-16,-3 1-2 16,0 3 2-16,1 1-4 15,-2 3 5-15,-1 9-1 16,2 0 0-16,-2 17-1 16,1-18 1-16,-1 18 1 0,0 0 0 15,0 0 1 1,0 0-4-16,0 0 2 15,0 0-1-15,13 15-1 0,-13-15 0 16,12 21-1-16,-4-6 0 16,-8-15 0-16,19 23 3 15,-6-9-2-15,0 2 1 16,1 1 3-16,1-4-1 16,-1-1-1-16,2 7 1 15,0-2 4-15,1-4-3 16,1 1 3-16,-2-3-4 15,1 0 4-15,-1-4-5 16,0 2 6-16,-1-9-5 16,0 0 0-16,1 0 0 15,0-7-3-15,-2 0 4 0,2-5-5 16,-2-1 4-16,1-3-5 16,-2-1 5-16,-2-2-4 15,-1-5 3-15,-2 0-1 16,-1-4 1-16,-1-3-1 15,-1-3 0-15,-3-7-2 16,1-5-1-16,0-3-1 16,-2 0-1-16,1-3 2 15,-2 4 0-15,0 2 0 16,-2 6 2-16,2 5 2 16,-1 8 3-16,-2 5 0 15,0 5 2-15,3 17-2 16,-9-17 2-16,9 17-1 15,0 0 0-15,-16-8 0 0,16 8 0 16,0 0-2-16,0 0-1 16,-13 6 1-16,13-6-2 15,0 0-1-15,0 0-1 16,5 16-1-16,0-3 0 16,0 0 0-16,1 6 0 15,1-1 1-15,0 8 1 16,2 3 1-16,-1 6-1 0,2 1 1 15,-2 0-1 1,0 3 2-16,1 0-2 16,-2 4 1-16,0 1-2 15,-1 0 0-15,1 0 1 0,1 0 2 16,0-2-1-16,1-3 1 16,1 1 0-16,1-6 1 15,2-10-2-15,-1-2 2 16,1-6-1-16,0-8 0 15,1-2 0-15,-1 0-4 16,-13-6 2-16,21-12 1 16,-21 12 0-16,18-23-1 15,-8 6-1-15,-1-8-1 16,0-2 2-16,-2-11 0 16,0 1-1-16,0-8-3 15,1-4 4-15,-1-1-3 16,-1 1 4-16,-1 1 0 0,0 0 3 15,-2 4-3-15,1 3 2 16,-1 7-1-16,0 5 3 16,-3 1-5-16,0 4 3 15,0 2-1-15,-2 5-1 16,2 2 0-16,-3 0-1 16,3 0 1-16,-3 2-2 15,3 13 3-15,-1-16-3 16,1 16 2-16,0 0 1 15,0 0 1-15,0 0-1 16,0 0 1-16,0 0-1 16,1 15-1-16,-1-15 1 0,6 14-2 15,-6-14-1-15,9 26 0 16,-3-9 2-16,-1 2 1 16,3 4 0-16,-1 6 1 15,-1 0 0-15,2 7 1 16,0 0 0-16,0 3-2 15,1 3-2-15,-1 3 1 16,4-2-1-16,-2-3 1 16,2 4 0-16,-1-8 2 15,-1 0-4-15,2-3 5 16,-2-1-3-16,2-6 1 16,-2-5-1-16,1 2-2 15,-1-10 1-15,0 5 0 0,2-4 3 16,-12-14-4-16,20 19 4 15,-20-19-2 1,23 10-1-16,-23-10 4 16,22 0-2-16,-22 0-1 0,23-14-4 15,-12-2 2-15,0-2-1 16,-1-5 2-16,3-8-1 16,-5-6-1-16,2-4 0 15,0-8-1-15,-1-6 3 16,0-4-4-16,-1-2 2 15,1 0-3-15,0 5 3 16,1 3 0-16,-3 5 1 0,2 5 0 16,-1 7 1-1,0 10 4-15,-4 3 1 0,0 7 2 16,-4 16 0-16,6-16 1 16,-6 16 0-16,0 0 1 15,0 0-3-15,0 0-2 16,0 13-2-16,0-13-4 15,1 16-1-15,-1-16-1 16,3 21 0-16,-1-5-3 16,2 7 3-16,0 3 0 15,4 6 2-15,-1 3 3 16,-1 5-1-16,2 1 0 0,2 3 1 16,1 2 2-16,-1 1-3 15,1-6 1-15,1 7 0 16,-1-6 3-1,2-2-3-15,0-4 4 16,0-4-3-16,0-3 0 0,-1-3 2 16,1-3 0-16,-2-10-1 15,-11-13-1-15,22 22 2 16,-22-22-5-16,19 11 5 16,-19-11-3-16,16-4-3 15,-16 4-2-15,15-3-2 16,-15 3-5-16,11-14-8 15,-9 1-9-15,-2 13-24 0,0-36-40 16,-4 11 2 0,-6-11 38-16</inkml:trace>
  <inkml:trace contextRef="#ctx0" brushRef="#br1" timeOffset="284185.3957">26577 15636 26 0,'-13'6'94'0,"13"-6"-3"15,0 0-2-15,0 0-76 16,0 0-11-16,0 0-2 16,0 0 3-16,21-14 0 15,-21 14 1-15,21-6 2 16,-5 3 0-16,4 1-2 15,2 0-2-15,2-1 0 0,4 0 0 16,2 3-2-16,2 1 2 16,3 1-1-1,-4 2-3-15,-2-3 2 0,1 4-2 16,-2-4 3-16,-5 4-3 16,-1-4 1-16,-5-1-3 15,-17 0-2-15,22 0-7 16,-22 0-13-16,0 0-27 15,0 0-38-15,0 0 0 16,-18-10 32-16</inkml:trace>
  <inkml:trace contextRef="#ctx0" brushRef="#br1" timeOffset="284708.8055">25606 15667 27 0,'0'0'95'16,"0"0"-1"-16,0 0-7 16,-1-13-64-16,1 13-9 15,13-9-2-15,-13 9-5 16,17-7-1-16,-17 7-3 15,23-10 1-15,-8 8-4 16,2-2 1-16,3-2-1 16,0 3 0-16,4-1 1 0,1 2 0 15,3 1-1-15,1 1 1 16,0-6 0 0,-2 8 1-16,-1-2-1 0,-1-2-2 15,-4 4-2-15,-4-2-1 16,-2 4-1-16,-15-4-4 15,16 6-5-15,-16-6-10 16,0 0-15-16,0 0-29 16,0 0-24-16,0 0 0 15,0 0 64-15</inkml:trace>
  <inkml:trace contextRef="#ctx0" brushRef="#br1" timeOffset="285153.1012">26146 15568 31 0,'0'0'96'16,"0"0"-4"-16,0 0 0 15,0 0-74-15,0 0-10 16,0 0-1-16,0 0-2 0,13-11-2 16,-13 11-1-16,0 0 2 15,0 0-1-15,16 1-3 16,-16-1 2-16,20 3-1 16,-7-4-1-16,3 1 0 15,1 0 1-15,3 3 1 16,2-3-2-16,-2 1 2 15,0 1-1-15,1-2 0 16,-4 0 1-16,-1 1-3 16,-2-2 3-16,-14 1-1 15,20 0 1-15,-20 0-2 16,0 0-2-16,15 7-3 16,-15-7-10-16,0 0-14 0,0 0-38 15,0 0-27-15,-4 18-3 16,4-18 30-16</inkml:trace>
  <inkml:trace contextRef="#ctx0" brushRef="#br1" timeOffset="286420.6819">27185 15209 23 0,'0'0'82'16,"0"0"3"-16,0 0-38 15,0 0-31-15,0 0-2 0,0 0 0 16,0 0-2-16,13 4 1 16,-13-4-2-16,0 0 0 15,0 0-2-15,0 0-4 16,14 2-2-16,-14-2-1 15,13 3 0-15,-13-3-1 16,20 6 1-16,-5-2-2 16,1-1 0-16,1 3 0 15,3 1 2-15,3 1-2 16,2 1 0-16,-1 3 3 16,5 1 1-16,0 1-2 15,0 6 0-15,0-1 0 0,1 4-1 16,-1 2 0-16,-2 2-1 15,2 5-2-15,-3 2 0 16,-1 1 0-16,-2 0 0 16,-3 4-1-16,0 1 0 15,-2 0 1-15,-4 4 0 16,-3-4 1-16,-3 8-2 16,-1-1 3-16,-4 1-2 15,-3 0 1-15,-5-2 1 16,1 0-1-16,-3-1 3 15,-3-1-3-15,0-3 2 16,-3-7-4-16,-2 1 4 16,1-2 2-16,-2-5-2 0,0-2 1 15,0-9 0-15,2 2 1 16,-1-6 1-16,5 0 0 16,10-13-1-16,-17 14-2 15,17-14 3-15,0 0 1 16,-9 16-1-16,9-16-2 15,0 0 3-15,0 0-1 16,0 0 0-16,0 0 1 16,0 0-2-16,0 0-1 15,0 0 0-15,0 0 0 16,0 0-1-16,0 0 1 16,0 0 1-16,0 0-3 15,0 0 1-15,0 0 0 0,0 0 3 16,0 0-3-16,0 0 0 15,0 0 0-15,13-6-2 16,-13 6 3 0,0 0-1-16,0 0-2 0,0 0-2 15,0 0 2-15,0 0-1 16,0 0-4-16,0 0-2 16,0 0-10-16,0 0-8 15,0 0-19-15,0 0-52 16,-16-9-3-16,16 9-1 15,-14-18 85-15</inkml:trace>
  <inkml:trace contextRef="#ctx0" brushRef="#br1" timeOffset="289272.0536">28566 15316 48 0,'0'0'88'16,"0"0"4"-16,13 1-29 16,-13-1-46-16,0 0-7 15,0 0 0-15,0 0-1 16,0 0-1-16,0 0-2 16,0 0-2-16,13-10-2 0,-13 10-3 15,0 0 2 1,14-1-2-16,-14 1 0 15,19-2 0-15,-5 2 2 16,4 0-1-16,2 2 0 0,4-7 2 16,1 3-1-16,5 0-1 15,0 2 2-15,1-3-3 16,-1 0 2-16,-3 0-1 16,1-1 2-16,-5 1-2 15,-1 0 2-15,-2 2 2 16,-6-2-1-16,-1 3 2 15,-13 0-2-15,17 1 2 16,-17-1-2-16,0 0 2 0,0 0-2 16,0 0 0-16,0 0 0 15,13 8-2 1,-13-8 3-16,0 0-3 0,0 0 1 16,0 0 0-16,0 0-1 15,0 0-1-15,0 0 2 16,0 0 0-16,-1 16-4 15,1-16 3-15,3 13 0 16,-2 1-3-16,2 0 2 16,0 4 0-16,0 2-2 15,1 6 1-15,4 4 1 16,-3 2 0-16,1 3-1 16,1 1 1-16,-1 1-2 15,1 4 2-15,2 2-1 16,-2 4-2-16,2 3 6 15,-1 0-5-15,1 2 2 0,1 1 2 16,0 1-1-16,0 2 0 16,1-3 1-16,-1-2 2 15,0 4-6-15,0-3 5 16,0-3-4-16,0 0 0 16,0-2 0-16,2 1 0 15,-2-2 1-15,1 0-1 16,1-4-1-16,-1 6 1 15,-1-3 5-15,1-1-5 16,-1-3 6-16,0-2-5 16,-3-3 3-16,2-6-4 15,-2-1 5-15,-1-2-4 0,1-4 1 16,-1-2-1-16,-1-6 1 16,1 0-1-16,-1 1 2 15,-1-3-1-15,-4-13 0 16,4 13 1-16,-4-13 0 15,6 13 0-15,-6-13-2 16,0 0 1-16,6 14 1 16,-6-14-1-16,0 0-1 15,0 0 0-15,0 0-1 16,0 0 2-16,0 0 0 16,13 7 1-16,-13-7-3 15,0 0 1-15,0 0 2 16,0 0-1-16,0 0 0 0,0 0 0 15,0 0-1-15,0 0 0 16,-16-7 2-16,16 7-2 16,0 0-1-16,-13-1 1 15,13 1 0-15,0 0-1 16,-19-5 1-16,19 5-2 16,-17-1 1-16,4-2 1 15,0 3 1-15,-5 1 0 16,1 1-1-16,-4-2 0 15,-3 0 0-15,0 0-1 16,-5 1 1-16,-1 1-2 16,-3-2-2-16,-4-2 1 0,0 4 1 15,-2-4 0-15,-1 5-1 16,-2 4 1-16,1-7-2 16,1 6 3-16,1 0 0 15,4-2-2-15,2 2 2 16,1 0 1-16,6 0 0 15,2-6 2-15,2 4-3 16,4-1 3-16,0-3-2 16,2 1 1-16,3 1-6 15,13-2-3-15,-20 3-8 16,20-3-11-16,-16 0-16 16,16 0-40-16,-7-16-19 15,3-4 3-15,-2-6 64 0</inkml:trace>
  <inkml:trace contextRef="#ctx0" brushRef="#br1" timeOffset="368838.9621">18023 1718 3 0,'-21'-10'69'0,"9"3"1"16,12 7-22-16,-22-11-22 16,22 11-10-16,-17-8-3 0,17 8-8 15,-13-8-1-15,13 8-3 16,0 0-1-16,0 0-2 16,0 0 0-16,2 14 2 15,-2-14-1-15,22 9 2 16,-3-14 1-16,4 13 0 15,9-3 1-15,5 3 0 16,11-1-3-16,4 4 3 16,7-3-2-16,4-3-2 0,8 13-3 15,6-13 2 1,2 13-3-16,3-5-1 16,12 4 1-16,7-5-1 15,7 4 1-15,8-1 2 0,2 1 1 16,6 6-3-16,12-8 4 15,6 1 0-15,4-5 1 16,-2 6-2-16,4-8 1 16,3 0-1-16,8 6 1 15,0-5 0-15,-2 2-2 16,-1 2-1-16,1 0 1 16,3 0 1-16,2 6-1 15,-4-5 1-15,0-1 0 16,0 0 0-16,3-3 2 15,-1-4-2-15,-4 4 1 16,-5-2-1-16,-2-8 3 0,1 1-3 16,-3 0 2-16,-4-3-2 15,-6 3 1-15,-6-2-1 16,-5-5 4-16,-4 0-2 16,-3 2 1-16,-10 2 1 15,-8-5 2-15,-6 3 0 16,-11-2 2-16,-6 7 3 15,-6-2-2-15,-7-3-1 16,-13 1 3-16,-6 0-1 16,-10 0 1-16,-5 3-2 15,-8-2 1-15,-5-2-4 16,-18 4 2-16,18-1-1 16,-18 1-3-16,0 0 1 0,0 0-2 15,0 0-1-15,0 0-1 16,0 0-3-1,0 0-5-15,0 0-4 0,-6-13-10 16,6 13-13-16,-1-13-36 16,1 13-3-16,0-28 26 15,1 10 49-15</inkml:trace>
  <inkml:trace contextRef="#ctx0" brushRef="#br1" timeOffset="369305.1145">24443 1776 1 0,'0'0'72'0,"0"0"4"16,0 0 0-16,0 0-49 15,0 0-13-15,-7-16-8 16,7 16-5-16,0 0 0 16,0 0-6-16,15-11 1 15,-15 11-3-15,20 7 2 16,-7-3-2-16,1 11 2 15,2 2 1-15,0-8 2 16,1 7 4-16,2 4-1 16,3-1 2-16,1-1 0 15,3 4 0-15,1-5 2 16,2-1 0-16,4 3 1 0,-4-2-3 16,1 0 3-1,-2-5-2-15,-2-2-1 16,-5-3 2-16,-3 5-2 15,-5-2-1-15,-13-10-1 0,13 20 1 16,-13-20-2-16,-5 22 0 16,-3-9 2-16,-8 4-4 15,-6-1 2-15,-5 3 2 16,-9 7 0-16,-8-5 0 16,-3 8 0-16,-8 4-1 15,0 5-2-15,-3 7-16 16,-7-4-62-16,3 24-3 0,-8 2-8 15,-4 6 59 1</inkml:trace>
  <inkml:trace contextRef="#ctx0" brushRef="#br1" timeOffset="373209.3121">26355 1124 47 0,'51'-74'90'16,"-51"74"-7"-16,0 0-4 0,40-78-61 15,-40 78-10-15,0 0-2 16,0 0-3-16,0 0-3 16,0 0 0-16,0 0-5 15,0 0 2-15,-63 103 0 16,32-41 7-16,-5 32-1 16,-1 18 0-16,-5 17-1 15,1 8 3-15,0 7 2 16,0 3-2-16,-1-2 0 15,2-3-4-15,0-16-4 16,1-15 2-16,3-6-2 16,1-15-1-16,3-9 0 0,2-18-4 15,4-4-3-15,6-23 0 16,7-14-8-16,-2-25-7 16,11-20-3-16,-3-23-5 15,8-9 0-15,2-13 3 16,7-16 5-16,3-6 8 15,7-11 17-15,5-8 10 16,1-10 9-16,7 9 5 16,-3-31 2-16,6 3 2 15,-7-1 5-15,6 7-7 16,-9 10-10-16,0 19-3 16,-5 15-2-16,-2 16-3 15,-19 72-2-15,0 0-3 0,0 0-7 16,0 0 1-16,0 0 5 15,57 89-1-15,-53-3 1 16,3 13 2-16,3 8 1 16,6 16 1-16,4-4 2 15,6-5 0-15,6 6-5 16,4-28 1-16,7 1-2 16,1-12 1-16,0-5-2 15,1-10-3-15,-2-5 0 16,-5-5-4-16,-5-1 0 15,-6-3-1-15,-5-9 2 16,-9-8-1-16,-6-6 3 0,-7-13 1 16,0-16 2-16,-29 8 3 15,-1-21 1-15,-7-7 1 16,-11-7-2-16,-7-8 3 16,-5-4-1-16,-2 0 0 15,-2-3 2-15,5 5 1 16,0-2 0-16,10 3 1 15,5 1 2-15,11 8-2 16,6 5-1-16,8 2-1 16,9 3-4-16,7 4 1 15,3 13-1-15,23-18-1 16,3 10-2-16,13-1-2 16,13-5 1-16,11-4 0 0,11-3 0 15,4-8-1-15,9-6 2 16,-2-11-2-16,0-2 2 15,-6-11-1-15,-7-16 2 16,-8-9 0-16,-9-14-1 16,-9 0 0-16,-9 3-1 15,-6 6 1-15,-10 8 0 16,-8 3 2-16,-13 78-4 16,6-94 2-16,-6 94 7 15,0 0-6-15,0 0-1 16,0 0 2-16,-79 36 0 15,54 32-2-15,1 13 3 0,-1 7 1 16,1 16-9-16,3 2 7 16,3 3 0-16,5 0-1 15,2-15-1-15,7-19 1 16,6-6-1-16,5-5 1 16,7-15 1-16,6-4-1 15,11-12 1-15,5-6-2 16,11-8 4-16,7-6 0 15,4-6-2-15,4-17-1 16,0-7 1-16,0-12 1 16,-2-3-1-16,-5-8 1 15,-7-5-3-15,-8-4 3 16,-7-2 1-16,-10 15-2 0,-5 8 0 16,-10 7-3-16,-8 21-1 15,0 0 1 1,-20 29 0-16,-1 10-1 15,-7 10-1-15,-1 2-2 0,-4 5 0 16,0-3 3-16,0-4 2 16,1-8 0-16,3-7 2 15,7-6-2-15,5-11 2 16,4-8 4-16,13-9-1 16,0 0 1-16,0 0-2 15,9-15 1-15,7 1-2 16,5 0-1-16,5-1 0 0,3 9-2 15,7 1 0-15,0 9-2 16,5 12 1-16,2 13 1 16,0 23-3-1,-1 14 0-15,-3 13-6 0,-3 6 6 16,-10 12-6-16,-4 3 7 16,-11-4-4-16,-8-5 4 15,-9-11-2-15,-7-11 8 16,-5-9 2-16,-7-9-1 15,-2-12 2-15,-4-9-1 16,1-8 0-16,0-18-1 16,2-14 1-16,4-10-4 15,5-12-1-15,8-18-1 0,6-15 1 16,8-13-2 0,12-13 6-16,6-4-2 15,7-1 3-15,5 1-1 16,1 0 4-16,2 10-4 0,1 10 4 15,-3 16 0-15,-6 10-5 16,-4 17-3-16,-2 6 2 16,-5 6-4-16,-4 14 0 15,-13 6 1-15,20 7 0 16,-20-7-5-16,12 25 4 16,-4-8 0-16,1 9-3 15,3-4 3-15,2-1 0 16,2-2 0-16,1-2-1 15,3-5 2-15,2-5-2 16,-2-7 2-16,1-10 1 16,-6-2-1-16,-3-8 2 0,-5-1 0 15,-5-3 0-15,-10 0 1 16,-5-8 3-16,-7 5-2 16,-6 2 0-16,2 5 3 15,-1 0-2-15,4 0-1 16,0 8 0-16,21 12-2 15,-21-17-2-15,21 4 0 16,11 0-1-16,7-3-1 16,9 3 0-16,8 1 3 0,9-6-1 15,5 2 5 1,8 0-3-16,0 7 0 16,0 6 1-16,-4 9 1 15,-5 7-5-15,-7 4 3 0,-6 7-2 16,-6 4-4-16,-7 6 5 15,-5 2 0-15,-6 1-1 16,-2-5-2-16,-3-8 4 16,0 1-2-16,-1-5 1 15,0-1 2-15,-5-19-2 16,17 20 0-16,-2-23-1 16,2-1 1-16,2-5-1 15,4-5 1-15,1-8 0 16,4-5 2-16,-2-5 0 15,-2-4-1-15,-2 6 3 16,-5 1 0-16,-3 3-1 0,-2 9 1 16,-5 1-1-16,-7 16-3 15,0 0-1-15,0 0 2 16,9 20-3-16,-11 3 1 16,5 4-1-16,0-4 0 15,4 6-3-15,1-3-2 16,2 3-3-16,1-3-2 15,5-6-5-15,-3-11-12 16,7 2-17-16,-20-11-42 16,26 2 2-16,-16-15 0 15,-1-4 83-15</inkml:trace>
  <inkml:trace contextRef="#ctx0" brushRef="#br1" timeOffset="373360.9855">28645 1884 63 0,'-25'-54'89'16,"-2"4"2"-16,11 10-8 0,5 4-78 16,2 10-21-16,12 6-44 15,-3 20-21-15,20-13-8 16,-3 20 5-16</inkml:trace>
  <inkml:trace contextRef="#ctx0" brushRef="#br1" timeOffset="374857.635">29111 1545 58 0,'0'0'95'15,"26"-109"-5"-15,-26 109 0 16,12-84-77-16,-102 65-17 16,90 19-3-16,26 2 3 15,-16 35-4-15,0 31 4 16,-3 14-2-16,-4 9 1 15,-1 13 4-15,-4 13 5 16,-2 8-1-16,-6-14-6 16,3-8-5-16,-5-21-6 15,2-2-2-15,-1-21-2 16,2-7 3-16,-1-16 3 0,1-7 9 16,3-12 8-16,6-17 8 15,-16 7 6-15,9-21 3 16,7 14 0-1,-11-32-2-15,9 6-7 0,1-7-1 16,4 2-5-16,5-2-1 16,7 4-1-16,5-1-5 15,6-2 3-15,7-1-1 16,5 10 2-16,5-4-5 16,3-1 1-16,0-2-6 15,0-3 3-15,2-8 1 16,-2 1-1-16,-4-5-1 0,-4-10-1 15,-7-5 3-15,-5-12-3 16,-7-3 4 0,-9-6-2-16,-7 19 3 15,-7-2-1-15,-5 4 1 0,9 60 3 16,-29-65-4-16,29 65 5 16,-36 13-5-16,16 37 1 15,1 1-3-15,3 17 1 16,2 20 2-16,1 3-2 15,4 10 0-15,5 1 1 16,4-10 1-16,6-11 0 16,2 0 3-16,2-10 1 0,5-12 0 15,2-9-2-15,3-15 4 16,3-5-3 0,2-12 5-16,4-10-4 15,3-12 0-15,1-6-1 0,1-9-1 16,1-11 0-16,0-1 1 15,-1-2 3-15,-2-4-5 16,-3-1 4-16,-3 4-3 16,-3 5 2-16,-4 4-2 15,-2 8 1-15,-3 11-5 16,-14 6 0-16,22 7 1 16,-13 9-1-16,-2 4 1 15,0-1-1-15,3 10 1 0,-1 1-1 16,-2-4 2-1,3 0 0-15,0-7 2 16,2-3-2-16,1-3 2 0,0-3-1 16,0-6 1-16,4-4 1 15,0-6-1-15,1-9-4 16,3-4 4-16,4-3-1 16,0-1-1-16,0-6 2 15,1 0-3-15,-2 3 0 16,-3 2 3-16,1 9 0 15,-5 8-6-15,-17 7 3 16,23 0-3-16,-23 0 3 16,18 26-1-16,-11-8-1 15,4 6-2-15,-1 1 1 16,-1-5 5-16,1 3-4 16,0-3 5-16,-1-7-2 15,1 2 1-15,-10-15 1 0,17 10 3 16,-17-10 0-16,16 1-2 15,-16-1-1-15,20-29 0 16,-5 15 1-16,4-12 5 16,-1 3-1-16,4 0-5 15,1-3 3-15,2 5-3 16,-1 6 4-16,-2 3-4 16,2 3-1-16,-6 11-7 15,-3 4 1-15,0 8 0 16,-1 2 2-16,-1 3 2 15,2 2-1-15,1 2 0 16,-2 2-2-16,2-2 5 0,-2-6-2 16,2-7 4-16,2-1-4 15,-1-5 1-15,0-2 0 16,-1-11 1-16,1-4 4 16,8-4-6-16,-1-2 6 15,5-1-6-15,-3-3 5 16,0 3-5-16,2-3 2 15,0 11-2-15,0 3-2 16,-8 11 2-16,3 2-3 16,-6 8 3-16,2 5-2 15,-1 3 0-15,0 3-1 16,4-1 3-16,1-2-1 16,0-5 4-16,2-11-3 0,2-7 3 15,2-7 0-15,3-9 2 16,-1-1 3-16,3-9 1 15,-1-7 2-15,1-9-4 16,0 6-1-16,-4 3-8 16,-3-1-8-16,-1 6-24 15,-6-2-55-15,-4 17-7 16,-16 16-3-16,0 0-3 16</inkml:trace>
  <inkml:trace contextRef="#ctx0" brushRef="#br1" timeOffset="381243.016">25742 3236 1 0,'0'-17'68'0,"3"1"11"16,-3 16-3-16,-4-23-60 15,4 23-12-15,0 0-3 16,0 0-7-16,0 0 0 16,-6 23-1-16,1-1 2 15,3 1 0-15,-1 9 4 16,-2 5 3-16,4 8 2 16,-2 13 1-16,2 5-2 15,-1 11-2-15,2 6-1 0,2 14 3 16,-2 9-2-16,0 11-2 15,0 8-3-15,0 7 7 16,2 8-2-16,0 7 2 16,1 6-5-16,-2 2-1 15,2 6-2-15,1 1 7 16,-1-3-2-16,0 0-1 16,0 4-2-16,-1-1 2 15,-2 1 4-15,1 1 4 16,0 2-1-16,1 8-3 15,1 3 0-15,-2 7 5 0,-1 0-2 16,-1 7 3-16,4 7-9 16,-5 7 7-16,1 0-1 15,-2-7 4-15,-3 1-7 16,0 0 5-16,-1 2 0 16,-3-6-1-16,-6 1 2 15,-3-4-5-15,-1 1 6 16,-3 2-7-16,-6-1 10 15,-1 3-8-15,0 1 3 16,-2 0-3-16,0-4 7 16,-1 0-12-16,3 1 3 15,-1-7 0-15,4-10 1 16,-2-15-6-16,0-7 0 0,2-15-1 16,1-12-1-16,1-22 4 15,1-15-1-15,-1-12 0 16,2-13-1-1,2-13 2-15,2-12-3 0,1-10 2 16,3-9-3-16,15-20-6 16,-22 16-9-16,22-16-14 15,-12-15-28-15,15-9-30 16,-1-19 3-16,9-15 18 16</inkml:trace>
  <inkml:trace contextRef="#ctx0" brushRef="#br1" timeOffset="383677.6384">25893 3316 1 0,'-5'-25'75'16,"0"9"4"-16,0-1-24 0,3 4-37 15,2 0-4-15,0 13-1 16,7-19-4-16,-7 19-3 16,18-10-2-16,-1 7-2 15,3-1-2-15,8 4 1 16,3 1-1-16,10-1-1 15,9 2 2-15,9 1 1 16,14-3-1-16,7 0 1 16,13 1 2-16,6-7 0 15,12 5-3-15,13-3 1 16,8 2-3-16,6-4 1 16,5 5 0-16,6-5 0 15,8 2-4-15,7 5 2 0,8-8 2 16,-4 4 1-16,0-4 0 15,0 6 0-15,5-4-2 16,-3-1 6-16,-4 2-1 16,-4-6 0-16,-4 9-3 15,1-4 1-15,-2 2 2 16,-7 0 4-16,-5-1-4 16,-4 1-3-16,-4 2 1 0,-6-1-1 15,-2-1 6 1,-9-1-1-16,-8 1-4 15,-8-3-2-15,-6 1 3 16,-7-1 1-16,-7 0-1 0,-8-1 0 16,-8 3-4-16,-4-1-1 15,-7 0 3-15,0 2-3 16,-1 1-3-16,-6-1-1 16,1 3-1-16,-4-3 1 15,0 2 6-15,-1-2 0 16,-7 3 4-16,-5 2 0 15,-3-4 6-15,-7 4-1 16,-7-2 5-16,2 1-4 16,-19-1-4-16,15 4-1 15,-15-4-2-15,0 0-4 16,4 16 0-16,-4-16-1 16,7 17-2-16,-7-17 3 0,-6 25-2 15,1-11 2-15,3 8-1 16,-5 3-4-16,4-1 7 15,-10 8-7-15,0 0 1 16,-3 8-3-16,8 8 10 16,-5 5-10-16,-5 5 0 15,8 4 6-15,-4 11-6 16,2 5 5-16,1 6-1 16,1 3-1-16,-8-1-5 15,2 8 7-15,3 4 2 16,2 7-1-16,-1 5 3 15,2 7-3-15,-3 3 4 0,3 7-3 16,1 11 1-16,5 1-4 16,-2 3 5-16,-1 4-6 15,-1 0 4-15,3 3-3 16,-1 5 3-16,2 5 0 16,0-5 3-16,-2 5 3 15,2-2-4-15,1 5 4 16,0 4-2-16,-1-3 2 15,-1 3-3-15,4-2 4 16,-4 6-6-16,3 1 2 16,0-4 3-16,2 0-3 15,0 2 0-15,0 1-4 16,3 1 6-16,-2-5-5 0,4-6 4 16,-1-3-5-1,-2 2 0-15,-1-6 3 0,2-6 2 16,0-6 3-1,-3-7-5-15,3 2 3 0,0-5-4 16,-1-2 4-16,4-8-2 16,0-4 0-16,0-6-4 15,2-6 4-15,1-2-5 16,3-8 4-16,-2-3-2 16,0-5 2-16,0-5-2 15,1-1 0-15,1-5 0 16,-2-2 0-16,-1-5 1 0,-1-2 0 15,3-7 0-15,-3-1-1 16,1-2 2 0,1-4 1-16,-4-3-2 15,2 1 1-15,1-6 6 0,0-2 1 16,-2-4-1-16,-3-3-6 16,-1-6-1-16,1-4 7 15,2-1 1-15,-4-6-7 16,2 1 0-16,0-7-3 15,-7 1 4-15,8-1 3 16,-5-13 4-16,8 22-10 16,-8-22 0-16,0 0-3 15,-5 16-4-15,5-16 3 0,0 0 4 16,0 0-5 0,-15 11 6-16,15-11-6 15,-21-1 1-15,8 5 12 16,0-1-6-16,-5-2-1 0,-5 2-7 15,-6 0 7-15,-1 3-6 16,-3-2 7-16,-5 5-1 16,-1-3-3-16,-4-1 4 15,-6 1 0-15,-3 0 1 16,-3 1-2-16,-2 0 1 16,-3-1-1-16,-2 1 1 15,-5 1-3-15,-3-1 0 0,0-1 1 16,-5-1-2-1,-2 1 2-15,-4-2-1 16,-1 2-2-16,-5 0 0 16,2-3 3-16,-6 3-2 0,-1-2-2 15,-5 2 2-15,-2-2-2 16,-2 3 1-16,-3-1 1 16,-1 1-1-16,-5-1-4 15,0 1 2-15,-1-1 0 16,-1 0-1-16,-2 1 1 15,4-4 0-15,-3 0 0 16,1 1 0-16,-1-1 5 16,-1 0 1-16,2 0 2 15,-4-2 3-15,5 1 0 16,2 1 2-16,0-3-1 16,3 0 3-16,3 2-2 0,2-3 0 15,3 2-3-15,4-2 0 16,-1 1-2-16,3-1-1 15,4 1 1-15,1-2-1 16,4-2 1-16,5 2-1 16,4-2 1-16,2 0 1 15,6-2-1-15,-2 2 0 16,0-2-1-16,0 0 2 16,3 0-4-16,0 1 2 15,2-3-1-15,2 4 0 16,1 0 0-16,0 1 1 15,3 0-2-15,0 1 1 16,3 2 1-16,0 0 0 0,4 3 1 16,2 0-2-16,2-1 0 15,5-1 1-15,5 1 0 16,6 0-3-16,4 0 0 16,6-1-4-16,3-1-3 15,17 0-8-15,-21 0-17 16,21 0-50-16,0 0-1 15,0 0-2-15,13-1 70 16</inkml:trace>
  <inkml:trace contextRef="#ctx0" brushRef="#br1" timeOffset="385761.7595">26800 7436 1 0,'-21'29'46'16,"0"-7"32"-16,1-9-6 15,2 0-55-15,-1-9-4 0,2-4-2 16,3-7-4 0,-1-7-5-16,2-8 2 15,5-10-2-15,-1-4 4 16,0-14-7-16,5-2 1 0,3-6 0 15,-1-1 4-15,4-6 0 16,2 1-1 0,3 2 1-16,5 3-5 15,4 12 8-15,-2 6-3 0,2 9-1 16,3 12-2-16,1 17-2 16,1 13-1-16,-2 18-3 15,1 11 2-15,-2 19-1 0,0 11 3 16,-2 6 1-1,-1 3-1-15,-4-2 0 16,-4 2 1-16,1-6 1 16,-3-8-1-16,-2-15 4 0,2-13-2 15,-4-9 3-15,1-11-1 16,-2-16 3-16,0 0-1 16,2-20 1-16,1-9-2 15,-3-4 0-15,2-7-2 16,-1-5-8-16,4-6 10 15,0-2-9-15,3 1 3 16,0-1-4-16,4 6 5 16,2 3-4-16,3 5 2 15,5 10 4-15,0 9-10 16,-1 11 7-16,3 9-2 16,0 13 1-16,-2 10-2 15,-4 15 6-15,-3 6-2 0,-2 5 2 16,-4 8 1-16,-2 0 1 15,-3 3 0-15,-1-3 0 16,-2-2 3-16,1-13-6 16,-1-5 2-16,1-11 0 15,1-7 2-15,-3-19-1 16,0 0 1-16,0 0-2 16,13-37-1-16,-6 1 2 15,-1-8-2-15,2-8-4 16,1-4-2-16,0-3 0 15,2-2 2-15,1 5-1 16,1 1 0-16,-2 9-1 0,2 3 1 16,-3 11 3-16,2 8 0 15,-2 6-2-15,-10 18 0 16,17-7-1-16,-17 7 1 16,16 33-2-16,-7-3 1 15,1 15 5-15,0 6-1 16,4 4 3-16,1 5-2 15,4 2 3-15,4-3-2 16,0-1 4-16,4-5-1 16,3-11-4-16,4-6 1 15,0-10-2-15,5-8 3 16,2-14-2-16,2-5 2 16,3-14-2-16,2-7-1 0,-2-6 2 15,-3-8 0-15,-1-3-1 16,-7-2-1-16,-8-1-4 15,-7-1 6-15,-7 0-6 16,-8 2 0-16,-7 4-2 16,-5 5 0-16,-6 6 0 15,-4 4 1-15,-7 8 4 16,-1 8-9-16,-6 11 5 16,-1 5 2-16,-5 14 3 15,1 12 0-15,-3 3 0 16,3 7-1-16,3 6 0 15,2 3 1-15,8 0 1 0,5-6-2 16,7-9-4-16,6-11 0 16,6-7 3-16,-1-22 1 15,20 9 0 1,-1-22 1-16,1-10 3 0,5-8 0 16,1-8 1-16,3-3-2 15,1-4-5-15,0 0 7 16,-1 1-8-16,-3 4 2 15,1 4-4-15,-1 7 2 16,-4 6-2-16,0 5 1 16,-4 7 2-16,-2 8-8 15,0 14 12-15,-1 6-2 16,-2 9 4-16,-2 3-2 0,-1 11 1 16,0 2 0-16,0 2 2 15,2 0 1-15,0-2-4 16,1-4-1-1,2-5-2-15,4-5 3 0,3-9-1 16,1-5-2-16,7-8-1 16,0-7-2-16,2-9-6 15,0-6-5-15,1-2-16 16,-5-11-21-16,-1-3-32 16,-7-5 2-16,-7-2 29 15</inkml:trace>
  <inkml:trace contextRef="#ctx0" brushRef="#br1" timeOffset="386145.3448">27589 6732 78 0,'-38'-37'93'16,"7"-5"-2"-16,9 2-48 15,7-2-32-15,8 1-4 16,9 4-10-16,8-5 5 16,7 3-8-16,8 4 0 15,6 9-4-15,5 6 5 0,5 14 1 16,1 9-2-16,2 10 9 16,1 13-7-1,0 3 6-15,1 4-1 16,2-1 3-16,-4-2-2 0,3-8-1 15,-4-6 1-15,-3-7 2 16,-2-9 0-16,-4-8 1 16,-2-5 1-16,-4-10 1 15,-4-8 1-15,1-8-6 16,-2-6-4-16,-2-6-10 16,1-6-11-16,3 3-30 15,-10-5-34-15,10 7-4 16,-3 6 28-16</inkml:trace>
  <inkml:trace contextRef="#ctx0" brushRef="#br1" timeOffset="387549.6356">29222 7146 13 0,'0'0'90'0,"22"18"-1"16,-22-18-4-16,0 0-63 15,-6-22-9-15,2 9-9 0,-6 0 3 16,10 13-4-16,-26-24 0 15,8 14 0-15,-5-1-1 16,-1 9-4-16,-2 6 4 16,-2 7 1-16,-1 11 3 15,-1 4-1-15,1 7-3 16,2 3-3-16,2 2 2 16,5-1-3-16,6-1 1 15,2-4 0-15,8-9-4 16,5-5 0-16,-1-18 5 15,19 10 1-15,-3-15 2 16,3-6 3-16,1-8-1 0,1-6 3 16,5-2-6-16,-1-5 5 15,0 2-8-15,-1 1 2 16,-4 3-3-16,0 3-2 16,-1 7 0-16,0 6-2 15,-5 6 4-15,2 5-7 16,-1 12 10-16,-1 7-2 15,1 9 0-15,-1 12 2 16,-1 11 0-16,0 14 0 16,-2 16 0-16,-2 12 3 15,0 11-6-15,-2 6 1 16,-4 3 0-16,-3 3 1 0,-3-3-1 16,-1-10 2-16,-5-13 1 15,-3-13-1-15,0-15 0 16,-3-13 1-16,-1-16 1 15,0-14-1-15,0-15 1 16,2-15-2-16,0-15 2 16,4-15-2-16,2-15 3 15,4-19 1-15,5-17-6 16,8-14 2-16,7-10 0 16,6-5 2-16,5-1-1 15,5 1 0-15,4 4 0 16,0 13-2-16,4 15 0 15,-1 14 0-15,-6 16-1 0,-2 12-3 16,-5 13 3-16,-8 10-4 16,-2 10-1-16,-16 13-1 15,19 10 9 1,-15 7-2-16,2 6 1 0,0 6 1 16,3 3-3-16,1 4 0 15,4 2 0-15,3-2 2 16,5-8-3-16,3 1 2 15,3-9-3-15,4-5 2 16,6-5 2-16,4-7 4 16,-2-9 0-16,3-7 1 15,-4-6 0-15,-1-8-1 16,-5 0 2-16,-4-10 0 0,-9 0-5 16,-6-1-1-16,-6 1 0 15,-7 2-1-15,-4 6-1 16,-4 5-1-1,-3 4-2-15,10 20 3 0,-26-19-1 16,11 18-2-16,1 6-1 16,0 8 0-16,-1 9 2 15,-1 4-2-15,2 3 1 16,1 4-3-16,6 0 6 16,-1 0-1-16,7-5 4 15,2-2 0-15,7-8-2 16,5-6 5-16,4-8-1 0,5-5 2 15,-1-9-3-15,4-6 4 16,1-6-7 0,-3-7 4-16,0-5-3 15,-1-1 0-15,-2 1-3 0,-6 3 3 16,-2 4-1-16,-2 7 0 16,-6 4 3-16,-4 16-6 15,0 0 2-15,0 0-1 16,3 23 1-16,-4 0 1 15,-2 4 1-15,1 2-1 16,4 4 1-16,1 1 0 16,2-4 1-16,7-3-1 15,4-5-1-15,5-6-3 0,7-5-2 16,1-3 0 0,5-6-3-16,1-4-2 15,0-4-4-15,-5-6-7 16,-3-1-15-16,-9-14-52 0,-4 1-2 15,-14-10 0-15,-7 0 70 16</inkml:trace>
  <inkml:trace contextRef="#ctx0" brushRef="#br1" timeOffset="387745.7379">29519 6751 23 0,'-49'-6'101'0,"15"2"-2"16,5-3-7 0,16-3-57-16,13 10-41 0,-12-15-16 15,12 15-29-15,0 0-39 16,0 0-3-16,15-6 6 16</inkml:trace>
  <inkml:trace contextRef="#ctx0" brushRef="#br1" timeOffset="387996.5342">29542 6056 46 0,'6'-23'99'16,"7"2"0"-16,2 0-8 15,-1 3-79-15,12 5-12 16,1 9-8-16,5 10-4 16,-6 11-3-16,-3 19-16 15,-16 9-26-15,-8 27-31 16,-25 9 0-16,-19 14 41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9-28T02:45:58.889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4619 2197 56 0,'0'0'80'0,"-11"-13"-5"0,11 13-8 15,0 0-67-15,-13-13 0 16,13 13-2-16,0 0-1 15,-1 19 2-15,1-3 1 16,3 1 2-16,1 8 2 16,5 5 0-16,1 1 2 15,4 3-2-15,2 1 1 16,2 10-2-16,-1-1 2 16,0 5-6-16,-4 3 3 15,-3 7 1-15,-2 3-3 0,-6 2 0 16,1-1-2-1,-3-1 3-15,0-2-4 16,0-4 7-16,0-1-8 0,2-5 0 16,1-6 1-16,-2-6 1 15,1-7 4-15,0-4-6 16,-2-4 7-16,2-5-6 16,-2-18 7-16,0 0 1 15,0 0 0-15,0 0 0 16,-17-8-2-16,8-13 5 15,-3-5-7-15,-4-10 3 0,-2-5-1 16,-4-9-1 0,-2-6 1-16,-4-14 2 0,2 5-1 15,2-8-5 1,1-4 7-16,4 8-2 16,4-3-1-16,5 1 0 0,7 3 1 15,8 14 1-15,6-7-4 16,7 15 5-16,6 0-5 15,4 1 0-15,3 6-3 16,5 10 2-16,2 5-3 16,2 5 0-16,2 13 0 15,0 5-2-15,0 9-1 16,-3 4 3-16,-3 9 0 16,-2 4 1-16,-6 10-1 15,-7 2-1-15,-6 5 2 16,-6 4 1-16,-9 6 1 15,-6 9 0-15,-9 4 1 0,-8 1 0 16,-6-1 3-16,-5-5 0 16,-2 1-1-16,-3-10-1 15,3-8 2-15,1-9-2 16,5-13 1-16,7-7-2 16,7-11 0-16,16-3 1 15,0 0 0-15,-7-19-1 16,17 3 1-16,8-2-1 15,8 2-1-15,5 3 0 16,5 1-1-16,4-1-1 16,1 12 0-16,3 5 2 15,-2 5-3-15,-1 2 1 0,-5 4 0 16,-5 5 1-16,-2 3 0 16,-6 6-2-16,-5-2 0 15,-10-1 1-15,-6 5-2 16,-5 0 7-16,-7 7-6 15,-8-12-1-15,-6 4 1 16,-3-1 2-16,-5-3 2 16,0-2-4-16,-1-9 6 15,-2-9-7-15,6-6 8 16,3-2-1-16,8-9-1 16,5-5 7-16,10-4-8 15,7-3 3-15,11 2-6 16,9 0 2-16,8-7-1 0,7 5 0 15,8 0 4-15,10-3-10 16,5-1 9-16,4-5-5 16,2-1 5-16,-2 4-1 15,-1-6 2-15,-4 4-1 16,-6-3-1-16,-12 8 2 16,-13 6 0-16,-10 7 1 15,-20 13 0-15,13-14-3 16,-13 14-1-16,-18 21-1 15,-4 0 2-15,-1 7-2 16,0 3-1-16,-2 2-1 16,2 7-3-16,2 1 8 0,2-4-6 15,4 1 6-15,5-2-7 16,4-7 7-16,5 2-6 16,1-9 3-16,4 0 1 15,-4-22-6 1,15 16 7-16,-15-16 2 0,24-5 0 15,-9-5-3-15,-2-10 3 16,3 3 6-16,-2-8-3 16,0 3 3-16,1 1-4 15,-2-1-6-15,-2 3 5 16,1 1-4-16,-3 5 4 16,-9 13-9-16,20-15 6 15,-20 15-3-15,20 10-5 0,-20-10 5 16,20 25-2-16,-8-5 2 15,-2 0-4-15,0 2 8 16,-1-3-7-16,1-2 7 16,-3-3-1-16,-7-14 2 15,16 19-1-15,-16-19 2 16,16 9-2-16,-16-9-3 16,17-7 3-16,-17 7-2 15,20-21 1-15,-8 4-5 16,1-3 7-16,0-5-6 15,0 1 5-15,0-2-4 16,0 4 6-16,-3-1-6 16,0 9 6-16,-10 14-2 0,14-3-4 15,-14 3 1-15,9 22-2 16,-6-2 3 0,0 0-5-16,0 6 5 15,-1-4-7-15,1-5 5 0,2 2-5 16,-2-6 5-16,-3-13-6 15,10 18-1-15,-10-18-7 16,13 8-9-16,0-6-14 16,-13-2-19-16,16-7-24 15,-16 7 0-15,7-16 47 16</inkml:trace>
  <inkml:trace contextRef="#ctx0" brushRef="#br0" timeOffset="216.0808">5594 2489 101 0,'0'0'90'15,"-14"-12"-7"-15,14 12-11 16,21-10-78-16,2 2-16 15,12 8-23-15,1-5-34 16,13 8-1-16,4-4-5 0</inkml:trace>
  <inkml:trace contextRef="#ctx0" brushRef="#br0" timeOffset="1985.3583">6572 2275 67 0,'-6'-24'86'0,"6"5"2"16,-4 0-9-16,4 19-71 16,-4-24-9-16,4 24-4 15,0 0-3-15,0 0-2 16,6 24 0-16,-4-2 1 0,1 7 4 16,2 5 3-16,0 10 7 15,0 5-1-15,-1 13 2 16,2 3-1-16,0 8 2 15,-1 4-6-15,0-1-1 16,0-1 1-16,1 0-7 16,1-7 7-16,1-14-3 15,0-5 5-15,2-9-6 16,3-2 1-16,2-15 0 16,4-8-2-16,2-9 4 15,5-9 0-15,6-5 1 16,3-8-5-16,2-10 7 0,4-13-1 15,2-4 3-15,-1 4 0 16,-2-6 1-16,-4-3-6 16,-3 4 6-16,-4 2-2 15,-7 0 0-15,-3 13 2 16,-9 10-4-16,-3 2 2 16,-7 17-2-16,0-14 0 15,0 14-1-15,-15 10-1 16,4 6-2-16,-2 1 0 15,-4 0 3-15,-1 8-3 16,-2 8 1-16,-2 4-1 16,1-1-3-16,1 2 7 15,1-5-4-15,4-1 3 0,4-2-6 16,2-5 7-16,6-8-6 16,3-4 7-16,0-13-4 15,15 9 1-15,-15-9 0 16,24-5 0-16,-8-6 2 15,1-5-2-15,4-6 4 16,-1-2-6-16,2-4 9 16,-2 7-6-16,-2-7 5 15,1 7-3-15,-3 2-1 16,-1 6-1-16,-15 13 1 16,23-4-2-16,-10 8 0 15,-13-4-2-15,21 20-1 0,-9-7-2 16,-1 2 5-16,-1 3-1 15,-10-18-2-15,24 25 3 16,-24-25-2 0,24 21 3-16,-10-18 0 0,2-4-1 15,0-3 0-15,3-8-2 16,1 2 3-16,0-9-1 16,-1-4 0-16,0-7 1 15,-3-3 1-15,-2 2 3 16,-2 2-4-16,-4 1 4 15,-2 3-2-15,-2 5 1 16,-1 5-3-16,-3 15 0 16,0 0-4-16,0 0 0 0,0 0-1 15,2 22-2 1,-2 1 1-16,0 6 0 0,1 1 3 16,1 6-1-1,-1 8-1-15,3 6 6 0,-1 8-5 16,0 1 2-16,2 5-1 15,0 5 0-15,0 10-3 16,0 6 1-16,1 3 3 16,-1 3-6-16,2-6 4 15,-1 0 5-15,-1-1-4 16,1 0 0-16,1-9-2 0,-1-10-1 16,3-6 0-16,-4-6-2 15,4-2 0 1,-3-6-5-16,1-8 1 15,-1-10 2-15,-2-3 4 16,-1-7 2-16,-3-17 2 0,0 0 0 16,0 0 3-16,-13-19 1 15,0-11 3-15,0-6-4 16,-3-15 1-16,-1-14-2 16,-2-5 0-16,0-11 3 15,4-10 2-15,0-6 1 16,4 1 1-16,1 2 1 15,2 7 1-15,4 11-1 16,4-4 0-16,4 11 2 0,2 11-5 16,6 5-2-16,3 4 0 15,6 4-1 1,6 5-1-16,2 2 1 16,4 15-3-16,2 3-5 0,1 4 5 15,0 9 3-15,0 8-5 16,-4 5 1-16,-3 1-1 15,-6 5 1-15,-6 4-2 16,-4 1 5-16,-6 3-2 16,-5 1 1-16,-10-4 0 15,-3 2 4-15,-8 7-6 16,-5 0-1-16,-8-5 4 16,-7 2-3-16,-2-3 1 15,-3-2-7-15,0 1 4 16,1-6-6-16,4-9 2 15,3-4-3-15,10-2-15 0,5-16-34 16,8-1-27-16,2-10 8 16,9-6 29-16</inkml:trace>
  <inkml:trace contextRef="#ctx0" brushRef="#br0" timeOffset="2491.2287">6972 2480 48 0,'-19'6'84'0,"19"-6"-6"15,0 0-5-15,0 0-70 16,10-13-3-16,-10 13 1 16,20-6-1-16,-20 6 0 15,23-20-1-15,-10 9 3 16,-1-4 3-16,-3-5 1 0,1-2 1 15,-3 1-2-15,2 2 2 16,-5-4-1-16,2 10 1 16,-3-6-4-16,1 6 6 15,-4 13-6-15,4-19-1 16,-4 19-2-16,0 0 0 16,0 0-2-16,16-4-1 15,-16 4 0-15,15 22-1 16,-5-2-1-16,0 6-1 15,0-2 1-15,0 4-7 16,2 3-1-16,-5 0-14 16,9 15-23-16,-8-11-31 15,7 11 3-15,-7-3 20 0</inkml:trace>
  <inkml:trace contextRef="#ctx0" brushRef="#br0" timeOffset="2713.4377">7103 3407 27 0,'-4'20'85'16,"4"-20"-19"-16,0 0-22 15,0 16-116-15,0-16-5 16,0 0 5 0,-16-8 72-16</inkml:trace>
  <inkml:trace contextRef="#ctx0" brushRef="#br0" timeOffset="3033.4584">6279 2681 77 0,'-8'-15'99'16,"8"0"-2"-16,8-10-13 16,13-7-74-16,15 9-25 15,5 2-12-15,14 10-8 16,2-2-31-16,10 8-20 16,7 0-2-16,7 10 39 0</inkml:trace>
  <inkml:trace contextRef="#ctx0" brushRef="#br0" timeOffset="4268.9761">5106 3614 1 0,'0'0'82'15,"0"0"-3"-15,0 0-3 16,9-16-66-16,-9 16-6 15,0 0-2-15,19-11-1 16,-6 9-1-16,1-3-2 16,6-2 2-16,5-1 1 15,7 0 0-15,4-2 0 0,5-6 0 16,6 3 1-16,2-5-1 16,3 8 0-1,2 3-2-15,4 1 0 16,0 2-1-16,1 0 1 0,5 4 0 15,5-2-1-15,4-1 2 16,8-1-1-16,1-2 2 16,5-1 0-16,4-2 3 15,1 1-3-15,-1-4 3 16,-1 6-1-16,-2-1-1 16,-2 3 1-16,-2-2 0 15,-2 3 0-15,-5 0-2 0,-4 5 1 16,-1-1-3-16,-5-1 1 15,-10 0 0 1,-5-1-2-16,-7-1 2 16,-5 1-3-16,-6-5 1 0,-5 0-8 15,-6 2-16-15,-10-6-51 16,1 4-3-16,-14 6 2 16,10-16 78-16</inkml:trace>
  <inkml:trace contextRef="#ctx0" brushRef="#br0" timeOffset="7787.902">3955 4942 1 0,'0'0'23'16,"0"0"41"-16,0 0-2 15,0 0-45-15,-13 10-12 0,13-10 0 16,0 0-3-16,0 0 0 15,0 0 2-15,0 0 3 16,14-9 4-16,-14 9 0 16,16-11 2-16,-16 11 0 15,19-22 1-15,-9 8-1 16,-1-2-1-16,-1-3-3 16,0-1 0-16,-1-5-1 15,-3 1-4-15,-1-1 1 16,-2 1-2-16,-1-1 1 15,0 5-2-15,0 0 2 16,-2 4-1-16,2 16 0 0,-3-19 2 16,3 19-2-16,0 0 0 15,0 0-3-15,0 0-1 16,0 0-1-16,0 0 0 16,-3 19-2-16,4-3 4 15,4 0-1-15,-3 2 3 16,3 7 0-16,2 1-1 15,-3 1 1-15,4 4-1 16,-3-1 0-16,3-1-6 16,-1 2 3-16,0-3 0 15,2-1 0-15,-5-1 2 16,3-4-2-16,-1-5 2 16,-2-2 3-16,-1-2 0 0,-3-13-2 15,3 20 1-15,-3-20 0 16,0 0 1-16,0 0-1 15,0 14 1-15,0-14-2 16,0 0 1-16,0 0 1 16,0 0-2-16,0 0-2 15,0 0-4-15,0 0-7 16,0 0-10-16,0-18-19 16,0 18-45-16,4-13-2 15,-4 13-1-15,5-24 78 16</inkml:trace>
  <inkml:trace contextRef="#ctx0" brushRef="#br0" timeOffset="8469.6159">4852 4246 25 0,'0'0'79'16,"0"0"-1"-16,-14-7-31 15,14 7-39-15,0 0-4 16,-13-7 1-16,13 7 0 16,0 0 1-16,0 0-1 15,0 0 2-15,-15-6-1 16,15 6 0-16,0 0 0 0,-13 7-3 15,13-7 1-15,-12 21-2 16,1-4 0 0,0 7-2-16,-4 10 1 15,-3 9-1-15,-4 7 0 16,-4 8-1-16,-4 7 5 0,-6 6-2 16,-2 8-2-16,-5 0 2 15,0 5-2-15,-4 7 2 16,0 3-3-16,-4 2 4 15,2 3-5-15,0 0 4 16,-1 2 5-16,-1-1 0 16,2-5 0-16,0-7 0 15,3-7 2-15,3-9-2 0,5-9 0 16,5-9-2-16,8-14-2 16,7-10-2-1,6-8 0-15,12-22 0 16,-9 15-2-16,9-15-5 0,9-18-9 15,4 5-18-15,-4-14-48 16,8 1-4-16,-1-7-3 16,4-5 26-16</inkml:trace>
  <inkml:trace contextRef="#ctx0" brushRef="#br0" timeOffset="27026.8786">5780 4735 25 0,'0'0'86'0,"0"0"-4"15,0 0-55-15,10 18-26 16,-10-18-6-16,0 24 0 16,-1-8-5-16,1 0 3 15,-3 0-3-15,-1 0 4 16,-2-2 6-16,6-14 3 15,-16 13 2-15,3-10 5 16,0-6 3-16,-4-4 3 16,-1-3-3-16,0-7-4 15,0-2 0-15,2-3-4 0,3-4 2 16,6 0-6-16,4-4 1 16,9 3-5-16,7-1 5 15,3 6-4-15,6 5 2 16,1 3-2-16,3 6-1 15,-2 8-1-15,-1 11-2 16,-5 9 0-16,-6 7 7 16,-6 9-1-16,-6 8-4 15,-7 5 3-15,-9 3-1 16,-4-2 6-16,-7 1-1 16,-4-5 5-16,-2-3-12 15,-2-8 8-15,-2-8-1 16,-1-8 2-16,4-6-2 0,-1-7 0 15,5-5 0-15,2-10 1 16,7 2 0-16,3-4-2 16,18 11 2-1,-11-18-3-15,11 18-1 0,22 6-1 16,-1 13-2-16,10 10 0 16,3 4-1-16,5 6 0 15,3 4 0-15,-2-2 1 16,1-1 2-16,-7-10 0 15,0-10 1-15,-6-9 2 16,0-11 0-16,-5-13 0 16,1-13 1-16,0-9-7 0,-4-13-5 15,3-2-18-15,-9-11-52 16,8 1-5-16,-8-2 15 16,5 7 69-16</inkml:trace>
  <inkml:trace contextRef="#ctx0" brushRef="#br0" timeOffset="29228.848">7041 4544 1 0,'0'0'57'16,"12"-16"33"-16,-12 16-2 16,0 0-70-16,0 0-12 15,0 0-2 1,0 0-2-16,13 0-2 0,-13 0 0 16,16 5-2-16,-16-5 2 15,24-1 2-15,-11-2-1 16,3 0 0-16,-2-3 0 15,1-4 0-15,-2-3-3 16,0-4 2-16,-3-2 0 16,-2-1-1-16,0-3 1 15,-4 1 2-15,-1-1-1 16,-3 2 1-16,-2 2 4 16,2 19-3-16,-8-20-2 0,8 20 1 15,-13-10 0-15,13 10 0 16,-15-6-1-1,15 6 1-15,-15-2-1 16,15 2-2-16,-13-5 4 0,13 5-1 16,0 0-4-16,-15-2 2 15,15 2 1-15,0 0-2 16,0 0 3-16,-14 2-1 16,14-2 1-16,0 0-1 15,0 0 1-15,-13-3-1 16,13 3 0-16,0 0-1 15,-13-13 0-15,13 13 1 16,0 0-2-16,-16-6 0 0,16 6 1 16,0 0 1-1,-15-4-1-15,15 4 2 16,0 0 0-16,-13-2-2 0,13 2 1 16,0 0 2-16,0 0-1 15,0 0-1-15,0 0 0 16,0 0-2-16,0 0 2 15,0 0-1-15,0 0 1 16,0 0-2-16,0 0 0 16,0 0 2-16,0 0-1 15,0 0 0-15,0 0 0 16,0 0 0-16,0 0 0 16,0 0 0-16,0 0 1 15,0 0-1-15,0 0 0 16,0 0 0-16,0 0-1 15,0 0 1-15,0 0 2 0,0 0-1 16,-2-13-1-16,2 13 2 16,0 0-1-16,0 0 0 15,0 0 1-15,0 0-2 16,0 0 0-16,0 0 0 16,4-13 0-16,-4 13 1 15,0 0-2-15,0 0 1 16,-2-13 1-16,2 13 0 15,0 0-1-15,0 0 0 16,0 0 1-16,-11-14 0 16,11 14 0-16,0 0-1 15,-13-6 0-15,13 6 0 0,0 0 1 16,-19-4-2-16,19 4 0 16,-16-3 1-16,16 3-1 15,-20 0 3-15,20 0-3 16,-23 8 0-16,10 0 0 15,13-8 0-15,-26 18-1 16,12-3 0-16,-1 1 1 16,-1 7-3-16,2 1 4 15,-1 5-1-15,1 3-1 16,0 1 1-16,1 8 0 16,4 0-1-16,0 0 1 15,6 1 0-15,3-1 6 0,6 0-8 16,3 2 8-16,5 0-2 15,6-1-4-15,4-3 5 16,3 2-3-16,2-5 1 16,1-5-9-16,3-2 11 15,0-6-10-15,2-5 6 16,0-2 2-16,-1-9-2 16,1-6-2-16,3-4 3 15,-2-2 0-15,-3-7 2 16,0-4-2-16,-1-4 0 15,-3-6-2-15,-3 0 1 16,0-10-3-16,-8-4 0 16,1-7 4-16,-2-2-5 0,-2-7 5 15,-1 1-2-15,-4-2 2 16,0 3-1-16,-2 5 6 16,-3 9-3-16,0 9 1 15,-4 8-3-15,1 10 0 16,-2 13-2-16,0 0 0 15,0 0-2-15,0 0 0 16,-2 23 0-16,2-2-2 16,2 3 1-16,-1 5 1 15,2 7-1-15,0 3 1 16,1 3 0-16,-1 3 8 16,1 1-3-16,2 0-3 15,0-1 2-15,0-4-2 0,2-3 3 16,0-3-1-16,2-7 0 15,0-9-8-15,0-3 7 16,-10-16 0 0,20 10 2-16,-20-10-1 0,19-11 0 15,-13-5 1-15,-4-6 0 16,-2-8-5-16,-2-11 2 16,-1-6 2-16,0-7-5 15,-2-3 6-15,4-5-2 16,1-2 3-16,3 5-3 15,3 6 6-15,4 11-3 16,1 7-2-16,2 9 0 0,2 9-4 16,1 11-3-16,-1 5-1 15,3 8 0-15,-1 4 0 16,0 5 0 0,-1 6 2-16,0 7 1 0,0 4 4 15,-2 3 0-15,-1 6 3 16,0 3-1-16,0 2-1 15,2 4 3-15,-1-4-3 16,4-2 1-16,0-4-2 16,4-7 1-16,1-4-3 15,3-6 3-15,1-9-2 16,1-9 1-16,-1-9-1 16,-2-5 2-16,-1-13-5 0,-3-7 2 15,-1-13 2-15,-6-9-3 16,-2-11 5-1,-2-10-3-15,-4-1 4 16,-2 0-3-16,-1 10 9 0,-2 6-3 16,-1 11 1-16,-3 12-1 15,3 16-2-15,0 17-1 16,0 0-1-16,6 34-2 16,-3-1-2-16,3 11-2 15,1 8 1-15,3 7-2 16,2 3-1-16,2 6-6 15,1-5-19-15,9 11-53 0,-1-12-7 16,10-2 17 0,0-9 74-16</inkml:trace>
  <inkml:trace contextRef="#ctx0" brushRef="#br0" timeOffset="32081.1512">9174 4733 1 0,'0'0'18'16,"0"0"61"-16,-13-13-43 15,13 13-27-15,-16-8-4 16,16 8-3-16,-22 8 1 15,9-1 1-15,0 9-1 16,0 4-2-16,2 3 4 16,1 6-1-16,-1 1 4 15,3 3-5-15,2 2-1 0,3 2-4 16,3-6 3-16,2-2-1 16,3-2 1-1,5-5-2-15,3-5 0 0,5-7 2 16,1-8 1-16,2-4 1 15,2-5-1-15,3-3 2 16,-1-8-1-16,-2 1 2 16,-2-6-2-16,-5 1 0 15,-1-1 0-15,-7-3-2 16,-5 3 2-16,-6 0-3 16,-4 4 2-16,-6-1-1 15,-3 7 1-15,2-1-4 16,-6 5 4-16,2 5-2 0,0 4 0 15,-1 3 2-15,0 2-3 16,3 3 1-16,2 0-1 16,-2 5 4-16,16-13-6 15,-19 23 1-15,19-23-1 16,-8 18-1-16,8-18 3 16,7 13 1-16,-7-13 2 15,23-2-2-15,-9-4 3 16,5-4 0-16,3-1 2 15,1-5-4-15,0-3-5 16,-1-2 4-16,-2-1-5 16,-4-3 5-16,-3 1-3 0,-8-1 6 15,-8 1-6-15,-5 1 8 16,-8 3-1-16,-3 1-1 16,-7 4 0-16,-1 4-2 15,-4 4-3-15,1-1-8 16,3 8-11-16,1-4-18 15,6 3-41-15,-1-4 6 16,6-3 74-16</inkml:trace>
  <inkml:trace contextRef="#ctx0" brushRef="#br0" timeOffset="32345.7702">9035 4053 1 0,'-1'-25'40'0,"1"2"53"0,0-1-5 15,3 4-65-15,1 2-15 16,-4 18-1-16,17-11-8 16,-17 11-3-16,26 13-6 15,-13 3-4-15,2 5 2 16,-2 4-2-16,-2 7-2 15,-5 1-5-15,-3 11-14 16,-10 0-42-16,-1 11 22 16,-7 1 55-16</inkml:trace>
  <inkml:trace contextRef="#ctx0" brushRef="#br0" timeOffset="34132.6568">10337 4746 1 0,'0'0'0'0,"0"-18"53"16,0 18 21-16,-21-20-64 15,6 11-6-15,-7 1-1 0,-6 3-1 16,-3 3 0 0,-4 4 1-16,-4 4 1 15,0 6 2-15,0 5 4 0,3 6-5 16,3 3 5-16,4 4-4 16,6 2 0-16,6 3-4 15,7-2 1 1,2 2-7-16,10-5-2 0,1-4 3 15,7-7 0-15,3-4 1 16,6-6 2-16,4-9 1 16,4-11 3-16,3-8 3 15,2-11-1-15,3-11 0 16,-2-8-6-16,2-14 4 0,-1-11-5 16,-4-13 4-1,-2-1-5-15,-4-2 3 16,-2-1-2-16,-3 5 5 15,-3 6 1-15,-3 8 1 0,-6 12-1 16,-1 16 3-16,-5 6-3 16,-1 9 2-16,-4 9-2 15,-2 7 1-15,6 13-4 16,-19-3-2-16,19 3-2 16,-24 25-4-16,11-1 3 15,-3 7-5-15,0 6 3 16,2 8-2-16,1 8 1 15,2 5-2-15,1 5 5 16,6 4 1-16,3 2-1 16,4-1 1-16,7 3 0 0,3-4 2 15,4-5 4-15,3-4-2 16,6-9 5-16,1-6-6 16,5-6 4-16,3-6-3 15,2-9 3-15,2-5-5 16,2-7 2-16,-1-2 0 15,-1-8-1-15,1-8 1 16,-2-6-1-16,-3-9 0 16,1-10-4-16,-2-9 5 15,1-13-5-15,-2-11 2 16,0-12-2-16,-2-6 3 16,-3-4-2-16,-2 3 5 15,-5 4 3-15,-7 5-3 16,-5 14 0-16,-5 10 0 0,-4 14 2 15,-4 8 2-15,-3 12-5 16,7 18 7-16,-19-10-10 16,19 10 3-16,-25 16-3 15,14 3 1-15,-1 10-3 16,-1 7-3-16,2 9 5 16,-4 5-9-16,1 12 9 15,1 3-4-15,0 6 3 16,1-2-1-16,5 2 1 15,4-1 8-15,3-6-4 16,6-6-4-16,7-12 4 16,6-4-1-16,4-9 3 0,6-7-2 15,1-7 2-15,3-11-9 16,2-5 5-16,-1-9 2 16,1-7 0-16,-3-7-4 15,-3-4-2-15,-5-7 3 16,-1 2-2-16,-3-1 4 15,-4 1-5-15,-3 3 5 16,-4 8-5-16,-2 5 8 16,-7 13-1-16,0 0-1 15,13-9-3-15,-13 9 1 16,4 20-1-16,-1-7 1 16,3 4 5-16,0 2-7 15,5 3 4-15,2 1-4 0,2-1 7 16,4-1-5-16,-1-2 5 15,3-3-5-15,0-3-1 16,2-3 2 0,-3-6 1-16,2-4-1 0,1-4 1 15,-3-6-3-15,-1-6-4 16,-2-3 6-16,-1-4-4 16,-3-3 4-16,-3 0-5 15,-2 2 5-15,-4 1-6 16,-3 2 10-16,2 6-2 15,-3 15-1-15,-1-19-1 16,1 19-1-16,0 0-1 0,0 0-1 16,-6 29 5-16,6-8-7 15,2 8 7-15,-2 9-6 16,4 6 6-16,0 8-4 16,3 10 2-16,2 9-3 15,1 3-4-15,0 6 0 16,6 8 2-16,-1 0-2 15,-2 2 2-15,-3-1-1 16,0-6 2-16,-4-7 1 16,-2-5 3-16,-3-6 1 15,-5-10-2-15,-3-11 1 16,-3-8 1-16,-2-11-1 0,-7-9 3 16,-1-13-2-16,-3-13 1 15,-4-14 1 1,-1-12-1-16,2-11 1 0,-1-8-1 15,5-9 1 1,3-2-7-16,6 0 3 0,6-2-7 16,6 3-6-16,7 3-20 15,1-4-21-15,10 6-32 16,-4 0 22-16,4 1 64 16</inkml:trace>
  <inkml:trace contextRef="#ctx0" brushRef="#br0" timeOffset="34363.2874">11603 4142 1 0,'-5'-54'71'16,"-5"9"15"-16,4 7-37 16,-1 8-27-16,-1 7-7 15,4 10-11-15,4 13 4 16,-14 12-13-16,4 16-5 15,-3 17 0-15,-3 16-4 16,-5 21-1-16,-5 9-18 16,5 17-43-16,-8-1-9 15,0-5 78-15</inkml:trace>
  <inkml:trace contextRef="#ctx0" brushRef="#br0" timeOffset="34697.116">10031 4363 1 0,'-38'-11'53'0,"1"-4"37"16,12-2-5-16,6 4-75 15,11 0-7-15,8 13 1 0,13-19-4 16,11 12-3-16,14-3-5 16,15-3-5-16,11 1-2 15,16-2-6-15,7 1-5 16,10 4-10-16,2-2-16 15,15 4-19-15,-1 2 71 16</inkml:trace>
  <inkml:trace contextRef="#ctx0" brushRef="#br0" timeOffset="35448.0864">12557 4595 1 0,'-4'26'0'16,"-3"-7"61"-16,7-19 9 15,-21 19-55-15,21-19-11 16,-15 1 0-16,15-1 1 15,-12-23 0-15,11-1 3 16,2-8 0-16,2-8 2 16,4-9 0-16,-1-6 1 0,4-3-2 15,-3-3 1-15,2 7-3 16,-5 5-1 0,1 7-1-16,-3 7-1 0,-2 9 1 15,-1 10-2-15,1 16 1 16,-3-14-2-16,3 14 0 15,0 0-1-15,-1 21-1 16,2-2 0-16,-1 4-1 16,3 8-2-16,-2 3 1 15,-1 12-1-15,0 5 1 16,2 2-2-16,-2 4 1 16,1 3-1-16,1-1 0 15,1-1-1-15,1 0 8 0,2-8-5 16,1-5-7-16,2-6 3 15,-4-4-13-15,3-4-3 16,-6-8-6 0,3 0 7-16,-5-7-5 0,0-16 14 15,-7 22 9-15,7-22 5 16,0 0 13-16,-22 12 9 16,22-12 5-16,-19-5-2 15,19 5-4-15,-20-6-7 16,20 6-2-16,-22-7-3 15,22 7-3-15,-13-6-2 16,13 6-2-16,0 0 0 0,6-15-2 16,-6 15 1-16,28-11-2 15,-5 3 2-15,5-1-3 16,6 2 1 0,6-2-1-16,2 4-3 0,4-1-4 15,6 1-9-15,-3-2-20 16,7 6-54-16,-8-6-3 15,-3-2 52-15,-5-7 41 16</inkml:trace>
  <inkml:trace contextRef="#ctx0" brushRef="#br0" timeOffset="38748.572">4285 7458 37 0,'13'-9'85'0,"-13"9"-4"16,0 0-2-16,0 0-67 15,5 19-11-15,-5-3-2 0,0 7-3 16,-3 2-1-16,-2 4-2 16,-2-1 3-16,-3 0 1 15,-3-1 3-15,-4-4 4 16,-3-4 1-16,-2-12 2 16,-1-2 0-16,0-13-1 15,1-6-1-15,3-6-1 16,3-6-1-16,5-3-1 15,5 0-1-15,5 2 0 16,6 1 0-16,6 3 1 16,4 7-1-16,7 6 2 15,3 8-2-15,2 12-2 16,-1 6-1-16,0 14-3 0,-6 12 3 16,-8 15-5-16,-8 5 2 15,-8 8 1-15,-9 4-1 16,-10-2 1-16,-6-4 2 15,-6-9 2-15,-2-8-1 16,-2-14 6-16,1-7-1 16,1-12 1-16,2-10 0 15,5-6 3-15,4-5-1 16,3-4 1-16,7-5-3 16,16 12-2-16,-13-20-1 15,13 20 0-15,10-15-1 16,6 14-1-16,4 4 0 0,7 3-4 15,4 5 2-15,3 1-2 16,2 2 1-16,2 2-1 16,-2 0 1-16,2 0 1 15,-4-5 0-15,1-2 2 16,-3-6-1-16,4-6 1 16,0-7-2-16,4-9-3 15,0-14-3-15,2-7-3 16,-3-12 3-16,2-8 0 15,-4-9 2-15,-5-9 2 16,-3-2 4-16,-8-3 4 16,0 5 7-16,-7 2 1 0,-1 10 0 15,-3 3 0-15,0 14-1 16,-4 13-2-16,0 12-1 16,-2 5-1-16,-4 19-5 15,0 0 1-15,3 13-2 16,-7 13 1-16,-1 7-2 15,-3 16 1-15,-1 12-1 16,-4 17-2-16,0 7 4 16,-1 12-2-16,-1 8-1 15,-1 5 0-15,0 8 1 16,1 0-2-16,0-4 1 16,2-4 5-16,3-3-4 15,0-11 3-15,4-6-2 0,3-14 2 16,2-11-4-16,1-13 6 15,3-10-8-15,1-10-5 16,0-12-8-16,4-6-19 16,-8-14-47-16,13-8-4 15,-9-18-4-15,0-15 42 16</inkml:trace>
  <inkml:trace contextRef="#ctx0" brushRef="#br0" timeOffset="86253.2436">5809 7380 62 0,'3'-19'83'0,"-6"1"1"16,1 0-43-16,-2 4-20 16,4 14-6-16,-7-19-5 15,7 19-6-15,0 0-3 16,-9 22 2-16,8 2-3 15,1 10 0-15,1 15 0 16,2 10-1-16,2 14 2 16,0 11 2-16,1 10 1 15,1 5 1-15,-1 5-2 16,0 4 2-16,-3 4-2 0,0 0 3 16,-3-5-3-16,-2-5 2 15,1-8-1-15,-2-6 0 16,0-11 1-16,0-12-2 15,2-18-3-15,-2-11-3 16,3-11-4-16,0-25-13 16,1 13-17-16,-5-33-45 15,2-9-9-15,-2-19 0 16,0-15 46-16</inkml:trace>
  <inkml:trace contextRef="#ctx0" brushRef="#br0" timeOffset="86651.9271">5419 7338 1 0,'-30'-5'46'16,"-2"5"29"-16,-5-3-1 16,2 6-43-16,-2-2-7 15,6 2-3-15,3-3-5 0,6 1-2 16,3-2-1-16,19 1-2 16,0 0-2-16,-6-16-3 15,22-1 0 1,10-3-6-16,9-4-1 0,8-6 1 15,10-2-3 1,8-4 1-16,10-1-1 0,7-2 0 16,2 3-3-16,4 1 0 15,9 3-6-15,-1 2-16 16,6 10-29-16,-6-2-29 16,1 9-1-16,-13-1 35 15</inkml:trace>
  <inkml:trace contextRef="#ctx0" brushRef="#br0" timeOffset="87953.9358">6041 7960 31 0,'0'0'88'0,"-13"19"0"16,13-19-8-16,-16-6-71 15,16 6-7-15,0-14 0 16,0 14-2-16,6-28-1 16,-2 10 1-16,2-7-2 15,1-2 5-15,4-4-1 16,0 0 2-16,5-3-1 16,1 1 0-16,5 4 0 15,0 3-1-15,1 6 0 0,1 3-2 16,1 7 1-1,-2 5-2-15,0 7 1 16,-1 4-1-16,-1 5 0 16,-2 5 1-16,-2 4 0 0,1 5 0 15,-4 2 1-15,-1 2 0 16,0 0 1-16,-3 1-1 16,0-2 0-16,-3-4 0 15,2-4 0-15,0-4-1 16,-9-16 0-16,14 19-1 15,-14-19 1-15,17-1-2 16,-17 1 1-16,19-21 0 0,-9 4-1 16,0-6 3-1,0-3-3-15,1-3 3 16,-1-3-2-16,-3 1 4 16,2 2-3-16,-4 0 3 0,1 6-2 15,-2 6 0-15,1 4 1 16,-5 13 0-16,0 0-1 15,0 0 0-15,0 0-1 16,7 17-1-16,-7 2 1 16,0 5 0-16,0 4 0 15,-1 0 0-15,1 6 0 16,-2 0-1-16,2-1 2 16,2-2-1-16,-1-2 1 15,0-6-1-15,4-2-3 16,-1-3 4-16,2-5-2 15,-6-13 1-15,16 8-1 0,-16-8 0 16,21-11 0-16,-8-2-2 16,2-9 2-16,1-2-2 15,-2-7 0-15,2 0 1 16,-3-1 2-16,0 3 0 16,-2 2 1-16,-2 3 3 15,-2 9 0-15,-2 2 2 16,-5 13-3-16,0 0 1 15,0 0-3-15,0 0 1 16,0 0-1-16,4 27-2 16,-5-10 0-16,-1 4-1 15,2 0 4-15,0 2-4 16,2-1 3-16,2 0-3 0,0-2 1 16,5-3 0-16,2-4 1 15,4-4 0-15,2-2-2 16,5-6 1-16,1-4-2 15,1-5 2-15,4-5 1 16,-1-6 0-16,1-3-1 16,-2-4 0-16,-2-1 0 15,-4-3 2-15,1-1 0 16,-7 3 1-16,-2 0-1 16,-5 8 0-16,-2 4 2 15,-5 16 1-15,0-13-1 16,0 13-3-16,-5 15 1 15,0 2-2-15,1 4 0 0,1 5-2 16,0 2 1-16,5 2-1 16,1-4-1-16,5 0 4 15,5-3-2-15,3-4 0 16,6-6-2-16,2-6-1 16,2-8-4-16,7-6-2 15,1-8-4-15,2-2-8 16,-3-14-8-16,3 3-14 15,-7-10-33-15,0 1 1 16,-5-7 55-16</inkml:trace>
  <inkml:trace contextRef="#ctx0" brushRef="#br0" timeOffset="88186.0965">6741 7266 66 0,'-36'-11'90'0,"11"-1"-7"16,5 1-31-16,6-2-49 16,14 13-5-16,-9-15-10 15,9 15-18-15,7 13-40 16,6 10-12-16,-1 5 1 0,4 11 65 15</inkml:trace>
  <inkml:trace contextRef="#ctx0" brushRef="#br0" timeOffset="88340.7221">6776 8231 35 0,'0'48'95'0,"-5"-13"-15"15,4-14-23-15,5-2-119 16,-4-19-18-16,13 12-4 16,-13-12 44-16</inkml:trace>
  <inkml:trace contextRef="#ctx0" brushRef="#br0" timeOffset="89954.6292">8208 7506 1 0,'22'-7'72'0,"-22"7"17"15,0 0-4 1,0 0-53-16,0 0-23 16,-20 4-7-16,0 7-2 0,-5 8-1 15,-4 3 0-15,-4 7 0 16,-2 2 4-16,-1 5 0 16,0 3 3-16,2-3-1 15,3-2 0-15,4-3-4 16,5-5 0-16,5-5 0 15,4-6-2-15,13-15 0 16,-12 13 2-16,12-13-1 0,0 0 0 16,25-18 2-16,-8 3-2 15,4-2 2 1,0 0-1-16,5-1-2 16,0 1 1-16,2 3 0 0,-3 6-1 15,4 7-1-15,-1 5-1 16,-2 9-1-16,1 6-1 15,-2 11 2-15,-2 9-1 16,0 9 1-16,-2 7 1 16,-3 8 0-16,-5 6 1 15,-2 9 1-15,-5 5 2 16,-3 3-1-16,-3 1 2 16,-7-1 1-16,-2-1 0 15,-4-7 1-15,0-7 1 16,-1-15-1-16,-1-10-1 15,1-15-1-15,-1-14 0 16,15-17-4-16,-18-19 1 0,12-17-4 16,0-19-1-16,6-18 1 15,3-14 0-15,4-12 2 16,8-9 4-16,1-5-3 16,7 3-3-16,3 4 9 15,5 10-4-15,1 16 4 16,0 12-3-16,0 14 1 15,-1 15-7-15,-2 13 9 16,-3 12-3-16,-3 11-3 16,-4 7 3-16,-2 8-2 15,-4 5-1-15,-1 3-1 16,1 5 1-16,-3 2-3 0,1 1 4 16,5 1-2-16,2-3 1 15,3-2 0-15,2-5-1 16,5-3 0-16,2-8 1 15,2-6 0-15,2-8 0 16,4-7-1-16,1-9-2 16,-2-6 2-16,4-8-1 15,-5-5 1-15,0-2 0 16,-6-3 1-16,-1 0 0 16,-10 2 3-16,-5 7 2 15,-5 5-1-15,-8 7 3 16,-3 8-2-16,2 17-1 15,-22-11 0-15,6 19-1 0,-3 11-2 16,-2 3-1-16,-1 8 1 16,-1 5-4-16,1 6 2 15,2 1 1 1,6 2 0-16,2-5-2 0,5-5-1 16,3-4 0-16,6-5 0 15,4-6 2-15,7-11 0 16,0-6 0-16,4-8 0 15,1-8 2-15,1-9 3 16,2-6-1-16,-1-6 1 16,1-1-2-16,-4 0 1 15,-3 1 1-15,1 4 2 0,-4 7-3 16,-3 7 0-16,-8 17-1 16,0 0 0-16,12-1-1 15,-10 17 0-15,-1 8-1 16,1 4-2-16,1 2 1 15,1 2 0-15,3 1-1 16,2-2 2-16,0-3 0 16,6-8 2-16,4-5-1 15,6-8 1-15,1-6-1 16,4-9 2-16,3-5-1 16,3-8 0-16,-1-3-1 15,0-5 0-15,-4-4 0 0,-2 1 0 16,-3 2 0-16,-4 4-2 15,-4 6 4 1,-3 4-2-16,-2 7 1 16,-13 9-3-16,16 10 1 0,-9 7-1 15,0 7 1-15,0 3-1 16,1 2-2-16,6 0 1 16,2-2-2-16,4-5 4 15,2-8-2-15,4-8 2 16,0-9 1-16,1-7 1 15,2-7 1-15,-4-9 3 16,-1-3 1-16,-5-7-2 16,-3-2 2-16,-8-2-1 0,-3 2 0 15,-7 4-2-15,-6 5-2 16,-8 4-1-16,-7 5-2 16,-3 10-4-16,-10 4-4 15,-3 11-11-15,-6-3-15 16,2 14-37-16,-5-6-15 15,3 2 12-15,-2-3 76 16</inkml:trace>
  <inkml:trace contextRef="#ctx0" brushRef="#br0" timeOffset="90203.5707">8408 7027 2 0,'-29'-2'109'0,"4"-1"-11"16,6 0-15-16,5 11-104 15,-3-5-66-15,15 12-5 16,-1 6 1-16</inkml:trace>
  <inkml:trace contextRef="#ctx0" brushRef="#br0" timeOffset="92339.013">10384 7680 1 0,'-14'12'28'0,"-2"-5"60"15,16-7 0-15,-25 10-60 16,25-10-19-16,-17 3-8 15,17-3-4-15,0 0-1 16,0 0-2-16,0 0 2 16,16-23 0-16,0 4 3 15,3-7 3-15,5-7 3 0,4-4 1 16,5-13 2-16,4-1 2 16,-1-10-10-1,5-7 9-15,-5-1-12 0,0-3 4 16,-4-6-6-16,-2-4 5 15,-7-1-7-15,-7 4 4 16,-5 4 3-16,-6 7-4 16,-2 8 5-16,-8 6-1 15,-1 14 1-15,-2 11-1 16,-4 12 3-16,-1 4-4 16,0 13 1-16,-1 8-2 15,-2 10 2-15,2 9 0 16,-2 15 1-16,1 10-2 0,1 8-2 15,-1 10 1-15,5 3 1 16,5 7 5-16,0-1-1 16,2-3-2-16,6-5 2 15,2-7-2-15,0-10 3 16,5-3-1-16,2-14 4 16,-3-6-10-16,2-8 6 15,-2-7-3-15,-9-16 2 16,20 7-1-16,-20-7 2 15,22-20-3-15,-11 2 0 16,4-6 1-16,-2-2-2 16,4-2 5-16,-1 4-4 0,0 1 4 15,4 3-6-15,-1 8 3 16,1 6-3 0,0 11 2-16,3 8 0 0,0 5-5 15,3 7 3-15,-1 2-3 16,-1 1 5-16,-1 1-2 15,-1-1 2-15,-2-4-1 16,-1-6 2-16,-2-5-1 16,-1-7-1-16,0-3 2 15,-2-4-1-15,1-8 2 16,-2-7-1-16,0-1 0 16,0-4-1-16,0-2 2 0,-2 0 1 15,1-1-1-15,-1 1 0 16,-2 5-1-1,0 5 0-15,-9 13-1 16,11-13 0-16,-11 13-2 16,15 6 1-16,-15-6-2 0,14 29 0 15,-5-7 0-15,2 1 1 16,1 6 0-16,2 2 0 16,1 1 1-16,2 3-1 15,3-8 3-15,0 1-1 16,1-7 2-16,-3-2-3 15,1-9 1-15,-3-6 1 16,0-4 1-16,-16 0 0 0,14-23-2 16,-12 3 2-1,-5-3-3-15,-3-3 3 16,-8 0 0-16,-1-3 2 16,-3 3-3-16,-3 2 0 0,4 2 0 15,1 3 2-15,3 5-1 16,13 14-2-16,-13-22-1 15,13 22-5-15,13-6 4 16,4 8-2-16,5-1 1 16,4 2-2-16,6 0 1 15,4 1 3-15,4 1 0 16,2-7 2-16,1 2-1 16,1-1 3-16,-5-1-2 15,-3 1 2-15,-5 0 0 16,-6-2 0-16,-6 3 0 15,-19 0 0-15,0 0 0 16,0 0-3-16,-2 16 2 0,-12-5-2 16,-5 5 1-16,-1 0-1 15,-3 4 0-15,1 6-1 16,1 1 2-16,3 2-1 16,2-1-1-16,8-5 1 15,2-3-1-15,6-4 1 16,6-3-1-16,-6-13 1 15,23 3-1-15,-7-13 0 16,4-3 2-16,0-5 1 16,2-3-1-16,-2-1 0 15,0-1 2-15,-3-2-2 16,-1 5 1-16,-4 4 0 0,-4 3-1 16,-8 13-2-16,13-10 1 15,-13 10-1-15,9 13-1 16,-9-13 2-16,7 29-2 15,-2-7 1-15,2 1 0 16,0 1 1-16,5-2 1 16,-1 0-1-16,7-4 1 15,-1-2 0-15,6-7 0 16,3-8 0-16,1-4-2 16,5-5-1-16,1-5-3 15,0-3-9-15,-4-4-5 16,2 0-16-16,-8-6-22 15,1 0-31-15,-8-3 28 0,-7-2 60 16</inkml:trace>
  <inkml:trace contextRef="#ctx0" brushRef="#br0" timeOffset="92717.6614">11702 6403 1 0,'-13'-15'59'15,"13"15"33"-15,-24 20-4 16,17 7-79-16,-10 11-12 0,-2 19-14 15,-4 11-24-15,1 17-44 16,-5 6-4 0,0-3 76-16</inkml:trace>
  <inkml:trace contextRef="#ctx0" brushRef="#br0" timeOffset="96490.3563">6362 9632 77 0,'0'0'90'15,"4"15"-4"-15,-4-15-8 16,0 0-78-16,14 17-7 16,-14-17 1-16,23 18 1 0,-8-10 3 15,4 1 2 1,1-5 3-16,-3-2 4 15,2-1 1-15,-5-5 2 0,1-2-1 16,-15 6-1-16,18-25-3 16,-18 8-4-16,-5-3 1 15,-8-3-4-15,-3-3 0 16,-7 0-2-16,-6-2-1 16,-4 5 1-16,-6 2 3 15,-3 2 2-15,0 6-1 16,-3 4 2-16,-2 8-1 15,1 5-1-15,-1 5 2 16,6 10-1-16,3 5 1 16,5 2 4-16,4 7-4 15,7 3 2-15,8 3-2 16,5 0 4-16,8 0-3 0,5-3 2 16,6-1-4-16,8-3-3 15,8-2 4-15,5-4-2 16,8-1 2-16,5-1-2 15,5-1 2-15,4-1-2 16,2 2 0-16,1 4 1 16,0-1-1-16,-2 3-1 15,-4 2 0-15,-4 4-1 16,-4 0 0-16,-4 6-1 16,-8 3 1-16,-8-2 2 15,-8 2 2-15,-8 0-1 16,-6-2 2-16,-9-3 0 0,-7 2 2 15,-11-9 0-15,-8-2 1 16,-8-7-3-16,-7-5 0 16,-7-2-1-16,-6-8 1 15,-2-5 0-15,-3-5-1 16,5-5 4-16,6-3-4 16,8-2 0-16,7-4 0 15,9 0 1-15,12-3-2 16,8 1 0-16,8-2-2 15,11 2-6-15,4 0-4 16,6 4-6-16,0 1-23 16,7 19-48-16,-23-7-4 15,17 38-4-15,-23 1 13 0</inkml:trace>
  <inkml:trace contextRef="#ctx0" brushRef="#br0" timeOffset="97616.0457">7369 10044 1 0,'0'0'81'15,"-2"-16"3"-15,2 16-6 16,-1-16-43-16,1 16-11 15,3-13-5-15,-3 13-4 0,0 0-8 16,16-12-2-16,-16 12-4 16,25-2-1-16,-4 2-1 15,3 0 0-15,5 0 0 16,4 0-1-16,6-2 3 16,5-1-1-16,0 0 1 15,4 0-1-15,-5 1 1 16,-1 0-1-16,-3 1 0 15,-4-1-2-15,-8 4-6 16,-8-2-5-16,-3 5-14 16,-16-5-19-16,13 9-36 15,-13-9-2-15,0 0 0 16</inkml:trace>
  <inkml:trace contextRef="#ctx0" brushRef="#br0" timeOffset="97924.3342">7422 10322 90 0,'-6'13'98'16,"6"-13"-5"-16,-8 13-3 15,8-13-81-15,0 0-5 16,21-19-5-16,-6 11 1 15,5-2-1-15,6 0-1 0,3-5 0 16,4 5 3-16,6 0 0 16,0 1 1-16,3 2-1 15,-2 3 0-15,0 1-3 16,-5 3-2-16,0 3-12 16,-8 0-12-16,-2 10-32 15,-9-5-30-15,-5 8 1 16,-11-16-5-16</inkml:trace>
  <inkml:trace contextRef="#ctx0" brushRef="#br0" timeOffset="99025.3944">8711 9123 12 0,'-29'-24'98'0,"11"16"-2"0,-5 1-4 16,-3 3-56-16,-3 7-30 15,-2 4-5 1,0 10-1-16,1 6-1 0,0 9-1 16,2 3 0-16,5 5-1 15,6-1 3-15,4 2-1 16,9-4 3-16,7-5-1 16,7-3 0-16,8-8 0 15,7-2 0-15,8-5 2 16,5-1-1-16,3-2 0 15,4-1-2-15,-2 3 1 16,-2-2 1-16,-6 4-3 0,-5 2 3 16,-7 3-1-1,-9 5 2-15,-6-1 0 16,-8 4 2-16,-6-4-1 16,-7 4-1-16,-3-3 4 15,-3 0-2-15,-4-3-3 0,1-5 2 16,1-4-3-16,3-4 2 15,4-4-3-15,14-5 0 16,-19 3 0-16,19-3-1 16,0 0 0-16,0 0-2 15,9-17 1-15,-9 17 0 16,26-3-1-16,-10 6 1 16,1 7 0-16,3 7-1 15,-1 11 1-15,-2 6 1 16,-1 10-1-16,-4 5 1 15,-2 3 1-15,-3 1 2 16,-3-2-2-16,1-7 4 0,-2-5-3 16,1-8 0-16,2-8-5 15,1-7-9-15,7-5-27 16,-14-11-48-16,32-7-1 16,-9-9-7-16,3-10 54 15</inkml:trace>
  <inkml:trace contextRef="#ctx0" brushRef="#br0" timeOffset="104077.0918">9213 9643 1 0,'4'-13'49'0,"-4"13"33"16,0 0 4-16,-1-15-53 16,1 15-13-16,0 0-9 0,0 0-1 15,0 0 1-15,0 0-8 16,0 0 3-16,-2 17-3 15,2-1 1 1,-1 5-2-16,2 5 2 0,-1 4-3 16,0 3 0-16,-1 5 3 15,2-1-2-15,1-1 1 16,2 0-2-16,2-4 1 16,2-5 0-16,4-2-1 15,4-6-1-15,4-8 0 16,3-6 0-16,4-10-2 0,2-8 1 15,2-8-2-15,0-10 0 16,0-5-1-16,-1-7 2 16,-3-3-1-16,-2-5 1 15,-5 5 0-15,-3 0 0 16,-5 8 4-16,-3 7-2 16,-4 5 6-16,0 10-4 15,-5 16 3-15,0 0 1 16,0 0 1-16,-2 29 1 15,1 1-4-15,1 6 2 16,-2 10-3-16,1 2 2 16,1 2-3-16,0 4-3 15,3-2 2-15,1-5-3 16,2-5-1-16,3-4-3 0,1-8-2 16,10-10-5-16,3-10-8 15,7-8-14-15,2-18-30 16,7-6-22-16,1-11-2 15,4-5 45-15</inkml:trace>
  <inkml:trace contextRef="#ctx0" brushRef="#br0" timeOffset="104530.3169">9845 10363 1 0,'-2'20'54'0,"4"-3"17"0,-2-17-21 16,2 15-33-16,-2-15 0 16,13 0-1-16,-13 0 2 15,15-16 1-15,-11 1-5 16,3-2-1-16,-1-5-4 15,3 1 0-15,-6-7-5 16,0 1 1-16,1-1-3 16,-3 2 1-16,2 2 0 15,-1 4 0-15,-1 4 2 0,-1 16-2 16,5-20 2-16,-5 20-1 16,0 0-1-1,0 0-1-15,0 0-3 16,14 13 0-16,-11 1 0 0,3 3-1 15,-2 5-2-15,0 5 2 16,3 8-1-16,-2 1-2 16,-1 3 0-16,-1 1 2 15,1-2-8-15,-2-3-2 16,4 1-18-16,-5-12-31 16,3-1-25-16,1-10 5 15,-5-13 46-15</inkml:trace>
  <inkml:trace contextRef="#ctx0" brushRef="#br0" timeOffset="104927.6616">10028 9749 67 0,'0'0'100'0,"0"0"-5"16,13-7-5-16,-13 7-83 0,20-6-5 15,-6 2-4-15,2-2 0 16,2 3-1-16,-1 1 0 15,3-1 2-15,0 1 0 16,1 1 3-16,0 2-2 16,1-1 0-16,-2 0 0 15,0 3 0-15,0-3-1 16,-2 3-2-16,-2-2-7 16,-2 4-11-16,-14-5-14 15,19 11-37-15,-19-11-15 16,0 0-3-16,7 16 59 15</inkml:trace>
  <inkml:trace contextRef="#ctx0" brushRef="#br0" timeOffset="105237.4777">10096 9950 58 0,'0'0'95'15,"-15"14"-1"-15,15-14-6 16,0 0-76-16,-4-16-8 16,4 16 0-16,14-10-2 15,-14 10-2-15,23-8 1 16,-10 5-2-16,6 1 2 16,0 4-1-16,4-1 0 0,0 1-2 15,2 1 2-15,-2-1 0 16,0 0-1-16,-2 1-2 15,-3 1-7-15,-4-4-8 16,1 7-20-16,-15-7-49 16,15 6-3-16,-15-6-1 15,0 0 74-15</inkml:trace>
  <inkml:trace contextRef="#ctx0" brushRef="#br0" timeOffset="105949.5664">10713 9967 67 0,'0'0'90'0,"0"0"-2"15,0 0-38-15,0 0-38 16,0 0-4-16,7-17-4 0,-7 17-1 16,9-15-2-16,-9 15-1 15,12-23-1-15,-7 8 2 16,5-4-1-16,-1-3 1 15,1-4 0-15,-3-3 0 16,2-1 0-16,-3-5 0 16,1-4 2-16,0 3-6 15,-5 0 3-15,2 3-2 16,-2 3 1-16,0 4-1 16,0 6 2-16,1 5 0 15,-3 15-1-15,0 0 3 16,0 0-1-16,0 0-1 0,0 0-2 15,0 0 2-15,0 0-1 16,-10 20-1-16,11-5 3 16,-2 2 1-1,2 2 2-15,1 4-1 0,-2 2 2 16,4 0-1-16,-4 4 2 16,3 0 0-16,0-4-4 15,1-1 0-15,0 1-1 16,1-2 2-16,0-1 0 15,-2-5 0-15,2 0-3 16,-1-2 3-16,-4-15-2 16,3 20 1-16,-3-20-3 15,1 14 2-15,-1-14-1 16,0 0 0-16,0 0 1 16,0 0-3-16,3 15 1 15,-3-15-4-15,0 0-7 16,0 0-23-16,0 0-54 0,0 0-2 15,0 0-3-15,4-16 52 16</inkml:trace>
  <inkml:trace contextRef="#ctx0" brushRef="#br0" timeOffset="106495.1671">10559 9184 1 0,'0'0'85'15,"0"0"3"-15,-12 16-5 16,12-16-61-16,-11 24-21 16,5-2-4-16,-3 11 1 0,4 3 0 15,-3 13-2 1,1 3 9-16,0 6 2 16,4 1 4-16,2 3-1 15,3 4 2-15,1 2-2 0,2 3 2 16,3-5-1-16,5 1-3 15,3-5-3-15,4-3 0 16,2-6-3-16,4-7 1 16,1-5-2-16,4-9 0 15,-4-7 1-15,-1-3-1 16,-1-5 1-16,-2-5-1 16,-5-3 1-16,0-4-1 15,-18-5 0-15,20 6 0 16,-20-6 0-16,0 0-1 15,13 6-3-15,-13-6-3 16,0 0-4-16,0 0-10 0,0 0-19 16,0 0-48-16,14 11-3 15,-14-11-6-15,0 0 64 16</inkml:trace>
  <inkml:trace contextRef="#ctx0" brushRef="#br0" timeOffset="106791.7229">11198 10071 48 0,'0'0'90'0,"0"0"-1"16,9 13-6-16,-9-13-74 15,0 0-6-15,0 0-2 16,7 22-1-16,-4-8 0 16,0 5-1-16,-2 4-1 15,3 7-4-15,-4 1-3 16,3 3-8-16,-6 1-10 16,5 0-22-16,-8-7-32 15,5-3-6-15,-2-9 44 16</inkml:trace>
  <inkml:trace contextRef="#ctx0" brushRef="#br0" timeOffset="107244.0169">11453 9625 23 0,'0'0'94'0,"0"0"0"16,-13 3-7-16,13-3-54 16,-15 3-33-16,15-3-2 15,0 0-1-15,-18 19 1 16,14-5 0-16,0 8 2 0,2 4 1 16,4 4 1-16,0 3 1 15,4 2-1-15,4-2 0 16,0-3-2-1,3-4 3-15,3-5-1 0,2-7 0 16,0-7 1-16,4-5 0 16,-2-5-1-16,0-3 1 15,-1-5 2-15,-3-5-3 16,-2-5 2-16,-3-3-1 16,-6-4-1-16,-5 1 2 15,-5-5-2-15,-4-4-1 16,-3-1 0-16,-1 1 0 0,-4 1-5 15,1 3 0 1,-1 9 1-16,0 0-9 0,2 12-8 16,-1-2-33-1,16 13-38-15,-19 15-1 0,14 4 0 16</inkml:trace>
  <inkml:trace contextRef="#ctx0" brushRef="#br0" timeOffset="107537.7531">11824 9938 82 0,'0'0'88'16,"19"13"-2"-16,-19-13-47 15,0 0-35-15,10 21-3 16,-9-4-2-16,-1 7 2 16,-1 5-2-16,-2 6-2 15,0 2-4-15,-4 5-3 16,3 4-14-16,-8-4-12 16,6 3-33-16,-5-10-12 15,4-7 13-15,-5-9 68 0</inkml:trace>
  <inkml:trace contextRef="#ctx0" brushRef="#br0" timeOffset="108111.8101">12103 9897 2 0,'0'0'89'0,"17"14"-3"15,-17-14-6-15,0 0-50 16,0 0-30-16,0 0 1 16,14 7 1-16,-14-7 1 15,0 0 2-15,9-14 1 16,-9 14 4-16,9-26-2 16,-5 7-2-16,2-4-3 15,-3-4 0-15,2-2-1 0,-2-2 0 16,0 0 1-16,0-3-3 15,-1 3 1-15,2 0-4 16,-1 5 5-16,1 2-3 16,-1 2 3-16,0 6-5 15,-2 5 5-15,-1 11-1 16,0 0 1-16,0 0 1 16,0 0-2-16,0 0-2 15,2 16 1-15,1 0 3 16,-2 4-5-16,2 3 4 15,1 6-4-15,-1 2 8 16,2 4-5-16,-1-2 4 0,2 2-3 16,-1 1 2-16,0-3-2 15,1-3 0-15,-4-1 1 16,3-4-2-16,-2-4 1 16,-1-3 0-16,0-4-1 15,-2-14 0-15,1 20 0 16,-1-20-2-16,0 13-4 15,0-13-5-15,0 0-8 16,0 0-13-16,0 0-26 16,0 0-35-16,0 0-2 15,-7-14 22-15</inkml:trace>
  <inkml:trace contextRef="#ctx0" brushRef="#br0" timeOffset="108701.9359">12334 9168 1 0,'17'-6'66'0,"-17"6"26"16,0 0 0-16,13-6-54 16,-13 6-27-16,13-13-6 15,-13 13-3-15,13-10 1 16,-13 10-1-16,13-4-1 16,-13 4 0-16,0 0 2 15,13 4-2-15,-13-4 0 16,0 0 1-16,11 16 0 15,-11-16-1-15,21 16 1 16,-7-4-1-16,3 1 0 16,2 5 0-16,6 4 1 15,1 7 0-15,-1 5-3 16,4 7 1-16,-1 5 4 0,-2 6 1 16,-3 1-2-16,-3 2 1 15,-4 3 0-15,-5 1 0 16,-3 0 0-16,-5 0 2 15,-8-4-4-15,-3 1 0 16,-5-2 1-16,-3-1-1 16,-6 1 0-16,-1-8 0 15,0-2 0-15,0-6 2 16,1-3-2-16,3-8-1 16,5-2-2-16,1-10-2 15,4-2-7-15,9-13-7 16,-7 21-24-16,7-21-52 0,-10 13-5 15,10-13 0 1,0 0 72-16</inkml:trace>
  <inkml:trace contextRef="#ctx0" brushRef="#br0" timeOffset="110229.3321">13023 9982 54 0,'15'1'89'0,"-15"-1"-4"15,14-3-45-15,-14 3-29 16,19-8-5-16,-6 6-1 16,0 2 0-16,3 4 0 15,1 8-2-15,-3 7 1 16,-1 8-1-16,-3 12-2 0,-5 13-6 15,-10 7-5-15,-5 12-17 16,-16-2-58 0,-5 3-4-16,-8-10 0 15,-2-14 84-15</inkml:trace>
  <inkml:trace contextRef="#ctx0" brushRef="#br0" timeOffset="112013.592">13615 9275 1 0,'0'0'74'16,"1"-22"22"-16,-1 22-1 16,0 0-63-16,0 0-24 15,0 0-5-15,0 0-2 16,-4 20-1-16,5 6 1 0,1 7 1 15,2 8-4-15,0 8 6 16,5 3 1 0,-2 1 0-16,5-4 0 15,-1-4 0-15,4-5-2 0,-1-9-3 16,4-8 6-16,0-13-4 16,4-7 0-16,1-9 1 15,-1-7-1-15,-2-10 1 16,2-9-3-16,-4-10 0 15,0-7 0-15,-5-7-1 16,-2-5-1-16,-2 1 2 16,-3 2-2-16,-1 8 0 15,-2 6 4-15,0 11 2 0,-1 11-2 16,-2 22 1 0,0 0-2-16,0 0 0 15,-3 22 2-15,0 8-3 16,0 6 2-16,0 6-5 0,0 4-1 15,2 5 1-15,-2-2-3 16,3-1-9-16,0-9-11 16,6 1-18-16,-2-10-44 15,7 1-3-15,2-10 5 16,2-8 86-16</inkml:trace>
  <inkml:trace contextRef="#ctx0" brushRef="#br0" timeOffset="112579.592">14238 9787 20 0,'2'13'91'15,"-2"-13"-4"-15,-5 16-5 16,5-16-64-16,-13 0-14 16,13 0-4-16,-14-7 2 15,14 7 0-15,-22-12 1 16,22 12 3-16,-20-17 4 15,20 17 0-15,-16-19 1 16,16 19-3-16,-6-17-1 16,6 17-2-16,0 0-2 15,15-15-2-15,-15 15-2 16,23 4-3-16,-7 4-4 16,-3 5 1-16,3 8-3 15,-5 2 1-15,-2 9 1 0,-6 0 2 16,-5 4 3-16,-4-1 3 15,-7-4 4-15,-2-3 1 16,-9-7 3-16,3-2 1 16,-5-7-1-16,3-5-1 15,0-6-1-15,1-2 0 16,3-8-3-16,5 3 0 16,14 6-1-16,-19-20-1 0,19 20-2 15,-6-18 0 1,6 18 0-16,0 0-3 15,13-6 0-15,-13 6-1 16,28 16 2-16,-11-2-1 0,5 3 3 16,1 2 0-16,1 1 1 15,1-2 2-15,1-4 1 16,0-2 1-16,-5-4-3 16,1-3-3-16,-2-4-8 15,-5-4-8-15,2 0-16 16,-17 3-21-16,23-23-35 15,-17 4-1-15,1-2 31 16</inkml:trace>
  <inkml:trace contextRef="#ctx0" brushRef="#br0" timeOffset="112901.0405">14436 9469 65 0,'0'0'93'0,"0"0"1"15,0 0-31-15,13-4-56 16,-13 4-4-16,21-13-2 16,-3 6 2-16,2 0-2 15,6-2 1-15,1 2 0 16,2 1 1-16,3 0 0 15,0 5 0-15,-1-2-2 0,-5 2-1 16,0 2-2-16,-4 0-4 16,-3-1-2-16,-3 5-7 15,-16-5-5-15,20 8-12 16,-20-8-19-16,0 0-37 16,6 21-3-16,-6-21 61 15</inkml:trace>
  <inkml:trace contextRef="#ctx0" brushRef="#br0" timeOffset="113200.439">14607 9670 38 0,'-17'7'92'0,"17"-7"-1"16,-22 3-1-16,22-3-69 15,-11-13-14-15,11 13-3 16,0-13 1-1,0 13 0-15,0 0 1 0,14-16 0 16,-14 16 1-16,18-4-1 16,-18 4 1-16,24-3-2 15,-8-1 0-15,1-2-3 16,1 5-1-16,2-2 1 16,2 0-1-16,-4-4-3 15,5 5-5-15,-7-5-11 16,4 10-25-16,-20-3-49 0,19 1-6 15,-19-1-2-15,0 0 60 16</inkml:trace>
  <inkml:trace contextRef="#ctx0" brushRef="#br0" timeOffset="117616.992">15307 8876 1 0,'0'0'80'15,"3"-14"4"-15,-3 14-39 16,0 0-24-16,-14-10-6 15,14 10-2-15,0 0-4 0,-21-6-3 16,21 6-2-16,-17 7 1 16,17-7-1-16,-21 23-1 15,8-2 1 1,0 6-2-16,0 9 1 0,2 9 1 16,1 8-1-16,2 8-1 15,2 8 1-15,3 0 3 16,2 3-7-16,2 4 6 15,2-3 0-15,1-8-1 16,3-4 1-16,4-7 0 16,2-6 2-16,1-6-5 15,5-6 7-15,0-11-8 0,2-4 2 16,-1-5 1-16,1-4-2 16,-4-5 1-16,-1-3-1 15,0-2 0 1,-16-2-2-16,20 0 0 0,-20 0-4 15,13-2-6-15,-13 2-11 16,0 0-29-16,0 0-40 16,-2-17-4-16,-2 4 1 15</inkml:trace>
  <inkml:trace contextRef="#ctx0" brushRef="#br0" timeOffset="118115.6356">15480 9579 39 0,'0'0'104'0,"21"12"-9"16,-21-12-9-16,18-3-77 16,-10-10-16-16,5 0-3 15,-2 0 0-15,-1-5 1 16,2 4 3-16,-4-5 3 15,0-1 7-15,-1-4 0 16,-1-5 5-16,-1-7-6 16,0-3 1-16,-1-2-2 15,2-1-1-15,-2 2 1 0,0 4 0 16,-1 4 2 0,0 8-1-16,-3 5 1 15,0 19 0-15,0-16-1 16,0 16 0-16,0 0-2 0,0 0 0 15,0 0-3-15,2 16 0 16,1 0 0-16,-1 3-2 16,1 7 0-16,2 5 1 15,0 4 2-15,-2 5 0 16,3 4 2-16,-3 0-1 16,3 3 5-16,-3-3-3 15,2 4 4-15,-3-6 1 16,2 0-3-16,2-5 1 0,-2-4-5 15,-1-4-5 1,4-1-16-16,-4-8-16 16,10-4-53-16,-8-3 2 0,-5-13-4 15,13 14 73-15</inkml:trace>
  <inkml:trace contextRef="#ctx0" brushRef="#br0" timeOffset="118399.1927">16020 9666 88 0,'0'0'101'16,"9"20"-6"-16,-9-20-7 15,0 0-85-15,0 0-8 0,0 0-2 16,0 0 2-16,-10 22 0 15,4-5 2-15,-1 4 2 16,-2 8 2-16,0 3-5 16,2 7-12-16,-3-3-25 15,7 6-44-15,-6-6-2 16,5-6-3-16,-2-12 64 16</inkml:trace>
  <inkml:trace contextRef="#ctx0" brushRef="#br0" timeOffset="119049.1146">16208 9556 1 0,'2'13'27'16,"-2"-13"49"-16,0 0 1 16,0 0-52-16,0 0-10 15,0 0-3-15,0 0 2 16,0 0 0-16,0 0-3 16,0 0-3-16,0 0 0 0,0 0-3 15,0 0-1-15,0 0 0 16,9-19-7-16,-9 19 6 15,2-19-6-15,-2 8 8 16,-2-8-6-16,2-4 4 16,2-6-4-16,2-1 2 15,-1-8 1-15,4-1-1 16,-1-2 2-16,2 0-2 16,0 5 1-16,2 6 2 15,-6 5 1-15,2 8 1 16,-6 17-1-16,3-16 2 15,-3 16-3-15,0 0 1 16,0 0-1-16,0 0-1 0,-6 19-2 16,6-19-2-16,-1 19 2 15,2-5-2 1,2 2 1-16,0 7-2 0,1 3 3 16,0 6-3-16,1 2 1 15,0 5 2-15,1 3 3 16,1-3-4-16,-2 3 4 15,2-6-2-15,-3 2 1 16,2-4 4-16,0-2-1 16,-2-5 1-16,1-4-8 15,-1-1 6-15,-1-6-10 16,0-3 0-16,-3-13-11 0,5 14-11 16,-5-14-28-16,0 0-37 15,8 13 0-15,-8-13-1 16</inkml:trace>
  <inkml:trace contextRef="#ctx0" brushRef="#br0" timeOffset="119350.3922">16757 9533 23 0,'13'3'95'0,"-13"-3"-1"16,0 0-3-16,0 0-73 15,0 0-10-15,10 14-2 16,-10-14-2-16,-4 23 1 16,1-4 3-16,-1 3-7 15,1 4 6-15,-1 3-7 16,1 2 3-16,0 4-10 15,0-2-3-15,3 2-20 16,-4-8-30-16,7 3-28 16,-2-8-1-16,5-6 11 15</inkml:trace>
  <inkml:trace contextRef="#ctx0" brushRef="#br0" timeOffset="119800.3666">17174 9296 72 0,'0'0'93'16,"0"0"-9"-16,0 0-11 16,-3 19-86-16,3-19 0 15,-10 17 2-15,5-1 1 16,-3 6 4-16,1 4 6 15,0 1 9-15,1 5 1 16,3 3 2-16,3-2-3 16,6-1-6-16,1-1 0 0,6-5-2 15,3-4 1-15,4-8-4 16,2-6 4 0,4-7-1-16,1-7 1 0,-2-7 3 15,1-4-4-15,-6-6 3 16,-1-5-1-16,-8-3 1 15,-2 3 0-15,-12-9 1 16,-3 4 0-16,-7-5-2 16,-1 2 4-16,-6-2-3 15,-1 2-2-15,-2 3-2 16,2 0-6-16,1 9-6 16,-2-2-10-16,7 11-27 15,-5 1-47-15,4 5 1 0,1 2 8 16</inkml:trace>
  <inkml:trace contextRef="#ctx0" brushRef="#br0" timeOffset="120333.7712">17489 8902 49 0,'0'0'90'0,"0"0"1"16,16-5-43-16,-16 5-30 15,0 0-7-15,0 0-3 16,0 0 0-16,0 0-2 15,20 7-3-15,-20-7 0 16,22 9-1-16,-5-2 1 16,0 1 0-16,3 2 0 15,1 5-1-15,2 5 0 16,-2 2 1-16,4 7-2 16,-1 5-1-16,-1 7-1 15,1 5 1-15,-4 4-1 0,-2 5 1 16,-3 6-1-16,-4-1 1 15,-5 5 4-15,-6 0 2 16,-7-1 0-16,-5-1 3 16,-5-1 0-16,-4-3 0 15,-4-2-1-15,-2-4 0 16,-1-8-5-16,1-5 0 16,5-4-4-16,2-8-5 15,4-2-8-15,0-8-9 16,9 1-25-16,-6-6-44 15,9 0 0-15,4-13-2 16,-9 13 49-16</inkml:trace>
  <inkml:trace contextRef="#ctx0" brushRef="#br0" timeOffset="139829.01">6695 10999 20 0,'0'0'68'15,"-6"13"-21"-15,6-13-15 16,0 0-6-16,0 0-2 15,0 0-4-15,0 0-3 16,0 0-2-16,0 0-5 16,0 0-1-16,0 0-3 15,0 0-2-15,0 0-2 16,0 0-1-16,0 0 2 16,0 0 1-16,0 0-2 15,0 0 0-15,0 0 0 16,0 0 0-16,13-19-1 0,-13 19 1 15,9-17 0-15,-9 17-2 16,10-22 3-16,-10 22-1 16,10-23 0-16,-10 23 1 15,7-19 1-15,-7 19-1 16,4-14-1-16,-4 14 3 16,0 0-4-16,3-16 1 15,-3 16 2-15,3-14-1 16,-3 14-2-16,5-21 0 15,-5 21-1-15,7-24 0 16,-3 11 1-16,2 0 1 16,-6 13-3-16,10-22 2 15,-10 22 0-15,10-19 1 0,-10 19 1 16,10-13 1-16,-10 13 1 16,0 0 0-1,0 0 1-15,0 0 0 16,0 0 1-16,0 0 0 0,0 0 0 15,0 0-2-15,0 0 1 16,0 0 0-16,0 0-3 16,0 0 1-16,0 0-2 15,-10 22 0-15,10-22-1 16,-6 23 1-16,3-10-3 16,2 5 0-16,0 0 1 15,-1 2 0-15,1 4-1 0,-2 2 1 16,1 2-1-16,-1 6-2 15,1 2 1-15,-1 0 0 16,1 1 0-16,-1 5 3 16,2-3-2-16,-1-1 1 15,2-4-1-15,2-4 4 16,-1-2-2-16,1-5 1 16,1-3 1-16,0-7-5 15,-3-13-6-15,2 17-6 16,-2-17-16-16,0 0-61 15,0 0 0-15,0 0-6 16,0 0-3-16</inkml:trace>
  <inkml:trace contextRef="#ctx0" brushRef="#br0" timeOffset="141658.6868">6735 12113 23 0,'13'3'81'0,"-13"-3"1"15,0 0-9-15,0 0-61 16,0 0-7-16,0 0-3 16,0 0-4-16,13 5-4 15,-13-5 1-15,0 0-2 16,0 0 4-16,0 0 2 16,0 0 2-16,6-13 1 15,-6 13 3-15,7-21 2 16,-5 8-1-16,-1-3 4 15,1 0-2-15,-4 0 2 16,-1-1-3-16,-4-2 2 16,0 3-1-16,-6-4 1 15,1 4-2-15,-4-3-1 0,0 4-1 16,-2-3-1-16,0 1 0 16,1 4-3-16,-2 1 1 15,1 4-1-15,0 2 2 16,1 3-2-16,-3 2 1 15,0 2-1-15,-1 2 0 16,0 3 2-16,1 1-2 16,1 2 3-16,1 2-3 15,1 1 2-15,3 4-2 16,2 2 1-16,4 3-2 16,0 3-1-16,3 2 2 15,0 0-3-15,2 0 3 0,2 1-2 16,2-2 2-16,2 1-2 15,0-3 3-15,3-3-1 16,1 0-1 0,3-1 2-16,2 1-2 0,1-1 1 15,1 0-1-15,5-2 1 16,3 2-1-16,-1-2 0 16,1-1 0-16,1-1 0 15,0-4-1-15,0 1 0 16,3 1 1-16,-4-2-2 15,1 1 3-15,-2-2-2 16,4 1 0-16,-2 4-1 16,2-1 3-16,-1 1-2 0,1-1 1 15,1 2-1-15,-3 1-1 16,1 2 1 0,-4-2 0-16,1 1 1 15,-6 0-1-15,-3 3 1 0,-2-1-1 16,-4 1 2-16,-3 1-2 15,-5 0 3-15,-2 2 0 16,-5 2 0-16,-4 2 0 16,-3-4 0-16,-5 2 0 15,-2-3 3-15,-2 0-2 16,-1-4 0-16,0 0-2 16,-3-8 1-16,1-3 0 0,-1-4 1 15,1-4-2-15,-1-2-1 16,-1-3 2-1,1-4-2-15,-1-4 0 16,4 3 2-16,3-2-4 0,4 4-3 16,3-2-1-16,9-3-3 15,1 0-5-15,6 13-5 16,12-23-7-16,1 15-28 16,-13 8-36-16,24-17 1 15,-24 17-3-15</inkml:trace>
  <inkml:trace contextRef="#ctx0" brushRef="#br0" timeOffset="144510.6049">7208 12768 22 0,'0'0'90'15,"11"14"-3"-15,-11-14-3 16,0 0-69-16,0 0-11 15,0 0-1-15,0 0-1 16,-6 19-2-16,6-19-2 16,-7 16 1-16,7-16 0 15,-12 16-1-15,12-16 4 0,0 0 1 16,-17 7-1-16,17-7 1 16,0 0 0-16,-13-17 0 15,13 17 1-15,-6-16-3 16,5 3 0-16,2 0 1 15,0-2-3-15,4 2 3 16,-5 13-2-16,11-23 1 16,-3 7-1-16,-8 16 4 15,18-20-4-15,-18 20 0 16,19-7-1-16,-19 7-4 16,17 10 1-16,-17-10 0 15,12 32 1-15,-11-12-2 0,2 3 3 16,-4 0-2-16,-1 2 6 15,-2-2 0-15,-3-4 4 16,0-1-3-16,7-18 2 16,-21 22 0-16,21-22-1 15,-23 16 0-15,10-13 1 16,0 0-1-16,13-3-2 16,-21-5 0-16,21 5-2 15,-16-8 0-15,16 8 0 16,0 0 0-16,-9-16-2 15,9 16-1-15,0 0-1 16,0 0 2-16,0 0 0 16,17 7 0-16,-17-7-1 0,21 20-1 15,-7-5 0 1,-1-1 2-16,2 2 0 16,-1 3 0-16,0-2 1 0,1-3 0 15,-1-3 1-15,-1-1 2 16,3-5 1-16,0-2 0 15,-2-4 1-15,2-5 0 16,-1-1-1-16,-2-5 0 16,1-4-8-16,-4-8-20 15,2-9-58-15,-8-13-6 16,-1-8-4-16,-6-9 54 16</inkml:trace>
  <inkml:trace contextRef="#ctx0" brushRef="#br0" timeOffset="145392.9581">7725 12166 54 0,'0'0'98'0,"0"0"-7"15,0 0-2-15,0 0-63 16,0 0-21-16,0 0-4 15,0 0-2-15,0 0-1 16,0 0-1-16,0 0 0 16,20-7 0-16,-4 4 1 15,6 2-1-15,2-1 2 16,4-1 0-16,2 2-2 16,2-1 1-16,-2 1 1 15,-1 0 0-15,-3-1 0 16,-4 1 2-16,-4 1-1 0,-2 1 1 15,-3-1 0-15,-13 0 0 16,17 3 0-16,-17-3-3 16,0 0-3-16,0 0-10 15,0 0-14-15,13 11-32 16,-13-11-23-16,0 0-2 16,0 0 27-16</inkml:trace>
  <inkml:trace contextRef="#ctx0" brushRef="#br0" timeOffset="145811.664">7778 12393 45 0,'0'0'96'0,"-5"14"-5"16,5-14-1-16,0 0-64 16,0 0-19-16,4-14-4 15,-4 14 1-15,0 0-1 16,0 0-1-16,13-5-2 16,-13 5 1-16,16 3 0 15,-16-3-2-15,24 0 0 16,-8 0-1-16,3 5 1 0,1-4-1 15,0 2 2-15,2-2 1 16,0 4-1 0,-4-2 2-16,1-1-2 0,-1 0 2 15,-3-1-1-15,-2 2 1 16,0 0 0-16,-13-3-4 16,18 2-4-16,-5 3-12 15,-13-5-28-15,14 8-42 16,-14-8-2-16,0 0-7 15,0 0 73-15</inkml:trace>
  <inkml:trace contextRef="#ctx0" brushRef="#br0" timeOffset="148412.1146">8940 11026 61 0,'0'0'86'15,"-10"-18"-8"-15,10 18-36 16,-17-12-34-16,17 12-4 16,-21 4-3-16,7 5 1 15,-1 7-2-15,1 1-2 16,-2 8 1-16,0 2 2 15,2 5 3-15,-1 0 0 16,4 2 4-16,4 2-7 16,-1-3 5-16,6 4-4 15,2-6 4-15,2 1-5 16,4-2 2-16,3-1-2 16,1-7-1-16,4 1 3 0,4 1-4 15,0 1 2 1,6 1-2-16,0 0 1 15,2 0 1-15,0 4-1 0,-1 3 1 16,-2 1-2-16,-5-1 3 16,-2 0-3-16,-9 4 3 15,-5 2 2-15,-4 6-4 16,-9-2 2-16,-6 1-2 16,-4-1 4-16,-3-4-3 15,-2-3 5-15,0-4-4 16,0-8 1-16,0-11 0 15,7-4-2-15,3-5-2 16,16-4-1-16,-18-4-3 16,18 4 0-16,-5-16 1 15,5 16-3-15,12-14 2 0,-12 14 2 16,21-12 1-16,-8 12 1 16,3 2 1-16,0 3 0 15,2 5 0-15,-3 5 1 16,0 2-1-16,-4 5 0 15,-1-1 0-15,-4 5 1 16,-1 2 0-16,-4 2 1 16,-5 8 0-16,-4 1 0 15,-2 5 0-15,-1 4 2 16,-5 5-1-16,2 2 0 16,-4 3 3-16,1 1-4 15,0-4 2-15,5-8-2 16,1-5 1-16,5-4-4 0,3-9 2 15,6-3-3-15,3-12-1 16,6-4-1-16,7-3-1 16,4-4-3-16,3-1-5 15,3-5-6-15,1 1-16 16,-1-8-46-16,3 5-5 16,-2-8 0-16,-5-5 78 15</inkml:trace>
  <inkml:trace contextRef="#ctx0" brushRef="#br0" timeOffset="153715.7327">9609 11435 23 0,'0'0'76'0,"-5"13"0"15,5-13-40-15,0 0-18 16,-19 1-4 0,19-1-5-16,-16 6-4 0,16-6 0 15,-20 11-1-15,20-11 0 16,-25 22 1-16,11-3 1 15,-1 4-3-15,1 6 3 16,-2 7-1-16,3 3-1 16,0 10-1-16,2 1 0 15,5 8-2-15,-3 3 2 16,3-2-3-16,1 1 3 16,0-3-3-16,4-3 2 0,1-3-2 15,1-1 2 1,1-5-2-16,5-3 1 15,2-2-1-15,4-2 1 0,0-3-1 16,2-2 2-16,1-4-2 16,2-3 1-16,-1-6 1 15,0-3-2-15,-2-4 2 16,-1-1-3-16,-14-12 2 16,23 14-1-16,-23-14 2 15,16 6-2-15,-16-6 0 16,0 0-2-16,16 10-5 15,-16-10-8-15,0 0-26 16,0 0-42-16,13 9-3 16,-13-9-3-16</inkml:trace>
  <inkml:trace contextRef="#ctx0" brushRef="#br0" timeOffset="156800.4721">9671 12126 32 0,'0'0'84'15,"-18"11"0"-15,18-11-45 16,0 0-18-16,-13 0-6 16,13 0-3-16,0 0-4 0,0 0-2 15,0 0-5 1,0 0-1-16,0 0 2 0,13 3-3 15,-13-3 0 1,16 2 0-16,-16-2 1 0,23 4 0 16,-10-3 1-16,4 2 1 15,0 0-3-15,1-1 1 16,-1 0 0-16,0 1-1 16,-1 0 1-16,0 0-1 15,-2 1 1-15,-14-4-1 16,21 5 1-16,-21-5 1 15,15 4 0-15,-15-4 1 0,0 0 1 16,13 4-1 0,-13-4 1-16,0 0-1 15,0 0 1-15,0 0-2 16,0 0 0-16,0 0-4 0,0 0-7 16,0 0-14-16,0 0-26 15,0 0-33-15,0 0-3 16,0 0 24-16</inkml:trace>
  <inkml:trace contextRef="#ctx0" brushRef="#br0" timeOffset="157571.8035">10133 12166 1 0,'0'0'74'16,"0"0"8"-16,0 0-5 15,0 0-62-15,0 0-11 16,0 0-1-16,0 0-4 16,0 0 2-16,0 0-4 15,13 4 3-15,-13-4 1 16,6-13 0-16,-6 13 1 15,9-18 1-15,-5 2 2 16,2-3-3-16,-1-3 2 16,1-1-4-16,0-3 4 15,0-1-3-15,0-2 2 0,1 2-2 16,-1-1 3-16,1 7-2 16,-3-1 4-16,-1 3-1 15,0 3 0-15,1 3 2 16,-4 13 1-16,2-17-2 15,-2 17-1-15,0 0-1 16,0 0 0-16,0 0-1 16,0 0-1-16,0 0-1 15,0 0-2-15,0 0 0 16,0 0 0-16,0 0 1 16,0 0-1-16,0 0 1 15,4 19-1-15,-4-19 0 16,4 23 0-16,-2-7 1 0,1 3-2 15,-1-1 5-15,0 4-4 16,1 1 3-16,0 4-2 16,-3 1 1-16,1-1-1 15,-2 2 2-15,1-3-1 16,0 0-1-16,0-1 0 16,-2-2 1-16,-1-5 0 15,3-2 0-15,0-1 0 16,0-15 2-16,0 20-2 15,0-20-1-15,0 0 1 16,0 16 0-16,0-16 0 16,0 0 0-16,0 0-1 0,0 0 1 15,0 0-1-15,0 0-1 16,0 0 1 0,0 0-3-16,0 0-2 0,0 0-6 15,0 0-5-15,0 0-17 16,13 0-51-16,-13 0-3 15,0 0-4-15,0 0 69 16</inkml:trace>
  <inkml:trace contextRef="#ctx0" brushRef="#br0" timeOffset="159500.5654">10518 12292 1 0,'0'0'49'16,"0"0"35"-16,0 0-4 15,0 0-48-15,0 0-25 16,0 0-4-16,0 0-2 0,15 10-1 16,-15-10-2-16,0 0 2 15,10 19 1-15,-10-19-1 16,11 17 0-16,-11-17 2 16,12 19 1-16,-12-19 0 15,7 24-2-15,-7-11 3 16,0 2-1-16,-4 2 1 15,-3 0 1-15,-1 2-4 16,-2 1-5-16,-1-5-10 16,2 2-21-16,-5-6-44 15,14-11-2-15,-19 9 13 16</inkml:trace>
  <inkml:trace contextRef="#ctx0" brushRef="#br0" timeOffset="160257.7111">10852 12163 1 0,'0'0'75'16,"5"19"13"-16,-5-19-3 0,0 0-56 16,0 0-29-16,0 0-1 15,0 0 0-15,0 0 0 16,0 0-1-16,13-13 1 15,-13 13 1-15,6-17 2 16,-3 2-1-16,1-5 2 16,2-3-3-16,1-4 1 15,1-1-1-15,-1-1-1 16,2 0 3-16,-2 1-4 16,0 0 3-16,0 5-1 15,-3 3 3-15,2 1-1 16,-3 3 2-16,1 3-1 15,-4 13 0-15,5-21 0 0,-5 21 1 16,0 0-2-16,4-15 1 16,-4 15-2-16,0 0-1 15,0 0 3-15,0 0-2 16,0 0 0-16,-1 15-1 16,1-15 1-16,0 13-1 15,0-13-1-15,3 20 1 16,-2-6-2-16,2 4 2 15,-2 0 0-15,1 4-1 16,-1 1 5-16,1 6-4 16,-1 3 2-16,1-3-2 15,-1 4 2-15,0-3-3 0,-1 0 4 16,0-2-3-16,2-1-1 16,-2-5 2-16,-2-5 0 15,2-1 0-15,-1-3 2 16,1-13-2-16,-3 19 0 15,3-19 0-15,0 0-2 16,-1 13 0-16,1-13-6 16,0 0-13-16,0 0-20 15,0 0-43-15,0 0-3 16,17 0-1-16,-17 0 86 16</inkml:trace>
  <inkml:trace contextRef="#ctx0" brushRef="#br0" timeOffset="160684.5808">11279 12202 37 0,'6'13'94'0,"-6"-13"-6"16,7 15-5-16,-7-15-79 16,0 0-6-16,0 0-3 0,8 17 1 15,-8-17-2-15,8 14-1 16,-8-14 3-16,8 22 3 16,-8-22 1-16,10 23 0 15,-2-10 1-15,-3 0 0 16,0 2 3-16,-1 0-1 15,-1 1 0-15,-2 0-1 16,-2 1 0-16,-2-1 2 16,-3 0-2-16,1 0 1 15,5-16-4-15,-15 23 1 16,15-23-6-16,-17 19-4 16,17-19-11-16,-13 9-15 15,13-9-27-15,0 0-21 0,0 0 4 16,-15-15 80-16</inkml:trace>
  <inkml:trace contextRef="#ctx0" brushRef="#br0" timeOffset="161104.6259">11409 12075 47 0,'10'23'95'15,"-10"-23"-5"-15,0 0-7 16,13 9-83-16,-13-9-8 16,0 0-2-16,17-10 1 15,-17 10-2-15,22-6 3 16,-9 5 4-16,1-4 4 15,2 4 3-15,-2 1 1 16,4-2 1-16,-2 7 0 16,-2-7 2-16,2 4-2 15,-2-1 1-15,-1 5-1 16,-13-6-1-16,21 3-1 16,-21-3-1-16,14 3 0 0,-14-3 0 15,0 0 1 1,0 0-1-16,0 0 1 0,0 0-5 15,0 0-5 1,9 14-16-16,-9-14-29 0,0 0-33 16,0 0-2-16,0 0 18 15</inkml:trace>
  <inkml:trace contextRef="#ctx0" brushRef="#br0" timeOffset="161772.4941">12015 12165 34 0,'16'18'95'0,"-16"-18"-5"16,0 0-2-16,0 0-78 15,0 0-8-15,0 0-2 16,0 0-1-16,7-15 0 16,-7 15-3-16,-2-23 1 15,2 4-1-15,0-4 0 16,0-5 2-16,0-1-1 16,2-4 1-16,-1-3 0 15,2-1 5-15,0 5-2 16,0 0 6-16,0 8-1 15,-2 1 0-15,2 7 1 0,-2 3 1 16,-1 13-2-16,0 0-2 16,5-13-1-16,-5 13-2 15,0 0 0-15,0 0 0 16,0 0-1-16,0 0-2 16,0 0 0-16,0 0 2 15,0 0-1-15,0 0 1 16,6 13-1-16,-6-13 1 15,2 16-1-15,-2-16 2 16,5 23-1-16,-1-9 0 16,-1 2-1-16,1 3-1 15,2 1 1-15,-2 3-1 0,1 3 5 16,-1 4-5-16,-1 1 3 16,0-1-2-16,0 0 3 15,0 0-2-15,-2-2 2 16,1-2-2-16,-1-5-2 15,0-3 3-15,1-4-1 16,-2-14 0-16,3 22 0 16,-3-22-1-16,3 13-4 15,-3-13-5-15,0 0-14 16,11 14-27-16,-11-14-34 16,0 0-3-16,13 5 14 15</inkml:trace>
  <inkml:trace contextRef="#ctx0" brushRef="#br0" timeOffset="162151.3142">12357 12247 26 0,'11'19'95'0,"-11"-19"-3"0,0 0-5 15,3 18-67-15,-3-18-19 16,0 0-2-16,0 15-3 16,0-15 1-1,4 19 0-15,-1-6 0 0,-1 3 1 16,-1 2 2-16,1 2 0 15,-1 5-1-15,-1 0 3 16,-1 2-1-16,-2 2 0 16,-2-2-1-16,1 1 0 15,0-2-4-15,-4-3-6 16,4-2-19-16,-4-6-22 16,5 1-32-16,3-16 0 15,-13 13 36-15</inkml:trace>
  <inkml:trace contextRef="#ctx0" brushRef="#br0" timeOffset="162900.6378">12696 12199 54 0,'3'16'91'0,"-3"-16"-7"16,0 0-13-16,0 0-73 0,0 0-6 15,0 0-2-15,0 0 1 16,13-17 1-16,-13 17 0 15,5-23 5-15,0 7 1 16,0 0 1-16,0-7 1 16,1-2 3-16,-1-3 1 15,1 0-1-15,0-1-1 16,0 0 1-16,-1 2 0 16,0 1 1-16,-1 6 2 0,0 3-1 15,-1 4-1-15,-3 13 2 16,6-18 2-1,-6 18 0-15,0 0-1 16,0 0-1-16,0 0-1 0,0 0 0 16,0 0-2-16,0 0-2 15,0 0-2-15,0 0 0 16,3 16 1-16,-3-16-1 16,1 20 1-16,-1-7-2 15,2 5 4-15,-1 2-4 16,1 3 4-16,-1 6-3 15,1 1 2-15,-1 2-1 0,2 2 1 16,0 1-2-16,-2 0 0 16,2-2 0-1,-1 2 0-15,0-8 2 16,1-1-1-16,-1-2 1 0,1 0-1 16,0-4 2-16,-2-4-1 15,0-2 1-15,-1-14 0 16,5 23-1-16,-5-23 1 15,3 15-2-15,-3-15 2 16,0 0-2-16,0 0 1 16,0 0-2-16,0 0-5 15,0 0-10-15,0 0-23 16,0 0-48-16,0 0-2 16,0 0-2-16,5-22 77 15</inkml:trace>
  <inkml:trace contextRef="#ctx0" brushRef="#br0" timeOffset="163609.3661">13033 11420 55 0,'5'13'100'16,"-5"-13"-4"-16,1 13-6 16,-1-13-77-16,0 0-11 15,0 0-5-15,0 0 0 16,0 0 0-16,0 0-2 15,0 0 1-15,0 0 1 16,14 0 2-16,-14 0-1 16,0 0 3-16,19 4 1 15,-19-4 1-15,22 11 2 16,-9-3-1-16,3 4 3 16,0 2-4-16,2 5 0 15,1 4 0-15,1 4-1 16,5 5-1-16,-1 3 0 0,4 4 0 15,-1 3-1-15,2 4 0 16,-2 0 1-16,2 2-3 16,-3-2 4-16,-1 4-3 15,-5 1-1-15,-3-2 1 16,-4 1 2-16,-1-1-1 16,-5 2 1-16,-4-2 1 15,-2 0-2-15,-3-4 2 16,-4-1 2-16,-1-2-4 15,-4-3 1-15,0-3 0 16,-2-1 1-16,-3-3-1 16,0-5 0-16,0 2 1 0,0-4-2 15,1-4 4-15,-1-4-2 16,1 1 1-16,4-2-2 16,-1-3 2-16,12-13-1 15,-20 18-1-15,20-18 1 16,-14 12-3-16,14-12-1 15,-8 13-4-15,8-13-7 16,0 0-14-16,0 0-28 16,0 0-39-16,0 0-1 15,-14-15-3-15</inkml:trace>
  <inkml:trace contextRef="#ctx0" brushRef="#br0" timeOffset="165768.7335">13736 12400 43 0,'19'4'90'0,"-2"1"-2"16,-17-5-18-16,25 4-64 16,-12 2-5-16,2 4 2 15,-2 1-1-15,-1 4-1 16,-3 3-1-16,2 3 3 15,-4 5-5-15,1 1 4 16,-6 6-2-16,0 6 0 16,-5 12-8-16,-11 6-21 15,-7 17-50-15,-13 2-4 16,-11 5 1-16,-13-4 57 16</inkml:trace>
  <inkml:trace contextRef="#ctx0" brushRef="#br0" timeOffset="166685.397">14541 11439 1 0,'0'0'80'0,"0"0"2"15,0 0-2-15,0 0-48 16,0 0-14 0,0 0-6-16,-14-1-4 0,14 1-2 15,0 0-2-15,-19 18-1 16,19-18 0-16,-17 25-2 15,8-4 1-15,2 7-1 16,-1 5 1-16,1 6-2 16,2 10 1-16,-1 2 0 15,1 8-2-15,3 3 4 16,2 6-3-16,0-2 1 0,2-4-1 16,3 1 3-16,2-3-4 15,4-6 2-15,2-2 1 16,3-3-2-1,2-10 3-15,0-1-1 0,3-5 0 16,0-5 0-16,-1-5-1 16,1-3 1-16,-4-6-1 15,0-1 2-15,-17-13-2 16,25 16 0-16,-25-16 1 16,17 9-1-16,-17-9-4 15,0 0-8-15,16 8-36 16,-16-8-38-16,0 0-2 0,0 0-4 15</inkml:trace>
  <inkml:trace contextRef="#ctx0" brushRef="#br0" timeOffset="169416.4036">14814 12168 23 0,'0'0'91'0,"0"0"-5"16,-19 8 1-16,19-8-60 0,0 0-13 15,0 0-3-15,0 0-2 16,0 0-2-16,0 0-6 15,0 0 0 1,0 0-2-16,0 0-1 0,-1-13-2 16,1 13 0-16,15-1-1 15,-15 1 2-15,26-2 1 16,-8 4 1-16,3-2 1 16,4 1 2-16,1 1-1 15,0-1 0-15,0-1 0 16,-3 2 2-16,0-2 0 15,-3-2-1-15,-2 2 0 16,-4-1-1-16,-14 1 1 0,19 1 0 16,-19-1 0-16,0 0-3 15,13-1 1-15,-13 1-2 16,0 0-7-16,0 0-12 16,0 0-27-16,0 0-34 15,0 0-4-15,0 0-1 16</inkml:trace>
  <inkml:trace contextRef="#ctx0" brushRef="#br0" timeOffset="170105.3366">15384 12163 1 0,'0'0'35'16,"3"16"33"-16,-3-16 2 16,0 0-49-16,0 0-5 15,0 0 1-15,0 0 0 16,-2-13-1-16,2 13-2 16,0 0-3-16,3-23-2 15,-3 4-4-15,3-2-3 16,0-7 1-16,1 1 2 15,-1-3-1-15,1-5 3 0,-1-1-3 16,-1-2 5-16,2 5-3 16,-1 1 3-1,1 2-3-15,-2 0 0 0,2 4 0 16,-3 1-1-16,4 7 1 16,-5 2-1-16,1 3-1 15,-1 13-1-15,2-19 1 16,-2 19-4-16,0 0 1 15,0 0-1-15,0 0 0 16,0 0-1-16,0 0 2 16,0 0-1-16,0 0-1 15,0 0 3-15,1 22-3 0,-1-22 1 16,3 28-1 0,0-7 0-16,0 3 0 0,1 4 1 15,0 2 0 1,2 0-1-16,-1 5 2 0,-1 1-4 15,0 1 5-15,0 2-5 16,1 0 3-16,-2-3-5 16,0 0 5-16,-2-2-3 15,2-4 2-15,-2-4 2 16,1-4-2-16,1-7 3 16,-3-2 0-16,0-13 1 15,3 16-1-15,-3-16 0 16,0 0-1-16,0 0-1 15,0 0-3-15,2 13-7 16,-2-13-16-16,0 0-39 16,0 0-20-16,0 0-5 15,0 0 1-15</inkml:trace>
  <inkml:trace contextRef="#ctx0" brushRef="#br0" timeOffset="170521.6322">15652 12283 87 0,'7'13'91'0,"-7"-13"-2"16,0 0-6-16,0 0-70 15,0 0-9-15,0 0-2 16,0 0-2-16,5 13 0 16,-5-13-1-16,0 13-1 15,0-13 2-15,1 17 0 16,3-1 0-16,-1 0 0 16,0 1 2-16,1 2-1 15,1 1 2-15,1 2-3 16,-2 0 1-16,2-4 0 15,-3 1 1-15,-1-3 1 16,3-2-3-16,-4 1 0 16,-1-15-3-16,5 17-5 0,-5-17-9 15,2 13-24-15,-2-13-41 16,0 0-2-16,0 0-2 16,0-22 29-16</inkml:trace>
  <inkml:trace contextRef="#ctx0" brushRef="#br0" timeOffset="171411.8416">16008 11722 117 0,'0'0'93'16,"13"8"0"-16,-13-8-6 15,0 0-72-15,0 0-9 16,-5-15-5-16,5 15-1 16,0-13-3-16,0 13-1 15,4-18 0-15,-4 18 0 16,12-24 1-16,-12 24 1 15,18-26 1-15,-18 26 2 16,25-19 2-16,-11 12-1 0,-1 5 0 16,2 4 0-16,-1 4-1 15,1 4-4-15,-4 3 1 16,2 2-2 0,-3 6 0-16,-1-1 0 0,-3 4 1 15,-4 2 0-15,-2 2 1 16,-1 1 1-16,-3-2 2 15,-4 0 1-15,1-2 2 16,-1-3-5-16,0-4 4 16,1-3-3-16,7-15 4 15,-10 17-5-15,10-17 5 16,0 0-2-16,0 0-1 0,0 0 3 16,0 0-5-1,0 0 3-15,0 0-4 0,0 0 5 16,20-13-6-1,-20 13 1-15,22-6 0 0,-6 5 1 16,1 1 0-16,0 0 1 16,2 1-1-16,0 2-3 15,0 3 5-15,-3 0-6 16,1 2 5-16,-4 3-4 16,-13-11 5-16,20 21-5 15,-20-21 5-15,12 29 1 16,-9-9-2-16,-5-1 2 15,1 1-1-15,-5-2 4 0,0 3-4 16,-3-2 3 0,-2-2-2-16,-2-4 3 15,-2-1 0-15,-2-4 1 16,1 0 0-16,-1-3 0 0,0-2 0 16,-1-3 0-16,4 0 1 15,-1-3-2-15,15 3-1 16,-18-7 0-16,18 7-1 15,-16-8-1-15,16 8 0 16,0 0-1-16,-13-9 0 16,13 9-1-16,0 0-1 15,0 0-4-15,0 0-8 0,0 0-11 16,0 0-25 0,0 0-44-16,0 0-4 15,0 0-2-15,0 0 18 16</inkml:trace>
  <inkml:trace contextRef="#ctx0" brushRef="#br0" timeOffset="173255.9708">16684 12279 71 0,'0'0'92'0,"14"7"-6"16,-14-7-4-16,0 0-75 15,0 0-8-15,0 0-1 16,0 0-1-16,0 0 0 16,0 0-3-16,12 14 3 15,-12-14 1-15,0 0-1 16,0 0 0-16,18 10 1 15,-18-10 1-15,18 15 1 16,-18-15 1-16,21 22 1 16,-9-8 0-16,-3 2 2 15,1 3 0-15,-3 2 0 0,-1 2 2 16,-3 2 0-16,-3 1 1 16,-3 0-1-16,-5 1 0 15,-2 2-2-15,-3 0 0 16,-2-3-3-16,-3 1 3 15,1-4-3-15,-3 0-1 16,1-5-6-16,0-5-5 16,3-2-21-16,-4-11-46 0,7-1-7 15,-4-9 1 1,7-3 10-16</inkml:trace>
  <inkml:trace contextRef="#ctx0" brushRef="#br0" timeOffset="173696.4353">16767 11970 83 0,'0'0'99'0,"12"13"-1"0,-12-13-4 15,0 0-69-15,0 0-20 16,0 0-2-16,0 0-4 16,0 0-1-16,0 0-2 15,16 11 0-15,-16-11 0 16,13 2 0-16,-13-2 1 15,24 1 0-15,-9-2 1 16,4 1 1-16,-1 0 0 16,2 0 1-16,1-2 1 15,2 2-1-15,-3-1 0 16,-1 1 0-16,-1 0 1 16,-3 0 0-16,-1 1-3 0,-14-1-5 15,19 2-9-15,-19-2-16 16,0 0-26-16,13 6-29 15,-13-6 1-15,0 0-4 16</inkml:trace>
  <inkml:trace contextRef="#ctx0" brushRef="#br0" timeOffset="174440.8336">17324 11977 1 0,'10'19'34'0,"-10"-19"28"16,0 0 0-16,0 0-46 15,0 0-2-15,0 0 3 16,0 0 3 0,0 0 1-16,6-17 1 0,-6 17 2 15,-3-16-6-15,3 16-2 16,-4-23 1-16,0 8-9 15,-1-5 4-15,2 0-7 16,-1-3 3-16,3-2-8 16,-2 1 5-16,1-4-6 15,2 2 0-15,0 0 1 16,3 5-2-16,0 0 2 0,-1 6-1 16,0-1 2-16,-2 16 1 15,3-20-1 1,-3 20 1-16,0 0-2 15,2-18 1-15,-2 18 0 0,0 0 0 16,0 0 0-16,0 0 0 16,0 0 0-16,0 0-1 15,0 0 2-15,0 0-1 16,0 0 0-16,0 0 0 16,0 0-1-16,0 13 0 15,0-13 0-15,0 0 0 16,-2 17-1-16,2-17 0 15,2 21 0-15,1-7 1 0,-2 2 0 16,1 1 0-16,0 4-1 16,0 2 1-1,1 3-1-15,0 2-5 16,0 4 5-16,-1 0-5 0,1 3 5 16,0 1-5-16,0 1 4 15,0-4-4-15,-2 0 4 16,2-1 4-16,-1-3-2 15,-1-1 2-15,2-4-3 16,-1-5 2-16,0 0 1 16,1-5 0-16,-3-14 1 15,5 19-2-15,-5-19-1 0,0 0 1 16,0 0 1-16,0 0 0 16,0 0-4-16,0 0-7 15,0 0-15 1,0 0-29-16,0 0-30 0,0 0-3 15,0 0-1-15</inkml:trace>
  <inkml:trace contextRef="#ctx0" brushRef="#br0" timeOffset="174955.5805">17564 12170 124 0,'13'21'91'15,"-13"-21"-1"-15,0 0-33 16,0 0-50-16,0 0-4 15,0 0-2-15,0 0-1 16,0 0-1-16,0 0 0 16,6 13-1-16,-6-13 1 15,0 0-1-15,0 13 1 16,0-13 0-16,1 13 0 16,-1-13 2-16,2 18 2 15,-1-5-1-15,0 2 0 0,1-1 1 16,-1 2-1-16,1 3-1 15,-1 0 0-15,-1 1 1 16,2 1-3-16,-4 0 3 16,2-1 0-16,0 3-2 15,2-1 1-15,-4-2 0 16,4-1 0-16,-1-5 0 16,-1 0 1-16,0-14-4 15,3 21-1-15,-3-21-5 16,3 14-6-16,-3-14-15 15,0 0-23-15,7 13-30 16,-7-13-5-16,0 0 3 16</inkml:trace>
  <inkml:trace contextRef="#ctx0" brushRef="#br0" timeOffset="175856.7285">17821 11676 67 0,'0'0'92'16,"0"0"-2"-16,0 0-4 15,0 0-52-15,-6-16-25 16,6 16-4-16,-4-13-1 16,4 13-3-16,-6-15-1 15,6 15 0-15,0-18 2 16,0 18-3-16,7-19 0 15,-7 19 0-15,10-18-1 16,-10 18 1-16,16-13 0 0,-16 13 0 16,19-7 0-16,-19 7 0 15,19 6-3-15,-19-6-1 16,20 14-3-16,-12-1-1 16,2 3 0-16,-2 3-1 15,-1 6-1-15,-3-2 2 16,-1 6 2-16,-4 1 3 15,-2 0 2-15,-2-1 4 16,-2 0-6-16,1-5 8 16,-1-2-5-16,0-5 7 15,7-17-7-15,-10 21 5 16,10-21 4-16,0 0-1 0,0 0-1 16,0 0-2-16,0 0 6 15,0 0-7 1,0 0 5-16,9-19-3 15,-9 19-5-15,14-12-1 0,-14 12 9 16,20-10-6-16,-20 10-1 16,23-6 0-16,-8 8-7 15,-2 4 7-15,1-1-8 16,-1 4 4-16,0 1-5 16,2 5 3-16,-2 0-3 15,-2 3 5-15,1 2 2 16,-2 3-5-16,-2 2 6 15,0-1 0-15,-6 2 3 0,1 0-1 16,-4-1 3 0,-3-1-2-16,-2-4 5 15,-3 0-1-15,-2-2 1 16,-2-2-2-16,-2 0 0 0,1-2 0 16,-2-1-2-16,3-2 0 15,0-2-2-15,13-9-4 16,-19 16-7-16,19-16-4 15,0 0-16-15,-16 7-18 16,16-7-39-16,0 0-2 16,0 0-1-16,6-26 61 15</inkml:trace>
  <inkml:trace contextRef="#ctx0" brushRef="#br0" timeOffset="176456.2591">18278 11380 88 0,'7'16'97'15,"-7"-16"-1"-15,0 0-6 16,0 0-67-16,0 0-19 16,0 0-3-16,0 0-1 0,0 0-3 15,0 0-1-15,13 1 0 16,-13-1 1-16,0 0-2 16,0 0 1-16,20 4 0 15,-20-4 3-15,21 6 1 16,-8 0 1-16,0 0 1 15,1 2 0-15,2 3 2 16,-2-1-1-16,2 5 0 16,0 3 1-16,1 2-2 15,-2 3 1-15,1 4-1 16,0 8-2-16,-2 1 2 16,0 5-1-16,1-1-1 15,-5 5-5-15,0 2 3 0,-3 8-4 16,1 0 3-16,-4-2-1 15,-3 4 1-15,-2-1 0 16,-2 2 3-16,-3-5 4 16,-1 0 1-16,-5-5 0 15,1-5 1-15,-2-1-2 16,-2-4 2-16,1-7-4 16,0-3 1-16,-1-1-5 15,2-7-4-15,3 1-11 16,-3-10-20-16,10 2-49 15,3-13-5-15,-17 16 2 16,17-16 9-16</inkml:trace>
  <inkml:trace contextRef="#ctx0" brushRef="#br0" timeOffset="181660.1935">18799 12274 64 0,'0'0'83'0,"0"0"1"15,0 0-39-15,0 0-26 16,0 0-4-16,0 0-1 0,0 0-2 16,0 0-2-16,0 0-3 15,0 0-2-15,0 0-2 16,19 15 0-16,-19-15-2 15,18 16-2-15,-18-16 1 16,25 24 1-16,-13-8-2 16,-1 4 2-16,-1 3 0 15,-6 3-4-15,-4 6-4 16,-7 1-11-16,-3 18-38 16,-10-4-29-16,-2 5-2 15,-7-7-2-15</inkml:trace>
  <inkml:trace contextRef="#ctx0" brushRef="#br0" timeOffset="182780.556">19271 11511 20 0,'0'0'76'0,"0"0"2"16,0 0-23-16,-10-14-27 15,10 14-5-15,0 0-2 16,0 0-1-16,-13-6-2 15,13 6-6-15,0 0-2 16,-15 11-3-16,15-11-2 0,-14 11-2 16,14-11-1-16,-19 20-2 15,9-4 1-15,0 1 0 16,0 6 0-16,1 2 0 16,-1 5 1-1,0 3 0-15,1 3 2 0,1 3-2 16,-3 3-7-16,3 1 5 15,-1 5-5-15,2-1 3 16,1 1-1-16,5 0 0 16,2-4-1-16,4 0 2 15,2-4 4-15,4-1-2 16,2-7 2-16,3-3 1 16,1-5-3-16,-1-2 3 0,2-5-2 15,-1-2 1-15,0-2-1 16,1-5 0-16,-3-1 0 15,1-1-1-15,-1 1 1 16,-2-2-2-16,-13-5 1 16,23 8-1-16,-23-8-4 15,17 3-5-15,-17-3-12 16,0 0-26-16,20 9-35 16,-20-9-4-16,0 0-2 15,0 0 51-15</inkml:trace>
  <inkml:trace contextRef="#ctx0" brushRef="#br0" timeOffset="185395.9235">19541 11824 48 0,'0'0'91'15,"0"0"1"-15,0 0-5 16,8-13-51-16,-8 13-22 0,0 0-4 16,0 0-4-16,0 0 2 15,0 0-5-15,0 0 0 16,0 0 0-16,0 0-1 15,-10 15 0-15,10-15-2 16,0 0 2-16,0 0-3 16,-1 16 1-16,1-16 0 15,-5 14 0-15,5-14 2 0,-1 19-6 16,-1-5 4 0,1 2-4-16,0 3 3 15,-1 8-4-15,4 1 2 16,-2 0 0-16,2 1 0 0,1 0 4 15,2-1-1-15,-1-4 2 16,2-1-3-16,0-10 4 16,2 2-2-16,-8-15 1 15,16 20 0-15,-16-20 0 16,17 16-1-16,-17-16-1 16,21 11 0-16,-21-11 0 15,21 10 1-15,-21-10-3 16,25 3 2-16,-25-3-1 15,24-4 1-15,-9 0 0 16,-2-1 0-16,0-1 0 16,-13 6 0-16,23-14 1 15,-23 14 1-15,19-19 0 0,-19 19-1 16,13-21 1-16,-8 8 0 16,0-2 1-16,-2-5-2 15,-2-2 1-15,0 1 1 16,1-2-3-16,-2-2 4 15,0 2-4-15,-3-2 5 16,2 4-1-16,-4 2 1 16,-1 2-1-16,1 1-3 15,-4 0 5-15,0 2-5 16,-1-2 7-16,-1 3-9 16,-2-2 3-16,-2 2-1 15,-1 2 2-15,1 2-2 0,-4-1 0 16,1 3 1-16,-2 1-2 15,2 0 0-15,0 3-3 16,2 0-2-16,3 3-9 16,0-4-8-16,13 4-23 15,-21 12-47-15,15 6-9 16,-3 1 8-16,6 7 7 16</inkml:trace>
  <inkml:trace contextRef="#ctx0" brushRef="#br0" timeOffset="186645.0632">20095 12222 39 0,'0'0'84'15,"0"0"0"-15,0 0-27 16,-15 9-24-16,15-9-9 0,0 0-4 16,0 0-2-1,0 0-4-15,0 0-4 16,0 0-3-16,0 0-2 0,0 0-1 15,0 0-3-15,0 0-1 16,0 0 0-16,0 0-2 16,0 0 1-16,12 20 0 15,-12-20 0-15,6 22-1 16,-4-9 3-16,-2 6 0 16,-1 2 0-16,0 4-1 15,-4 4 2-15,-1 1-1 16,-2 2 1-16,-1-1-1 0,0 1 0 15,1-1-3 1,-1-6-2-16,2 1-7 16,0-5-5-16,5 0-14 15,-5-8-14-15,8 7-44 0,-1-20-1 16,-7 22 1-16,7-22 58 16</inkml:trace>
  <inkml:trace contextRef="#ctx0" brushRef="#br0" timeOffset="187992.3199">20555 11738 82 0,'0'0'94'16,"16"18"-3"-16,-16-18-7 16,0 0-73-16,0 0-14 15,1 19 2-15,-1-19-3 16,-3 19 3-16,3-19-2 16,-7 22 1-16,7-22 4 15,-10 18-2-15,10-18 3 16,-13 13-2-16,13-13 5 15,-14 5-1-15,14-5 3 16,-16-5 0-16,16 5 1 16,-13-11 0-16,13 11-1 0,-9-19-1 15,6 6-3-15,3-1 0 16,2-1-2-16,1 1 1 16,-1-1-2-16,4 1-1 15,-1 1 0-15,2 0 0 16,-7 13 2-16,17-19-3 15,-17 19 0-15,20-9-2 16,-20 9 0-16,22 0-1 16,-9 5 1-16,0 1-2 15,-13-6 0-15,20 21 1 16,-11-5-2-16,-4 0 4 16,-2 3-3-16,-3 4 3 0,-3 0 1 15,-4 1 0-15,-3 2-3 16,-4 0 4-16,-2 0-1 15,-1-1 1-15,-2 2 1 16,0-2 1-16,-1-2-2 16,3 0 1-16,1-4 5 15,3-2-5-15,3-3 2 16,10-14-4-16,-15 16 4 16,15-16-1-16,0 0-1 15,0 0 0-15,0 0-3 16,0 0 3-16,0 0-1 15,0 0 2-15,13 0-4 16,-13 0 2-16,13 3 0 0,-13-3-1 16,16 5 3-16,-16-5-2 15,20 4 0-15,-20-4-2 16,20 6 4 0,-20-6-2-16,22 4 1 0,-22-4-1 15,23 3 2-15,-23-3-1 16,25 4-1-16,-12-2 2 15,0 1-2-15,1-3 1 16,2 1 2-16,0 0-1 16,1 1-2-16,0-1 0 15,-1 1 0-15,2-2 0 16,-4 0 1-16,2 0-1 0,-2 0 0 16,-1 0-1-16,0 0 4 15,-13 0-2 1,19-3 2-16,-19 3-1 15,16-2 0-15,-16 2 0 0,0 0 1 16,13 0 1-16,-13 0-1 16,0 0 1-16,0 0 0 15,0 0 0-15,0 0-1 16,0 0 1-16,0 0-2 16,0 0 0-16,0 0 0 15,0 0-1-15,0 0 0 16,0 0 0-16,0 0 1 15,0 0-1-15,0 0 0 0,0 0 1 16,0 0-2 0,0 0 1-16,0 0-1 15,0 0 1-15,0 0 0 16,0 0 0-16,0 0-2 0,0 0 2 16,0 0-2-16,0 0 2 15,0 0 0-15,0 0-3 16,0 0 1-16,0 0 0 15,0 0 1-15,0 0-1 16,0 0 1-16,0 0 0 16,0 0 0-16,0 0 3 15,0 0-1-15,0 0-1 16,0 0 1-16,0 0-2 0,0 0 0 16,0 0 0-1,0 0 1-15,0 0-3 16,0 0-1-16,0 0-1 15,0 0-4-15,0 0-5 0,0 0-8 16,0 0-9-16,13 2-19 16,-13-2-48-16,0 0 2 15,0 0 0-15,0 0 36 16</inkml:trace>
  <inkml:trace contextRef="#ctx0" brushRef="#br0" timeOffset="188944.997">21272 12106 89 0,'0'20'98'0,"0"-20"-3"16,0 0-5-16,0 0-78 16,0 0-8-16,-4 13-3 15,4-13 2-15,0 0-3 16,-6 17-1-16,6-17 1 15,-6 29 0-15,2-7-1 16,-1 1 1-16,0 3 0 0,-1 4 0 16,0 3-1-16,0 0 1 15,-1-2 0 1,3-3-2-16,1-3-3 16,0-3-8-16,5 1-9 0,-4-9-14 15,8 2-26-15,-6-16-25 16,0 0-2-16,14 7 17 15</inkml:trace>
  <inkml:trace contextRef="#ctx0" brushRef="#br0" timeOffset="189528.3249">21643 11640 94 0,'0'0'94'0,"13"-16"-7"16,-13 16-17-16,0 0-52 15,0 0-5-15,-15 14-6 16,15-14-2-16,-14 19-1 16,14-19-4-16,-14 26 0 15,5-6 0-15,2 2 1 16,1 5-3-16,2 3-2 15,-1 2 4-15,4 0-4 0,1 1 6 16,0 0-6 0,4-1 1-16,3-3-2 0,2-5 2 15,1-2 3 1,0-5-4-16,3-1 0 0,-13-16-2 16,28 17 3-16,-14-14-1 15,2-3 0-15,0-1 1 16,4-5-1-16,0-5 1 15,0-5 1-15,1-3 2 16,-3-3 0-16,2-4 3 16,-2-4 3-16,-4 0 0 15,-4-5 1-15,-2 5 0 0,-7-5 1 16,2 2 0-16,-5 0 0 16,-3-2-3-16,0 5-3 15,-3-2 2 1,-2 5 0-16,-1 2 0 0,0 6 1 15,-1 4-4-15,1 2 2 16,11 13-4-16,-23-10 1 16,23 10-9-16,-15-2-8 15,15 2-23-15,0 0-51 16,-18 13 1-16,13 1-3 16,5-14 21-16</inkml:trace>
  <inkml:trace contextRef="#ctx0" brushRef="#br0" timeOffset="189901.3472">22057 12103 74 0,'0'0'95'0,"17"20"-4"15,-17-20-4-15,0 0-82 16,-1 20-5-16,1-20-1 16,0 23 0-16,-3-6 1 15,0 4-1-15,0 2 1 0,2 0 1 16,-2 0 0-16,1 6-1 15,-1 0 0-15,1-2 0 16,2 0 0-16,0-1 0 16,-2-4-2-16,2 0-5 15,-1-5-7-15,4-4-18 16,-3-13-51-16,0 0-2 16,0 0-4-16,1-13 51 15</inkml:trace>
  <inkml:trace contextRef="#ctx0" brushRef="#br0" timeOffset="190881.0678">22475 11704 48 0,'9'16'83'0,"-9"-16"2"16,0 0-7-16,0 0-62 16,0 0-10-16,0 0 0 15,0 0-2-15,0 0 0 0,0 0 0 16,0 0-2-16,0 0 1 15,-12-16-1 1,12 16 0-16,-1-13 0 0,1 13 1 16,-1-14-1-16,1 14 3 15,1-13-1-15,-1 13-1 16,0 0 1-16,6-17 0 16,-6 17-1-16,0 0-1 15,13-13 0-15,-13 13-3 16,13-5 2-16,-13 5-3 15,16 0 1-15,-16 0-1 16,18 3 0-16,-18-3 0 0,19 8-2 16,-19-8 0-16,15 12-1 15,-15-12-1-15,13 21-2 16,-9-7 3-16,-3 5 0 16,1 3 0-16,-4 3 3 15,-2 4-5-15,-2 3 6 16,-2 4-1-1,-3 3 2-15,1-3 1 0,-3-1-1 16,-1-2 2-16,1-1-2 16,-1-6 6-16,2-2-5 15,0-6 3-15,2-5-1 16,2 0-1-16,8-13 0 0,-13 17-1 16,13-17 1-16,0 0 0 15,0 0-2 1,0 0 0-16,-9 14 1 15,9-14-2-15,0 0 0 0,0 0 2 16,13-3-1-16,-13 3-1 16,0 0 3-16,20 0-3 15,-20 0 1-15,19 0 0 16,-19 0 1-16,25 2-1 16,-11-4 0-16,6 4 0 15,2-4 0-15,-1 2 1 16,3-1-1-16,-1 0 2 15,1 1-2-15,1-2 0 16,-2 4 1-16,-4-4 1 16,-2 4 0-16,-1-2 0 15,-2 0 2-15,1 1-2 16,-15-1 1-16,21 1 0 0,-21-1-1 16,18 5 0-16,-18-5-1 15,12 3 0-15,-12-3 1 16,0 0-1-16,0 0-1 15,15 1 1-15,-15-1 0 16,0 0-6-16,0 0-8 16,0 0-18-16,0 0-42 15,0 0-17-15,0 0 0 16,11-22 19-16</inkml:trace>
  <inkml:trace contextRef="#ctx0" brushRef="#br0" timeOffset="191849.2693">23070 11476 29 0,'0'0'84'16,"0"0"2"-16,0 0-2 15,0 0-61-15,0 0-8 0,0 0-3 16,0 0 0-16,0 0-1 15,0 0-1-15,0 0-3 16,0 0-1-16,0 0-2 16,0 0-1-16,0 0-2 15,14 3-1-15,-14-3 2 16,0 0-1-16,13 2 0 16,-13-2-1-16,0 0 2 15,19 10-2-15,-19-10 0 16,17 9 0-16,-17-9 1 15,23 17-1-15,-10-6 1 16,2 5-1-16,-1-1-1 16,2 1 2-16,0 4-1 0,1 1 1 15,-1 0-1-15,0 2 1 16,0-2-1-16,-2 1-1 16,1 1 2-16,-4 2-3 15,1-4 3-15,-1 4-1 16,-2-1-3-16,0-1 2 15,-2 0-2-15,-1-1 2 16,-2 3-2-16,2-1 1 16,-3-1 0-16,-2 0-1 15,1 0 3-15,-2 1-2 16,-3-1 5-16,0 1-4 16,-3-2 4-16,0 2-1 0,-1-1 0 15,-2 2-1-15,1 1 1 16,-4 0-1-16,1 0 0 15,-2 0 1 1,-2 1-1-16,1 1-1 0,-2-1 1 16,0-1-1-16,0-1 1 15,2-4 1-15,1 1-1 16,0-3-1-16,1-4 0 16,4-2 2-16,8-13-2 15,-16 21 2-15,16-21-1 16,-12 14-4-16,12-14-3 15,0 0-6-15,-11 13-18 16,11-13-37-16,0 0-25 0,-18-7-2 16,18 7-2-16</inkml:trace>
  <inkml:trace contextRef="#ctx0" brushRef="#br0" timeOffset="193331.78">23508 10899 38 0,'0'0'88'0,"0"0"-2"16,0 0-4-16,0 0-57 0,0 0-16 15,0 0-4-15,6-13 0 16,-6 13-2-16,0 0-1 16,0 0 0-16,0 0-1 15,19-11 0-15,-19 11-1 16,14 3 1-16,-14-3-1 16,16 5 1-16,-16-5-2 15,22 12 2-15,-22-12-2 16,20 16 1-16,-20-16-1 0,19 22 1 15,-10-8 0 1,-1 2 0-16,-2 3 1 16,0 1-1-16,-2 1 1 15,-1 4 0-15,3 4-1 0,-2 3 0 16,0-2 0-16,-1 2 0 16,2 1-1-16,-3-1 0 15,1 2 0-15,-1 1 1 16,-2-3-1-16,-2 1 2 15,1 0 0-15,-1 2 0 16,1-1-1-16,2 1 0 16,1-1-1-16,2 0 1 15,5-3-1-15,4 0-1 16,1-1-3-16,6-3 1 16,5-4 0-16,4-2-1 15,4-4 3-15,2-4-3 16,4-4 1-16,-3-4 2 0,3-5 0 15,-3-4 0-15,-3-3-2 16,-4-3 2-16,-5 0 0 16,-2-2 3-16,-8 3 1 15,-14 9 0-15,18-17 0 16,-18 17 1-16,0 0 4 16,0 0 0-16,0 0-1 15,-19 6-1-15,19-6-2 16,-19 11 0-16,19-11 1 15,-20 16-3-15,7-4 1 16,1 2-1-16,-2 2 0 16,1 1-1-16,-1 4-3 0,-1 2 3 15,1 4-3-15,-1 2 2 16,5 0-1-16,0 0-2 16,1 1 3-16,4-1-1 15,2 0 4-15,4-3-4 16,4-3 4-16,-1-2-2 15,3 3 1-15,3-3 1 16,0 1-2-16,2-2 0 16,1 2 0-16,0 1 1 15,0-3 0-15,1 0-1 16,-1 0 0-16,-1 1 0 16,-1 0 0-16,-2-1 2 15,0 1-3-15,-4-1 1 0,-5 4-2 16,-1 1 1-16,-3 2-2 15,-5-1 2-15,-4 2 0 16,-4 0 5-16,-4 0-1 16,1-2-2-16,-3-3 4 15,0-1 3-15,0-5-2 16,1 0 1-16,2-4-2 16,1-6-5-16,4 1-4 15,0-5 2-15,15-3-13 16,-20 4-18-16,20-4-25 15,0 0-37-15,0 0 5 16,-12-17 13-16</inkml:trace>
  <inkml:trace contextRef="#ctx0" brushRef="#br0" timeOffset="203334.2084">7162 13942 1 0,'5'13'91'0,"-5"-13"-1"15,4 15-7-15,-4-15-63 16,0 0-29-16,0 0 2 16,0 0 2-16,0 0 2 15,0 0-1-15,0 0 4 0,0 0 3 16,0 0 2-16,0 0 1 15,0 0-1-15,0 0 1 16,0 0 0-16,0 0 0 16,0 0 2-16,10-13-2 15,-10 13-1-15,0 0 0 16,-6-19 0-16,6 19-1 16,-10-19 0-16,10 19-2 15,-14-16-1-15,14 16 3 16,-18-18 0-16,18 18 0 15,-18-16-2-15,18 16 0 16,-22-15 1-16,22 15-1 0,-23-13 0 16,10 8 0-16,0-1 0 15,0 1-2-15,0 3 2 16,-1-1 0-16,1 1-1 16,-3 1 3-16,1 1-2 15,1 1-1-15,-1 2 2 16,0 0 0-16,0 0 0 15,-1 0-1-15,0 1 0 16,1 2 0-16,-1 1 0 16,1 0-1-16,1 3 1 15,14-10-1-15,-23 22-1 16,14-6 1-16,0-3 0 16,4 1-1-16,0 1-1 0,2-2 2 15,2 0-2-15,1 1 2 16,-1 1-1-16,2 2-1 15,3 2 0-15,1 1 0 16,3 3 1-16,1 3 0 16,1 0-1-16,3 0 1 15,1-2 1-15,2 1-2 16,2-3 2-16,-1-1-1 16,2 1 0-16,1-2-1 15,0 0 0-15,2-2 1 16,-2 0-4-16,2 0 4 0,-1-5-2 15,1 2 2-15,1 0-1 16,-1-1 1-16,-1-1 1 16,1 2-3-16,0-2 5 15,-1 0-6 1,-1 1 4-16,2-1-2 0,-2-3 3 16,2 3 0-16,0-1-2 15,-2 1 0-15,0-2 1 16,-1 1 2-16,-1 2-3 15,-2 1 0-15,-1-2 0 16,-4 3 0-16,-1-1-1 16,-1 0 2-16,-2 1-1 15,-1-2-1-15,-5-1 1 16,2 3 1-16,-4-2 0 0,1-14-2 16,-6 22 1-1,6-22 1-15,-13 25 0 0,2-12-2 16,-1 1 2-1,-4-1-2-15,-1 3 1 0,-3 0 1 16,-3 0 0-16,-2-2 0 16,1-4 1-16,-2-1 1 15,0-2-2-15,3-1 3 16,-2-6-3-16,6-5 1 16,0 0 1-16,4-3-3 15,-1 0-1-15,1 1 0 16,1-6 1-16,1-2-1 0,1 1 2 15,12 14 1-15,-21-22-2 16,21 22 3 0,-16-22-3-16,16 22 2 15,-10-17-2-15,10 17 0 0,0 0-3 16,0 0 2-16,0 0-1 16,0 0-1-16,0 0-2 15,0 0-4-15,0 0-5 16,0 0-10-16,0 0-20 15,0 0-34-15,17 7-18 16,-17-7-2-16,22 6 60 16</inkml:trace>
  <inkml:trace contextRef="#ctx0" brushRef="#br0" timeOffset="204287.5472">7711 14896 22 0,'0'0'91'16,"0"0"-4"-16,0 0-2 16,-13 4-76-16,13-4-7 0,0 0 1 15,-21-11 0-15,21 11-2 16,-17-6-2-16,17 6 4 16,-19-6-3-16,19 6 3 15,0 0-1-15,-14-14 0 16,14 14-1-16,0 0 2 15,-3-15 0-15,3 15-2 16,0 0 3-16,0 0-3 16,14-17 1-16,-14 17-1 15,13-13-1-15,-13 13-1 16,18-6-1-16,-18 6 0 16,20 0-6-16,-20 0 1 15,23 15 1-15,-13-2 0 0,0 4 2 16,-1 2 1-16,-3 1 2 15,-2 3 1-15,-3 5 5 16,-1-3-1-16,-4 1 3 16,-2-2-3-16,1-3 1 15,-3-2 0-15,1-5-2 16,7-14 1-16,-14 19-2 16,14-19 1-16,0 0-3 0,0 0-1 15,0 0-1 1,0 0-1-16,0 0-1 15,0 0 2-15,0 0-2 0,23-9 2 16,-10 7-1-16,3 3 2 16,2 2 2-16,4-2-2 15,1 7 2-15,0-1-1 16,3 4 1-16,0 5-4 16,-3 2 3-16,0 0-1 15,-4 2-4-15,-2 4 4 16,-4 0-2-16,-4-1 4 15,-3 0-2-15,-5-4 5 16,-1 0-3-16,-3-3 3 16,-2 1 2-16,-5-3-1 15,-3-2 0-15,-6-1 0 16,-3-2-2-16,-4 1 1 16,-4-4 0-16,-2 3 1 0,-1-6-1 15,-2-1 0-15,1 1 1 16,2-4-3-16,2-3 1 15,4-1 0-15,3 1-2 16,5-3 0-16,4 1-1 16,14 6-2-16,-15-10-2 15,15 10-2-15,0 0-1 16,0 0-6-16,0 0-9 16,13 0-26-16,-13 0-42 15,0 0-5-15,0 0 17 16</inkml:trace>
  <inkml:trace contextRef="#ctx0" brushRef="#br0" timeOffset="206411.9533">8068 14505 47 0,'0'0'94'0,"3"14"0"16,-3-14-31-16,0 0-58 15,0 0-3-15,0 0 2 16,0 0-1-16,0 0-3 15,0 0 2-15,0 0-1 16,0 0 2-16,18 8-2 16,-18-8-1-16,18 5 1 15,-3-2-1-15,2 3 2 16,-1-3-2-16,4 0 1 16,2 0 0-16,-1 0 0 15,1-3 0-15,-3 0 0 16,0 1 0-16,-2 1-1 0,-1-1 1 15,-2 2-1-15,-1-3 0 16,-13 0 0-16,22 4 0 16,-22-4-1-16,16 4-3 15,-16-4-2-15,0 0-5 16,14 2-7-16,-14-2-14 16,0 0-35-16,0 0-19 15,0 0 1-15,13-2 67 16</inkml:trace>
  <inkml:trace contextRef="#ctx0" brushRef="#br0" timeOffset="206916.7058">8184 14716 1 0,'-7'17'89'16,"7"-17"0"-16,0 0-5 16,0 0-61-16,0 0-15 15,0 0 0-15,0 0-1 16,0 0 0-16,0 0-6 16,0 0 3-16,0 0 1 15,0 0 0-15,0 0-3 0,0 0 0 16,14 7-2-16,-14-7 1 15,20 0 1 1,-7-3-2-16,2 3 1 16,1-1-2-16,1 2 1 0,0-1-1 15,2-1 2-15,-2 1 1 16,1-2-2-16,0 4 1 16,0-5-2-16,-1 0 2 15,-1 3 0-15,0 0 0 16,-3 0-1-16,1 0 1 15,-14 0 1-15,22 2 0 16,-22-2-1-16,16 5 0 16,-16-5 0-16,0 0 1 0,13-1 0 15,-13 1-7 1,0 0-4-16,0 0-11 0,0 0-19 16,0 0-48-1,13 1-2-15,-13-1-5 0,0 0 83 16</inkml:trace>
  <inkml:trace contextRef="#ctx0" brushRef="#br0" timeOffset="208621.0412">9161 13525 1 0,'0'0'59'0,"0"0"18"16,0 0 0-16,-13-4-57 15,13 4-9-15,0 0 0 0,-18-4 3 16,18 4 0 0,-17-2-3-16,17 2 1 15,-16 2-2-15,16-2-2 16,-17 7-3-16,17-7-2 0,-13 11-1 16,13-11-3-16,-12 16 3 15,12-16-1-15,-11 19 0 16,5-6 0-16,6-13 0 15,-12 27-1-15,8-11 2 16,0 3-2-16,0 3-1 16,-1-5-1-16,2 5 1 15,2-2 0-15,-1 2 1 16,2-4 0-16,2 2-1 16,-1-5 2-16,2 1 0 15,2-2 0-15,-1 1 2 16,0-2-2-16,-4-13 0 0,13 23 1 15,-13-23-1-15,16 20 1 16,-16-20 0-16,20 17 0 16,-7-10-2-16,0 1 2 15,2-1-1-15,0 2 1 16,1 1-2-16,-1 0 0 16,-1 1 0-16,2 1-1 15,-1 2 2-15,-2 2-1 16,-1 3 0-16,0 0-1 15,-3 1 1-15,-1 1 0 16,0 1-2-16,-7 4 1 16,-1-1-2-16,-6 5 0 15,-1 0 2-15,-6 3 0 0,-1 2-3 16,-5 3 3-16,-3-1 0 16,-2-1 2-16,2 0-2 15,0-7 1-15,1-4-1 16,2-7 0-16,2-5 2 15,4-5-1-15,13-8-2 16,-16 0-3-16,16 0 2 16,0 0-3-16,-7-16 1 15,7 16-1-15,7-16 1 16,-7 16 0-16,14-13-1 16,-14 13 5-16,25-18 2 15,-11 11 1-15,2 3 0 0,3-2-1 16,-2 5 2-16,0 2-2 15,1 1 2-15,-1 3-3 16,-1 5-1-16,-2 3 1 16,-2 0 0-16,-1 2 1 15,-2 2-1-15,0-1 2 16,-3 3 0-16,-1 0 0 16,-2 2 0-16,-3-1 0 15,0 6 2-15,-3-1-3 16,-1 1 0-16,-3 3 0 15,1 2 0-15,-4 3 0 16,3 0 0-16,-3 2-1 16,1-1 0-16,0 5 0 0,2-1 1 15,1 2-3 1,1-4 4-16,0 4-4 0,2-2 1 16,0 0-1-16,2-2-1 15,0-2 3-15,2-1-2 16,0-3 3-16,2 0-2 15,3-5 1-15,-2-5-1 16,4-3 3-16,0-2-2 16,2-1-1-16,2-1 1 15,2-4 0-15,1-3-1 16,1-2 0-16,1 2 0 16,0-1 0-16,1-2 2 0,-1-4-1 15,-1 1 0-15,-3-1 0 16,0 2 0-1,-13-2 0-15,19 3-2 16,-19-3-4-16,0 0-12 0,18 14-30 16,-18-14-41-16,-1 20-2 15,1-20 30-15</inkml:trace>
  <inkml:trace contextRef="#ctx0" brushRef="#br0" timeOffset="210292.3416">9989 13791 1 0,'7'13'64'16,"-7"-13"20"-16,0 0-2 16,-19 10-71-16,19-10-8 15,-21 11 1-15,8 1 3 16,-2 1-3-16,1 3 1 16,-3 3-1-16,2 4 0 0,-1 4 2 15,2 5-1-15,1 4-1 16,3 4-2-1,0 4 0-15,1-1-1 16,3 7-1-16,3 1 3 0,0 1-4 16,3-2 0-16,3-2 2 15,2 0-2-15,2-2 0 16,3 0 1-16,1-6 1 16,2-1-3-16,3-6 2 15,0-1 1-15,2-6 0 16,0-1 0-16,1-2 0 15,0-7-1-15,1-2-1 16,-1-2 2-16,1-2 0 0,-3-5-1 16,-1 3 1-1,-1-5 0-15,-1-2-1 16,-14-1-3-16,20 6-5 16,-20-6-11-16,15 3-20 0,-15-3-45 15,0 0-4-15,0 0 31 16</inkml:trace>
  <inkml:trace contextRef="#ctx0" brushRef="#br0" timeOffset="210871.2032">10383 14592 56 0,'13'18'86'15,"-13"-18"-3"-15,0 0-47 0,0 0-40 16,0 0 0-16,13-7 1 16,-13 7 3-16,0 0-1 15,7-17 5-15,-7 17 1 16,7-23 1-16,-2 5 1 16,2-6-4-16,-2-1 1 15,3-6 2-15,-1-5-2 16,0-1 0-16,2-1-1 15,-2-3 2-15,0 2-2 16,-1 6 2-16,0 1-3 16,0 8 0-16,-2 5 1 15,0 5 1-15,-4 14 1 0,5-13-1 16,-5 13 1-16,0 0 1 16,0 0-2-16,0 0-1 15,-2 20 0-15,2-20-1 16,0 27-2-16,0-10 0 15,2 7 0-15,-2 2-2 16,1 4 1-16,2 4-4 16,1 0 3-16,1 2-1 15,2 1 0-15,-2-1-1 16,3 0 1-16,-1 0 0 16,0-2 3-16,0-3 0 15,-2 1-1-15,-1-6 1 16,-1-4 1-16,0-1 0 0,-2-5-2 15,-1-16-3-15,3 23-6 16,-3-23-6-16,0 0-11 16,3 15-20-16,-3-15-42 15,0 0-3-15,12 13 53 16</inkml:trace>
  <inkml:trace contextRef="#ctx0" brushRef="#br0" timeOffset="211220.6272">10842 14681 11 0,'0'0'96'15,"11"13"-4"-15,-11-13-4 16,0 0-83-16,4 16-3 16,-4-16-3-16,-2 14 0 15,-1-1-2-15,0 3 0 16,-2 4 2-16,3 3 0 16,-3 5 1-16,1-1 0 15,0 6 0-15,1 2 0 0,-2 3-1 16,3-5-3-1,0 0-12-15,-2-8-25 0,7 5-44 16,-5-11-5-16,2-6 44 16</inkml:trace>
  <inkml:trace contextRef="#ctx0" brushRef="#br0" timeOffset="211928.2105">11201 14704 1 0,'0'0'40'0,"17"10"45"15,-17-10-4-15,0 0-54 16,0 0-25-16,0 0-2 15,0 0-2-15,7-14 1 16,-7 14 0-16,2-15 0 16,-2 15 2-16,3-26-1 15,-2 5 1-15,2-1 0 16,0-5 0-16,3-2 1 16,-2-4 0-16,2-3 0 0,0-2 0 15,1 1 3-15,-1 0-2 16,1 3 1-1,-1 2 1-15,1 5-1 16,-3 2 0-16,0 8 5 0,-1 4-4 16,-3 13-1-16,3-15 0 15,-3 15 1-15,0 0-2 16,0 0 1-16,0 0-2 16,0 0-1-16,0 0 0 15,0 0-1-15,0 0 0 16,0 0 0-16,0 0 1 15,0 0-1-15,3 19 0 16,-3-19 0-16,4 25-2 0,-2-11 1 16,2 8 0-1,-1 1-3-15,4 3 2 16,-2 1 0-16,0 2 1 16,4-1-3-16,-3 0 4 0,2 3-2 15,-3-5 2-15,2 0 2 16,-3 0-2-16,2-6 1 15,-3 1-1-15,0-3 2 16,0-4 0-16,-2-1-1 16,-1-13-1-16,5 20 0 15,-5-20 1-15,2 16 0 16,-2-16-2-16,0 0-6 0,6 19-7 16,-6-19-20-1,0 0-50-15,0 0-4 16,13 16 19-16,-13-16 69 15</inkml:trace>
  <inkml:trace contextRef="#ctx0" brushRef="#br0" timeOffset="212287.8248">11800 14737 64 0,'14'8'92'0,"-14"-8"-4"0,15 2-41 16,-15-2-49-16,0 0-3 15,5 15 0-15,-5-15 0 16,3 23 1-16,-1-6 2 15,-2 5 2-15,0 2 0 16,-2 5 0-16,2 3 1 16,-3 0 1-16,2 1 2 15,-3 3-2-15,-1-4-2 16,2 2-8-16,-4-8-17 16,6 3-33-16,-4-13-24 15,4-1-2-15,1-15 65 16</inkml:trace>
  <inkml:trace contextRef="#ctx0" brushRef="#br0" timeOffset="212971.7187">12176 14629 1 0,'16'6'62'0,"-16"-6"20"15,13 1-6-15,-13-1-66 0,2-13-11 16,-2 13 3-16,0-23 0 16,-3 7 0-16,1-5 0 15,-1-8-2-15,0-4 1 16,2-2 0-16,0-2-1 15,1-5 2-15,1 1 4 16,0-1 0-16,4 6 1 16,-1 3-1-1,2 1 3-15,-2 4-2 0,1 2 0 16,0 5-3-16,0 6-2 16,-2 0-1-16,-3 15 3 15,4-17 2-15,-4 17-2 0,0 0 2 16,0 0 0-1,0 0-2-15,0 0 1 0,0 21-3 16,0-8 0 0,1 2-2-16,1 2 1 0,-1 5-4 15,4 4 2-15,-3 3-1 16,3 4-2-16,0 1 4 16,1 3-3-16,0 0 2 15,-2 1-3-15,2 1 6 16,-2-2-5-16,1-1 4 15,1-1 0-15,-4-4 0 16,3 1 1-16,-2-4-1 16,0-2 1-16,-1-5-2 0,1-3 3 15,-1-1-2-15,-2-17 1 16,4 23 0-16,-4-23-2 16,0 0 1-1,3 17-1-15,-3-17-2 0,0 0-5 16,0 0-12-16,0 0-19 15,0 0-47-15,0 0-4 16,4-16 0-16,-5-7 84 16</inkml:trace>
  <inkml:trace contextRef="#ctx0" brushRef="#br0" timeOffset="213522.5218">12654 13730 65 0,'0'0'96'15,"10"20"-5"-15,-10-20-4 16,0 0-81-16,0 0-9 15,0 0 1-15,9 15 0 16,-9-15 0-16,15 13 1 0,-15-13 2 16,24 19 0-16,-11-6 0 15,4 2 1 1,0 3-1-16,3 2 0 16,1 2 1-16,0-1 0 0,2 5 0 15,-3 2 0 1,1 2 0-16,2 3-2 0,-3 2 2 15,-1 2-1-15,-2 2 0 16,-3 4-3-16,-2 2 0 16,-2 1 1-16,-3 1-2 15,-7 0 2-15,-5 4-2 16,-4 1 2-16,-3 0-2 0,-2-3 4 16,-3-3 1-1,-4 0 0-15,0-1 1 16,-1-5 0-16,3-4 0 15,1-4 1-15,0-5 0 0,1-2-3 16,3-4 1-16,1-3-3 16,1-4-5-16,12-14-9 15,-20 16-20-15,15 0-54 16,5-16-3-16,-17 14 0 16,17-14 58-16</inkml:trace>
  <inkml:trace contextRef="#ctx0" brushRef="#br0" timeOffset="214106.3046">13257 14711 74 0,'19'21'96'0,"-19"-21"-4"16,18 11-5-16,-18-11-89 15,24 4-4-15,-24-4 1 0,23 15 0 16,-10-2 3-16,-2 6 1 16,-4 5 1-16,-1 6 1 15,-4 8 0-15,-5 5 0 16,-6 6 0-16,-5 3-1 15,-5 4-13-15,-7-4-31 16,0 6-40-16,-7-10-6 16,-2-12-2-16</inkml:trace>
  <inkml:trace contextRef="#ctx0" brushRef="#br0" timeOffset="221579.4902">14219 13952 29 0,'0'0'79'15,"0"-13"0"-15,0 13-39 16,0 0-19-16,0 0-5 15,-18-13-2-15,18 13-2 16,-21 5-2-16,8-1-2 16,-2 3-3-16,0 2 0 15,-1 2-2-15,0 2 2 16,-1 5 0-16,3 1 0 16,-1 5 1-16,4 1-1 15,-2 3 1-15,3 4-1 16,-1 4-2-16,3 5 1 0,-1 5-3 15,2 3-2-15,1 3 1 16,0 6-1-16,3 1 1 16,-1 0-1-16,3 0 2 15,-1 0-3-15,4-3 2 16,-1-2 1-16,3-2 1 16,2-6 0-16,3-6 0 15,1-1-1-15,3-5 0 16,-1-6-1-16,1-6 1 15,1-5 0-15,0-4-2 16,-1 0 0-16,2-5 1 16,-1-3 1-16,-1 1-2 15,0-3 1-15,0 0 0 0,-13-3 0 16,22 6-1-16,-22-6 1 16,16 2-1-16,-16-2-5 15,0 0-5-15,13 0-9 16,-13 0-24-16,0 0-40 15,0 0-2-15,0 0-3 16,16-11 61-16</inkml:trace>
  <inkml:trace contextRef="#ctx0" brushRef="#br0" timeOffset="227413.3335">15291 14795 72 0,'0'0'66'16,"0"0"-54"-16,0 0-11 15,0 0-87-15,0 0 22 16</inkml:trace>
  <inkml:trace contextRef="#ctx0" brushRef="#br0" timeOffset="228528.267">14635 14433 20 0,'0'0'88'15,"6"-19"-6"-15,-6 19-18 16,0 0-42-16,0 0-3 16,0 0-10-16,-16-7-7 15,16 7 3-15,-15 4-2 16,15-4 0-16,-17 13-6 16,17-13 8-16,-19 16-3 0,19-16 6 15,-14 16 2-15,14-16-3 16,-9 20-5-1,9-20 4-15,-3 22 1 0,5-9-4 16,1 3-2-16,1 0 0 16,2-1-4-16,1 6 2 15,2-3 2-15,-1 4-3 16,2 0 1-16,0-2 0 16,2 3 0-16,1-4 1 15,0-1 2-15,0 0-1 16,1-1 0-16,2-4 1 15,-1 0-1-15,-1-1 1 0,2-7 0 16,-2 1-1-16,1-2-2 16,-2-2 1-1,1-4 1-15,1-2 1 16,-2-2-3-16,-13 6 0 16,21-18 2-16,-11 3-1 0,-1-1 1 15,0-2 0-15,-1-1-1 16,-2-1 0-16,-2-4 1 15,1 3 1-15,-2-2-2 16,-3 1 2-16,-2 0-1 16,-1 4 0-16,2-2 0 15,-3 1 1-15,-1 3 1 16,-1-4-2-16,-1 1 3 0,0 0-4 16,-3 0 5-1,0-1-4-15,-3 1 3 16,-2-1-4-16,0 3 2 15,-3 3-2-15,1 1 0 0,0 4-1 16,1 2-2-16,0 4-2 16,0 1-2-16,2 5-6 15,-1-1-8-15,15-2-25 16,-23 17-40-16,19 0-3 16,4-17-6-16,-7 29 59 15</inkml:trace>
  <inkml:trace contextRef="#ctx0" brushRef="#br0" timeOffset="228945.2885">15235 14687 99 0,'0'0'92'15,"15"8"-5"-15,-15-8-8 0,0 0-80 16,-6 16-4-16,6-16 1 15,-12 15 0-15,5-1 1 16,0 2 3-16,0 3 2 16,1 4 2-16,0 3-3 15,2 4 0-15,-2 3-2 16,0 1-1-16,2-3-4 16,-2 4-6-16,5 1-8 15,-7-4-6-15,7 4-13 16,-6-13-41-16,7 3-1 15,-3-12 1-15,3-14 80 16</inkml:trace>
  <inkml:trace contextRef="#ctx0" brushRef="#br0" timeOffset="229580.1967">15460 14739 42 0,'22'13'90'16,"-22"-13"-5"-16,0 0-2 16,0 0-60-16,0 0-20 15,0 0-4-15,0 0 2 0,0 0-2 16,0 0-2-16,0 0 3 15,11-16-1 1,-11 16 0-16,8-30 2 0,-6 8 0 16,4-4 1-16,-1-4 1 15,-1-4 1-15,2-4-1 16,-2-1 3-16,-1-2-2 16,1 2 2-16,-2 3-2 15,-1 1 3-15,1 4-3 16,-1 3 2-16,-1 8-1 15,0 4-2-15,0 16 0 16,0-21-1-16,0 21 0 16,0 0-2-16,0 0 0 0,0 0 1 15,0 0-3 1,0 0 0-16,0 0-1 16,1 21 0-16,1-5 1 0,-1 4 0 15,2 5-1-15,2 5 5 16,0 6-3-16,1 5-3 15,0 0 3-15,1 3-1 16,-1 0 1-16,0 1-1 16,-1-3 2-16,0-2-6 15,-1-2 6-15,0-5 2 16,-2-1-1-16,1-5 2 16,0-1-1-16,-2-7-1 0,-1-2 1 15,0-17-6-15,3 23-7 16,-3-23-18-1,4 16-49-15,-4-16-7 16,0 0-1-16,0 0 14 0</inkml:trace>
  <inkml:trace contextRef="#ctx0" brushRef="#br0" timeOffset="230881.5424">15954 14782 48 0,'0'0'92'16,"0"0"-1"-16,0 0-5 16,0 0-53-16,0 0-26 15,0 0-3-15,0 0-3 16,0 0-1-16,-8 14-3 16,8-14 0-16,0 13-1 15,0-13 0-15,2 21 0 16,-1-5 2-16,1 1 1 15,-1 4 0-15,-1 5 1 16,-1 2-3-16,-4 5-4 16,0 0-8-16,-3 8-8 15,-6-7-22-15,7 10-35 0,-9-10-5 16,4-1 4-16</inkml:trace>
  <inkml:trace contextRef="#ctx0" brushRef="#br0" timeOffset="231664.3306">16130 14700 81 0,'17'14'90'0,"-17"-14"-6"15,0 0-3-15,0 0-76 16,0 0-6-16,0 0 3 16,0 0-5-16,0 0 2 15,0 0 1-15,10-14 2 16,-10 14 1-16,0-19 0 15,0 19 1-15,2-27-1 16,-1 12 2-16,-1-4-2 16,1-2 0-16,-1-1-1 15,2-4 2-15,-1-3-3 16,1-1 3-16,1-2-3 16,-2 2 3-16,3 0-3 0,-1 2 2 15,3 2-1-15,-3 9 3 16,0 3-4-16,-3 14 1 15,4-16 0-15,-4 16 0 16,0 0 2-16,0 0-2 16,0 0 1-16,0 0-1 15,0 0 1-15,0 0-1 16,0 0-1-16,0 0-1 16,0 0-2-16,0 0 2 15,-10 14-3-15,10-14 2 16,1 19-2-16,-1-19 1 15,3 27 0-15,-1-9 1 0,1 2 1 16,0 4-5-16,1 1 6 16,0 2-5-16,-2 2 4 15,2 3-4-15,-4 0 3 16,3 1-3-16,-2-1 4 16,1-4 0-16,-2 1 2 15,1-3-2-15,-1-1-1 16,2-2 3-16,-2-4-1 15,0-4 0-15,0-2 0 16,0-13 0-16,1 18 0 16,-1-18 0-16,0 13-2 15,0-13-5-15,0 0-5 16,0 0-11-16,0 0-22 0,0 0-40 16,0 0-4-16,0 0 0 15,3-15 40-15</inkml:trace>
  <inkml:trace contextRef="#ctx0" brushRef="#br0" timeOffset="232196.5959">16483 13726 118 0,'6'19'100'0,"-6"-19"-3"16,1 13-9-16,-1-13-78 15,0 0-15-15,0 0-2 16,0 0 1-16,0 0 0 15,16 14-1-15,-16-14 3 16,15 16 2-16,-5-3 0 16,3 1 1-16,1 1 0 15,4 4 1-15,2 4 0 0,1-2 1 16,1 5-2-16,0 5 1 16,-2 0 0-1,0 2-1-15,-3 8 0 0,-1-1 0 16,-3 6 0-16,-3 5 3 15,-4 1-2-15,-3 1 2 16,-4 1-1-16,-2 3-3 16,-5-3 2-16,0-2-1 15,-4-6 2-15,2-3-5 16,-1-4 7-16,-1-6-11 16,2-7 0-16,0-6-6 15,4 2-17-15,6-22-33 0,-14 27-19 16,14-27-3-16,-10 18 11 15</inkml:trace>
  <inkml:trace contextRef="#ctx0" brushRef="#br0" timeOffset="232530.0472">17055 14739 81 0,'0'0'95'0,"21"11"-2"16,-21-11-3-16,0 0-72 16,0 0-12-1,0 0 0-15,0 0-2 0,0 0-2 16,0 0 0-16,5 19-2 15,-5-19-1-15,0 25 0 16,0-10 1-16,0 3-1 16,-2 5 1-16,-1 1-1 15,-3 7-5-15,-2 3-7 16,-4 14-26-16,-17 1-49 16,2 12 2-16,-12-2-5 0,-1 0 22 15</inkml:trace>
  <inkml:trace contextRef="#ctx0" brushRef="#br0" timeOffset="235164.3301">17750 13775 71 0,'0'0'89'15,"0"0"-6"-15,0 0-3 16,0 0-69-16,-1 13-9 16,1-13-3-16,0 0-1 15,-18 11 0-15,18-11 2 16,-20 21 2-16,8-8 2 15,1 5 1-15,-2 1 0 16,0 7 2-16,0 6-2 16,3 2 0-16,-2 5 0 0,4 6-1 15,0 3-3-15,3 4 2 16,2 4-2-16,3 3 2 16,1 0-1-16,4-1-5 15,0-2 4-15,3-1-3 16,2-7 5-16,0-4-7 15,1-5 6-15,1-8-8 16,1-5 7-16,0-3-1 16,0-7-1-16,0-5-4 15,4 2-2-15,-4-3-6 16,6 3-19-16,-5-6-28 16,5 6-22-16,-2-8-1 15,1 3-3-15</inkml:trace>
  <inkml:trace contextRef="#ctx0" brushRef="#br0" timeOffset="235731.9509">18125 14232 32 0,'0'0'87'0,"0"0"-8"15,0 0-2-15,0 0-43 16,0 0-33-16,0 0-1 16,0 0 3-16,-13 18 0 0,13-18 0 15,-13 24 4 1,7-5-1-16,-1-2 1 16,1 3-2-16,2 5-2 15,1-1-3-15,2 2-1 0,1-1-4 16,3 1 3-16,1-3-2 15,5 0-1-15,-1-1-2 16,5-3 4-16,-1-1 0 16,4-3 2-16,0-4-3 15,-1-2 3-15,1-3-1 16,0-5 1-16,0-4 2 0,0-8-1 16,0-4 0-16,-2-6 0 15,2-7 2-15,-4-4 0 16,-4-5 3-16,-1-3-2 15,-4-4 3 1,-3 1-2-16,-4 1 2 0,-3-3-1 16,-3 6 2-16,-2 2-5 15,-2 2 0-15,-1 5 1 16,-2 0-2-16,1 7 2 16,-1 1-2-16,1 8 0 15,0 1 0-15,0 5-1 16,2 3-2-16,14 5-4 15,-25 0-9-15,25 0-24 16,-21 17-41-16,15 5-3 0,-3 2-1 16,8 8 31-16</inkml:trace>
  <inkml:trace contextRef="#ctx0" brushRef="#br0" timeOffset="236100.7426">18580 14593 52 0,'10'14'96'0,"0"1"-7"0,-10-15-2 16,0 0-66-16,0 0-19 16,0 0-2-16,0 0-1 15,-4 13 1-15,4-13 0 16,-11 23 2-16,6-3-1 16,-3 2 0-16,3 7-3 15,-4 0 2-15,0 5-1 16,2 1-5-16,3 5-12 15,-1-2-15-15,8 8-47 16,-3-7-2-16,3-5-1 16,2-10 39-16</inkml:trace>
  <inkml:trace contextRef="#ctx0" brushRef="#br0" timeOffset="236709.1048">18848 14069 67 0,'0'0'92'0,"12"13"-4"16,-12-13-2-16,0 0-67 0,0 0-16 15,-15 19-2-15,15-19-1 16,-10 26 0-16,4-7-1 16,0 2 2-16,1 7 0 15,0 2 0-15,1 5-1 16,3-4 1-16,-1 4-1 16,2 0-3-16,3-4 3 15,1-2-4-15,2-4 1 16,1-2-1-16,2-3 5 15,0-1-6-15,1-5 4 16,-10-14 2-16,21 22-3 16,-21-22 2-16,22 12-1 15,-22-12-1-15,25-2 1 0,-12-4 0 16,0-2 0-16,0-4 0 16,-2-2 4-16,1-4-2 15,-5-3 2 1,-1-1 6-16,-6-2-2 0,-2-2 3 15,-2-3-4-15,-2 0 3 16,-3 0-5-16,-1-1 3 16,2 2-6-16,-2 1-2 15,1 2-2-15,0 2 2 16,2 4-1-16,0 4 3 16,0 0 0-16,7 15-2 15,-13-20 3-15,13 20-3 0,0 0-6 16,-19-16-14-16,19 16-28 15,-13 2-37-15,13-2-2 16,0 0-3-16</inkml:trace>
  <inkml:trace contextRef="#ctx0" brushRef="#br0" timeOffset="237148.4736">19252 14665 42 0,'0'0'99'0,"-1"16"-5"16,1-16-2-16,0 0-55 16,0 0-31-16,0 0-3 0,0 0-2 15,0 0 0 1,-13 6-3-16,8 7 0 15,2 0 0-15,-1 3 2 0,1 2-3 16,-1 4 1-16,-1 4 0 16,1 3 0-16,1 0-4 15,-1 0-11-15,4 8-26 16,-7-8-42-16,7 3 1 16,-3-14-4-16,3-18 52 15</inkml:trace>
  <inkml:trace contextRef="#ctx0" brushRef="#br0" timeOffset="237866.1079">19391 14538 2 0,'0'0'81'0,"15"16"-7"15,-15-16-7-15,12-13-48 16,-12 13-26-16,9-20 0 16,-4 4 3-16,1-1 3 15,0-4 2-15,0-3 7 16,1-8 3-16,0 0 0 15,2-8-6-15,-1-3-1 0,0-3 0 16,2-2 0-16,-2 0 0 16,4 7 2-16,-3 2-2 15,-1 4 4-15,1 8 0 16,-2 6 3-16,0 4-1 16,-7 17 2-16,9-20-1 15,-9 20-2-15,0 0-2 16,0 0-1-16,0 0-1 15,0 0-1-15,0 0-1 16,0 0-2-16,0 0 1 16,0 0-3-16,1 16 1 15,-1-16-2-15,-1 26 0 16,1-9 1-16,1 5-1 0,1 2 2 16,1 4-1-16,0 0 1 15,0 3 0-15,-1-1 1 16,3 2-5-16,-2 0 3 15,0-1-2-15,-1 5-2 16,0-4 2-16,1 1-2 16,-2-2 3-16,2 0-2 15,-1 0 7-15,-1-3-5 16,2-3 4-16,-2-3 1 16,1-2-1-16,-1-1 1 15,1-5 0-15,-1 0-2 16,-1-14-1-16,1 21 1 0,-1-21-5 15,0 0-2-15,3 14-8 16,-3-14-17-16,0 0-43 16,0 0-12-16,0 0-2 15,9-24 28-15</inkml:trace>
  <inkml:trace contextRef="#ctx0" brushRef="#br0" timeOffset="238549.8577">19981 13773 55 0,'13'18'95'15,"-13"-18"-4"-15,0 0 0 16,5 14-50-16,-5-14-33 16,0 0-6-16,0 0 0 15,0 0-1-15,0 0-1 16,0 0-2-16,0 0 1 16,0 0-3-16,0 0 2 15,15 6 1-15,-15-6 1 0,14 9-1 16,-14-9 3-16,22 13 1 15,-9-6 0 1,1 2 1-16,2 1-1 0,0 1-1 16,1 1 0-16,-1 2-1 15,2 1-1-15,-1 5 0 16,-1 1 1-16,0 1 0 16,1 3-1-16,-3 2 0 15,1 0 0-15,-1 7 2 16,-1-4-3-16,-1 2 2 15,-1 5-4-15,-4 4-1 16,-1-1-4-16,-1 3 5 16,-3 3-3-16,0 1 3 0,-4 3-2 15,-2 1 4 1,-2-1-1-16,-4-2 4 0,-3 1 3 16,-1-6-1-1,-2 2 0-15,-1-5 0 0,-2-2 0 16,2-2-1-16,-1-5 3 15,2-2-1-15,3-4-2 16,0 1 0-16,3-6 2 16,-1 0-2-16,2-4 0 15,0-1-1-15,9-15-5 16,-14 23-6-16,14-23-13 16,-9 20-24-16,9-20-45 0,0 0-7 15,-13 11 4-15,13-11 38 16</inkml:trace>
  <inkml:trace contextRef="#ctx0" brushRef="#br0" timeOffset="242700.7715">13268 7070 1 0,'0'0'35'0,"-18"1"57"16,18-1-1-16,-13 11-64 16,13-11-20-16,-3 15-7 15,4 1 5-15,5 2-9 0,1 0 5 16,8 4-5-16,-2-2 7 16,7-1-5-16,-3-2 7 15,5-7-4-15,-1-7 0 16,0-6 0-16,-4-2 0 15,-1-11-2-15,-6-4-4 16,-4-5 6-16,-5-4-7 16,-7 0 5-16,-4 0-5 15,-7 3 7-15,-8 2-6 0,-2 7 9 16,-2 5 0 0,-3 8 0-16,1 4 0 15,-2 7 0-15,1 7 0 16,1 9-1-16,4 6 6 0,3 7-3 15,-1 3-3-15,3 5 2 16,7 2-3-16,3-1 4 16,3 4-5-16,6-3 2 15,2-4-8-15,5 2 3 16,5-3 1-16,4-4 1 16,3-4-2-16,5-2-1 15,7-10 1-15,4-8 1 16,5-5 1-16,8-14-1 15,2-12 0-15,7-3-1 16,-1-5 4-16,2-6-3 16,-3-3 3-16,-3-1-1 0,-7 2-1 15,-6 3 1-15,-9 8 1 16,-6 2 1-16,-8 2-2 16,-13 19 3-16,11-22-1 15,-11 22 0-15,0 0 0 16,0 0 0-16,-22-8 0 15,10 13-1-15,-1 4-1 16,-5 4-2-16,1 3-1 16,0 4 1-16,-2 3 0 15,3 5 0-15,0 1 0 16,6 1-2-16,3-3 1 16,4-1 1-16,4-3-1 15,5-2 0-15,3-6-1 0,4-6 2 16,4-6-3-16,0-7 2 15,5-8 0-15,-2-2 2 16,2-5 0-16,-3-1 0 16,-1-3 1-16,-2-2-1 15,-3 3 4-15,-4 4-2 16,-2 3 2-16,-4 2-1 16,-3 13 0-16,1-16 0 15,-1 16-1-15,0 0 1 16,0 0-4-16,-13 9 2 15,13-9-1-15,-8 20-2 16,8-20 0-16,-5 26 1 0,7-8 0 16,-1-1-2-16,4 3 3 15,2 0-2-15,2-1 0 16,4 0 1 0,1-2 0-16,5-5-1 0,1-5 1 15,3-3-1-15,3-8-1 16,3-6 2-16,3-9 0 15,-5-3-1-15,3-2 2 16,-2-2 0-16,-4-2 0 16,-2 0 2-16,-3 3 0 15,-6 2 2-15,-5 7 1 16,-2 3 0-16,-6 13 1 16,1-16-2-16,-1 16 0 15,0 0-1-15,-13 5-2 0,13-5-1 16,-11 26 0-16,7-11-1 15,2 6-2-15,2 6 2 16,5-2 0-16,2 0-1 16,3 0 1-16,7-3-2 15,2-5-4-15,10 0-1 16,0-8-3-16,7-8-2 16,3-5-3-16,1-5-2 15,0-8-3-15,1 0-10 16,-5-8-13-16,4-4-39 15,-7-7 29-15,-1-6 54 0</inkml:trace>
  <inkml:trace contextRef="#ctx0" brushRef="#br0" timeOffset="242917.8717">14189 6360 1 0,'-30'-19'64'16,"1"3"28"-16,6 12-6 15,4 7-75-15,-3 13-8 0,4 16-2 16,-1 12-11 0,3 23-22-16,-4 12-53 15,4 24-2-15,0 3 44 16,0-2 43-16</inkml:trace>
  <inkml:trace contextRef="#ctx0" brushRef="#br0" timeOffset="244652.0926">14756 7435 1 0,'0'0'90'16,"0"0"8"-16,0 0-10 15,0 0-78-15,0 0-21 16,0 0-3-16,0 0 0 16,0 0-2-16,22 1 1 15,-22-1 4-15,27-17 8 16,-8 3 6-16,4-5 5 16,3-4 5-16,0-7-5 15,1-4 6-15,-1-6-8 16,0-6 6-16,-3-3-9 15,-2-5-1-15,-6-2-1 16,-2-4-1-16,-4-3 3 0,-2 3-5 16,-4 4 5-16,-3 2-6 15,-1 11 7-15,-5 3 2 16,-3 6 0-16,-2 10-2 16,-2 4 3-16,-3 7-1 15,-3 3-1-15,-1 7 1 16,-2 0-1-16,2 6-3 15,-3 5-2-15,4 5 0 16,2 6-4-16,1 8 1 16,3 8 0-16,4 4 0 15,2 7-2-15,3 8 1 16,2 2 0-16,4 4 6 16,-2 1-5-16,3-2 5 15,4-4 1-15,2 0-2 0,2-3 1 16,2-3-1-16,0-4 3 15,0-4-8-15,3-7 6 16,-2-4-3-16,-1-4-1 16,-1-7 2-16,-3-6 0 15,-9-13 0-15,13 10 0 16,-13-10 4-16,0 0-4 16,0 0 0-16,15-16 2 15,-15 16-2-15,13-26 1 16,-4 9-2-16,4-4 1 15,0-3-2-15,3-1 3 16,3 1 2-16,1-1-8 0,0 4 8 16,0 2-6-16,2 2 5 15,-3 5-5-15,-1 2 7 16,0 6-7 0,-4 2 3-16,-14 2-1 0,22 6 2 15,-22-6 3-15,17 16-7 16,-11-3 6-16,1 1-8 15,0-1 8-15,1 3-6 16,-1 3 5-16,0 0-5 16,2 1 3-16,-2-3-1 15,2 0 2-15,-1 2-1 16,1-4-2-16,0-1 0 16,-9-14 0-16,24 20 0 0,-24-20-1 15,26 12 1 1,-26-12-2-16,25 3 4 0,-25-3 0 15,24-3 0 1,-24 3-2-16,17-13 1 0,-17 13 0 16,13-25 1-16,-8 11 2 15,-1-3-3-15,0-1 1 16,-1-1-1-16,-1 1 4 16,1 2 2-16,-2 3-3 15,-1 13 0-15,4-22-2 16,-4 22 2-16,0 0-1 15,0 0 1-15,0 0-2 16,0 0-1-16,0 0 0 16,0 0 1-16,13 3 0 0,-13-3-1 15,3 13 1 1,-3-13-2-16,6 13 1 0,-6-13 0 16,9 22 2-16,-9-22-1 15,8 26-1-15,0-12 2 16,-1 1-2-16,0-3 2 15,2 3-2-15,-9-15-1 16,17 20-1-16,-17-20 0 16,19 17 0-16,-19-17 0 15,17 5-1-15,-17-5 1 16,17 0-1-16,-17 0 1 0,0 0 2 16,15-12-1-1,-15 12 1-15,0 0 0 16,4-23 2-16,-5 9-1 15,-2-4 2-15,1-3 0 0,-2-4-1 16,1-1 6-16,-3-1-6 16,1 4 7-16,-1 0-6 15,0 4 7-15,0 4-7 16,6 15 7-16,-14-15-7 16,14 15 0-16,-13-8 1 15,13 8-3-15,0 0 1 16,-16-1 0-16,16 1-2 15,0 0 0-15,0 0 1 16,-13-1-2-16,13 1 0 16,0 0-2-16,0 0-3 15,0 0-4-15,-1 12-6 0,1-12-22 16,5 15-44-16,-5-15-5 16,18 14 28-16,-18-14 60 15</inkml:trace>
  <inkml:trace contextRef="#ctx0" brushRef="#br0" timeOffset="244969.1581">15727 7689 1 0,'-6'19'69'0,"1"-6"28"15,5-13-2-15,-11 17-55 16,11-17-34-16,0 0-4 16,0 0 2-16,0 0-2 15,0 0-7-15,-4 14-10 16,4-14-21-16,0 0-53 15,0 22-4-15,0-22 16 16,-6 15 77-16</inkml:trace>
  <inkml:trace contextRef="#ctx0" brushRef="#br0" timeOffset="246820.6903">16189 7468 1 0,'0'0'58'0,"-13"2"31"16,13-2-3-16,0 0-66 15,0 0-12-15,-3-21-4 16,4 8 1-16,-1 0-5 16,3-5 0-16,-1-4 1 15,1 0 0-15,2-1 1 16,0-1 3-16,-1 2-7 15,0 2 8-15,2 3-6 16,-2 4 4-16,-4 13-5 16,9-21 5-16,-9 21-6 15,0 0 4-15,0 0-1 0,0 0-2 16,0 0 2-16,17 8-8 16,-17-8 7-16,13 23-6 15,-5-4 5-15,2 1-6 16,-2 3 6-16,2 3-3 15,1 0 3-15,0 0-1 16,2 0 3-16,0-2-1 16,2-2 1-16,-1-5-1 15,-1-1 2-15,0-4-2 16,-13-12 0-16,23 15 3 16,-23-15-4-16,19 2-1 15,-19-2 0-15,14-7 3 16,-14 7-1-16,6-19-1 0,-6 19 4 15,1-25-3-15,-3 7 4 16,-3-3-1-16,-1-3 2 16,1-2-3-16,-3 0 2 15,1 0 3-15,-1 0-7 16,2 3 6-16,0 4-6 16,3 2 7-16,3 17-9 15,-4-19 10-15,4 19-11 16,0 0 4-16,0 0-1 15,16-6 0-15,-16 6 1 16,17 10-2-16,-4-1 3 16,1-3-8-16,7 3 9 0,2 1-8 15,4 0 10-15,2-2-9 16,4 1 3-16,0-3-3 16,3-3 5-16,0-2-3 15,-2-2 1-15,-4-6 5 16,-3-1-6-16,-2-3 5 15,-5-2-7-15,-4 0 8 16,-6-2-7-16,-3 2 9 16,-5 0-7-16,-2 13 4 15,-9-18-3-15,9 18 3 16,-19-9 0-16,19 9 0 16,-26 1 1-16,12 5-3 15,0 4 4-15,-2 3-8 0,0 3 7 16,1 1-7-16,2 5 6 15,2 1-6-15,2 0 4 16,3 0-5-16,5 0 2 16,5 1 1-16,5-4-3 15,4-2 3-15,3 0-4 16,3-2-2-16,4 1-2 16,1-5-5-16,4-4-5 15,-1-8-12-15,6 5-16 16,0-13-35-16,1 0-2 15,-1-10 69-15</inkml:trace>
  <inkml:trace contextRef="#ctx0" brushRef="#br0" timeOffset="248355.7042">17154 7305 43 0,'0'0'82'0,"0"0"-20"0,0 0-22 15,0 0-16-15,0 0-13 16,0 0-8-16,0 0-7 15,0 0-2-15,0 0-2 16,0 0-1-16,0 0-1 16,15-8 6-16,-15 8 3 15,0 0 4-15,14-12 4 16,-14 12 1-16,7-13 0 16,-7 13 0-16,4-14 3 0,-4 14-10 15,-4-16 6-15,4 16-6 16,-11-18 6-16,11 18-7 15,-19-14 6 1,19 14-6-16,-22-9 3 0,22 9 1 16,-21-1 0-16,21 1 1 15,-21 7-4-15,21-7 5 16,-18 19-5-16,18-19 3 16,-16 24-5-16,9-6 4 15,2 0-5-15,2 4 2 16,3 0-1-16,2 2-2 15,2-1 0-15,2-2-1 0,3-1 2 16,1 0-1 0,0-6 1-16,3 1 1 15,0-7-1-15,3-3 2 16,1-2-2-16,2-2 2 0,1 1-2 16,-1-8 2-16,1-1-2 15,1-4-2-15,0-2-1 16,-1 3-5-16,-4-7 0 15,1 0-2-15,-7-6-3 16,6-2-5-16,-4-8 3 16,-1-3-10-16,-2-15 0 15,1-5-9-15,-3-10-3 16,3-2 12-16,-1-1 16 16,-3 2 18-16,2 8-1 15,-3 7 18-15,2 13 1 16,-6 12 18-16,-1 27 3 15,2-20-7-15,-2 20-14 0,0 0-11 16,0 0-3-16,-15 13-4 16,15-13-2-16,-13 18-3 15,13-18 0-15,-13 26-4 16,9-7 1-16,1 3-1 16,0 2-1-16,3 7 0 15,2 5 8-15,-1 1-5 16,3 5 5-16,1 1-5 0,0 3 7 15,1-1-6 1,1-2 3-16,2-2 0 16,0-4-7-16,-1-1 4 15,4-5-6-15,1-1 5 0,0-3-4 16,1-3 3-16,1-3-1 16,-1-5 1-16,2-2-2 15,1-6 3-15,1-1-1 16,-1-6-1-16,0-1 0 15,2-3 0-15,-3-4 0 16,1 0 0-16,-2-5 0 16,-1 2 0-16,-1-4 0 15,-3-2 1-15,0-1 1 16,-1-2 0-16,-3 2 0 16,1-1 1-16,-3 4 2 15,1 1 1-15,-5 13 1 16,5-16 0-16,-5 16 0 0,0 0 2 15,0 0-3-15,0 0 1 16,0 0-3-16,0 0 0 16,0 0-2-16,0 0-1 15,-1 19-1-15,1-19-1 16,6 17 1-16,-6-17-2 16,11 22 0-16,-2-8 0 15,1 1 3-15,2-2-4 16,1 0 2-16,1 0-5 15,2-3 0-15,0-2-2 16,0 0 0-16,2-4-3 16,-2-4-1-16,3-2 1 0,-3-2 3 15,-2 0 3-15,-14 4 6 16,19-19 5-16,-19 19 2 16,4-23 3-16,-6 10 2 15,-9-4 0-15,1-2 2 16,-6-1 0-16,1 1 1 15,-4 2-5-15,1 2 0 16,0 1-3-16,2 2 3 16,1 6-4-16,15 6 1 15,-18-4-6-15,18 4-3 16,0 0-6-16,0 0-1 16,0 0-2-16,0 0-1 15,14-14 0-15,-14 14 3 0,25-18 0 16,-11 7 7-16,2-2 3 15,1-3 6-15,2-1 0 16,-2-2 4-16,-1-3-1 16,-3 4 1-16,-6-7 0 15,-2 3-7-15,-4-1 6 16,-2 3-8-16,-5 0 8 16,-3 1-9-16,-2 3 6 15,-2-1-9-15,-3 7 6 16,0 1-3-16,0 3 1 15,-3 2-6-15,2 3-6 16,-3-1-8-16,5 9-33 0,-6 2-36 16,3 0-3-16,0 1 50 15</inkml:trace>
  <inkml:trace contextRef="#ctx0" brushRef="#br0" timeOffset="248669.7366">17158 6992 54 0,'0'0'103'0,"2"17"-6"16,-2-17-5-16,14 3-88 15,-14-3-10-15,20-8-4 16,-4 3-4-16,13 5-5 16,9-7-11-16,18 7-45 15,9-9-8-15,13-4-10 16,6-2 74-16</inkml:trace>
  <inkml:trace contextRef="#ctx0" brushRef="#br0" timeOffset="251172.2139">18138 8247 21 0,'-13'3'97'0,"13"-3"-7"15,0 0-1-15,0 0-80 16,-7-17-8-16,7 17-3 16,0 0 2-16,14-15-4 15,-14 15 1-15,19-11 1 16,-4 5 0-16,2 0 1 15,2 1 0-15,2 0 0 16,-1 5 2-16,1 5 0 16,-3 3 0-16,-2 10 0 15,-4 8 1-15,-5 10 0 16,-4 7-1-16,-5 6 0 0,0 4-1 16,-3 4-1-16,-2 2 2 15,-2-1 6-15,2-1-6 16,0-2 7-16,3 0-3 15,1-3 2-15,3-2-2 16,4-1 2-16,3-1-3 16,5-5-7-16,4-7 5 15,4-2-8-15,2-10 2 16,4-2 0-16,-1-6 0 16,3-5 1-16,-2-7 1 15,0 1 1-15,-3-8 2 16,-3-1 1-16,-3-1 0 15,-4-1 1-15,-13 6-1 0,19-8 1 16,-19 8-1-16,0 0 1 16,0 0 0-16,0 0 0 15,0 0-1-15,-14 6 0 16,14-6 0-16,-20 15 1 16,9-2 0-16,-2 3-2 15,2 6 0-15,-1 4-2 16,2 1 3-16,3 2-3 15,1 3 0-15,6 0-2 16,2 1-1-16,4-3 1 16,2 2 0-16,5-2 2 15,2 3-2-15,0 3 6 0,4 2 2 16,3 1-1-16,0 1-1 16,-1 2 0-16,-2 0 2 15,-2 0-3-15,-1-2 2 16,-6-2-6-16,-4-2 3 15,-7-2 1-15,-10 0 3 16,-4-1 1-16,-7-3 1 16,-7 0 0-16,-3-2 1 15,-2-1-2-15,-4-5-6 16,1-2-10-16,-2-8-41 16,1-1-39-16,-2-4-5 15,7-1-1-15,2-4 30 16</inkml:trace>
  <inkml:trace contextRef="#ctx0" brushRef="#br0" timeOffset="257073.7811">21281 3350 1 0,'-8'16'22'16,"8"-16"56"-16,0 0-3 16,0 0-57-16,0 0-10 15,0 0-2-15,0 0-1 16,0 0 2-16,0 0-2 16,0 0 2-16,0 0 1 15,0 0 3-15,-14-1-1 16,14 1 2-16,-6-16-2 15,6 16-2-15,-3-20 0 16,3 4 0-16,5 0-3 16,0 1-2-16,4-6-1 15,1 1-1-15,3-1 8 0,5 1-8 16,0 1 6-16,5 4-6 16,-1 2 5-16,3 3-6 15,-4 10 4-15,4 7-6 16,-4 6-8-16,-5 10 6 15,-3 3-5-15,-6 4 4 16,-5 9-5-16,-4 4 4 16,-8 4-2-16,-1-1 4 15,-9 1 4-15,-4-3-2 16,0 0 4-16,-2-2-4 16,0-6 3-16,0-7 0 15,4-6 0-15,4-6 1 16,5-6-1-16,13-11 2 0,-16 5-1 15,16-5 2-15,-2-17-1 16,2 17 0 0,12-20 1-16,-5 7-1 15,3 0-1-15,5 1 0 0,-1 2 1 16,5 7-3-16,1 0 1 16,3 6-2-16,-1 3-3 15,1 7-1-15,-3 6-2 16,-1 7-2-16,-8 3 0 15,-1 4 1-15,-7 1-1 16,-6 1 2-16,-5 1 2 16,-5 2 4-16,-6-2 1 0,-3-6 4 15,-1-1-2 1,-4-5 5-16,-1 0-1 16,0-6 1-16,0-2-1 15,-1-9-1-15,3-2-1 0,0-2 0 16,3-2 1-16,2-4-3 15,3-1 0-15,5-2 2 16,13 6-2-16,-14-11 1 16,14 11-2-16,0-19 0 15,0 19-2-15,13-20-2 16,-13 20 8-16,22-16-9 16,-22 16-5-16,26-15-5 15,-26 15-17-15,26-3-15 16,-26 3-44-16,24 0 3 0,-24 0 46 15</inkml:trace>
  <inkml:trace contextRef="#ctx0" brushRef="#br0" timeOffset="257592.3748">22219 3096 64 0,'0'0'106'0,"20"-10"-2"0,-20 10-9 15,0 0-80-15,-15-11-12 16,15 11-11-16,0 0 5 15,-17-2-3-15,17 2-1 16,-16 9-2-16,16-9 1 16,-22 27 1-16,8-1 2 15,-2 8 4-15,-3 6-2 16,-2 15-3-16,-5 18 1 16,-2 11-2-16,-3 10 2 0,-5 4 2 15,-5 7 0 1,-2 6-2-16,-2 6 0 15,-2-3 1-15,-1-7 1 16,-3-2-2-16,2-5 5 0,5-5-7 16,0-10 14-16,8-10-3 15,3-11 6-15,7-11-2 16,4-12 4-16,9-10-3 16,5-11 3-16,3-2-7 15,5-18-8-15,3 16-6 16,-3-16-8-16,18 3-18 15,-1-1-55-15,-3-4-4 16,4 2 4-16,-18 0 90 16</inkml:trace>
  <inkml:trace contextRef="#ctx0" brushRef="#br0" timeOffset="262209.4985">21501 5458 1 0,'0'0'50'0,"0"0"-8"16,0 0-10-16,0 0-8 15,0 0-10-15,-4-14-2 16,4 14-2-16,0 0-5 16,0 0-4-16,0 0 1 15,17-7-1-15,-17 7 1 0,18-5 1 16,-18 5-2-16,26-5 0 15,-9 2 1 1,0 0 2-16,4-2-3 0,0 1 1 16,1 0 0-16,-2 1-2 15,0-1 3-15,-1 1-3 16,-2 0 2-16,-1 0-3 16,-3 2 2-16,-13 1-1 15,19-3 1-15,-19 3-2 16,0 0-4-16,14 0-7 15,-14 0-27-15,0 0-40 16,0 0-2-16,3 13 81 16</inkml:trace>
  <inkml:trace contextRef="#ctx0" brushRef="#br0" timeOffset="265165.9378">22224 4587 1 0,'-11'-16'26'16,"11"16"4"-16,-9-16-10 15,9 16-5-15,-6-14-2 16,6 14-2-16,0 0-1 0,-8-13 0 16,8 13-2-16,0 0 1 15,0 0-1 1,0 0 0-16,0 0 0 0,0 0-1 15,0 0-2-15,0 0 0 16,0 0 0-16,0 0-2 16,0 0-1-16,0 0-1 15,0 0 0-15,-5 13-1 16,5-13 1-16,8 16 0 16,-8-16-1-16,13 23 1 15,-5-6 1-15,2-1-2 16,3 5-1-16,2 1 1 0,1 3 1 15,-1 1 8-15,3 2-6 16,-1 0 5-16,0 2-5 16,2 3 5-1,0 2-3-15,0-3 3 0,-1-1-5 16,0 1-6-16,0 0 3 16,1 0-2-16,-1-1 1 15,-3 1 1-15,1-3 0 16,0 3-2-16,0-3 1 15,-2-1 0-15,1-2 0 16,-2-2 2-16,-2-3-2 16,0-1-1-16,-1-5 1 0,1-1 1 15,-11-14 0-15,16 19 1 16,-16-19 1-16,13 14-2 16,-13-14 2-1,0 0 0-15,14 5-1 16,-14-5 2-16,0 0 0 0,0 0 2 15,8-19-1-15,-8 19 1 16,1-27-2-16,-1 9 2 16,0-9 0-16,2-5 0 15,3-7 0-15,-2-3-1 16,3-10-1-16,1-4-1 16,5-2 0-16,-2-7-7 15,3 3 6-15,1-1-6 0,1 2 6 16,1 1-6-1,-1 2 6-15,0 5-4 16,-1 1 5-16,-1 10 1 16,-3 6-1-16,0 0-1 0,-1 4-1 15,-2 10-4-15,-2 1-5 16,0 8-3-16,-2 0-12 16,-3 13-21-16,0 0-40 15,0 0-2-15,0 0 55 16</inkml:trace>
  <inkml:trace contextRef="#ctx0" brushRef="#br0" timeOffset="266928.0668">23113 4943 1 0,'0'0'57'16,"0"0"27"-16,0 0-3 0,0 0-66 16,0 0-8-16,0 0 0 15,0 0-5-15,0 0-2 16,0 0-1-16,-3 13 0 16,3-13-1-16,0 0 1 15,0 19 3-15,0-19-3 16,2 23 2-16,-2-23 1 15,4 25 0-15,-1-8-2 16,0 2 2-16,3-1-2 16,1 4 0-16,0-3 0 15,2 0-1-15,-1 4 0 16,2-2 0-16,2-2 1 16,1-2-2-16,-2 1 3 0,2-2-2 15,2-2 1-15,-1-1 0 16,-1-3 0-16,0-3 0 15,0 2 0-15,0-3 0 16,0-2 1-16,-13-4-1 16,23 4 0-16,-23-4 1 15,23 0-1-15,-10-3 2 16,-13 3-2-16,23-10 0 16,-23 10 0-16,25-14 0 15,-25 14 1-15,24-22-1 16,-9 8 1-16,-2-2 0 15,0-1 0-15,0-4 1 0,0 1 1 16,-2-1-1-16,1-1-1 16,-5 3 0-16,-1-1 0 15,-2 1 1-15,-1 1-2 16,-1-1 1-16,0-1 0 16,0 4 1-16,-2 1 1 15,0-1 0-15,0 16-1 16,-3-21-1-16,3 21 1 15,0 0 0-15,-13-12-2 16,13 12-2-16,-16 2 2 16,16-2-1-16,-14 3 0 15,14-3 2-15,-15 5-2 16,15-5 2-16,-14 10-1 0,14-10 0 16,-12 15 0-16,12-15 0 15,-11 23-1-15,5-10 0 16,2 3 1-1,1 0-2-15,1 1 1 0,2 2 0 16,0 1 2-16,3 0-2 16,0 2 1-16,3-1 0 15,0 1-1-15,1 0 0 16,3-4 2-16,0 0-1 16,0-2-1-16,2 0 2 15,-1-2-2-15,-1-1 2 16,3-2-1-16,-13-11 1 0,22 16-1 15,-22-16 1-15,23 15 0 16,-10-11-2 0,-13-4 2-16,25 4-2 15,-12-4 0-15,-13 0 1 0,24-2-1 16,-11-6 0-16,0 3 0 16,0-7 1-16,0-2-1 15,0-2-2-15,1-3 0 16,2-3-2-16,-1-5-1 15,-1-2 0-15,-1-4-1 16,3-2 2-16,-3-4-1 16,0-3 2-16,-3-4 1 15,-3-3 2-15,1-1 0 0,-4-4-3 16,-1-3 4 0,-3 0-4-16,0-2 6 15,-3 1-2-15,-1-1 0 16,-2 3 0-16,1 3 5 0,-2 1 0 15,1 7 1-15,1 6 1 16,0 10-2-16,0 5 2 16,0 8-1-16,5 16 0 15,-8-16-3-15,8 16-2 16,0 0-1-16,0 0-2 16,-12 16-2-16,12-3 0 15,0 3 0-15,4 5-1 0,1 5 2 16,1 7 1-1,1 8 1-15,0 1-1 0,0 4 2 16,2 6-2 0,-3 4 3-16,1 0 3 0,-1 3-4 15,1-1 3-15,0-2-3 16,-1-1 5-16,-2 2-5 16,2-7 5-16,0-4-6 15,-1-2 1-15,1-6 1 16,-1-1-1-16,0-6 1 15,1-2 0-15,0-6-1 16,1-5 0-16,-1-4 1 16,-6-14-1-16,13 20-1 0,-13-20 2 15,0 0 0 1,16 16-1-16,-16-16 0 16,0 0 1-16,13 1-2 15,-13-1 1-15,0 0-2 0,13-1-1 16,-13 1-1-16,0 0 0 15,13-4-3-15,-13 4-2 16,0 0-2-16,17-5-3 16,-17 5-1-16,13-7 1 15,-13 7 0-15,14-8 0 16,-14 8 2-16,15-11 1 16,-15 11 0-16,14-13-2 0,-14 13-10 15,16-17-18 1,-9 4 0-16,5-7 41 15</inkml:trace>
  <inkml:trace contextRef="#ctx0" brushRef="#br0" timeOffset="267452.6245">23670 4671 1 0,'0'20'77'0,"0"-20"17"16,0 0-5-16,0 0-70 15,0 0-22-15,16 5-5 16,-3-9 3-16,4 0-2 15,2-2 0-15,5 3 3 0,5 0 3 16,2 0 3-16,2 1-2 16,3 0 4-16,-1 1-4 15,-2 1 3 1,0 0-1-16,-3 1 1 0,-1-1-3 16,-3 3 2-16,-4-3-1 15,-4 1-5-15,-3-1-6 16,1 3-11-16,-16-3-18 15,21 3-42-15,-21-3-3 16,0 0 62-16</inkml:trace>
  <inkml:trace contextRef="#ctx0" brushRef="#br0" timeOffset="267979.0802">23267 4789 1 0,'0'0'68'0,"-13"17"28"16,13-17-14-16,-4-13-50 16,4 13-37-1,3-23 1-15,0 9 1 0,0-4-1 16,1-2-7-16,-1-4 8 16,1 1 2-16,2-5 1 15,0 1 1-15,0 1 2 16,-2 1 2-16,2 4-2 15,-2 3 2-15,2 4-3 16,-2-2 5-16,-4 16-4 16,0 0 0-16,15-10-2 0,-15 10-4 15,0 0 0 1,18 21-1-16,-8-8-1 0,2 8-2 16,1-1 1-1,3 0-3-15,-2 2 0 16,5-1 1-16,0 1-1 0,-2 1 3 15,-2-3-13-15,0 2-3 16,-2-3-23-16,5 1-27 16,-7-3 19-16,-5-4 53 15</inkml:trace>
  <inkml:trace contextRef="#ctx0" brushRef="#br0" timeOffset="268178.7149">23260 4538 1 0,'-16'-3'41'15,"1"0"45"-15,15 3-3 16,-15-4-71-16,15 4-14 16,0 0-14-16,0 0-23 15,0 0-38-15,0 0-5 16,0 0 76-16</inkml:trace>
  <inkml:trace contextRef="#ctx0" brushRef="#br0" timeOffset="268428.2097">23439 3522 45 0,'6'-30'99'15,"1"15"0"-15,-7 15-9 16,-14-13-81-16,14 26-16 16,-3 10-14-16,3 19-34 15,-12 9-39-15,4 19-1 16,-11 4 26-16</inkml:trace>
  <inkml:trace contextRef="#ctx0" brushRef="#br0" timeOffset="271264.1773">24778 4564 1 0,'2'-29'57'16,"-7"-1"25"-16,2 1-5 16,-2-2-67-16,-1-3-6 15,0-1 1-15,2 6-4 0,-1 2 1 16,1 8 0-16,0 0 1 15,4 19 1-15,-7-17-1 16,7 17 2-16,0 0-3 16,-8 23 2-16,8-3-3 15,0 3-1-15,5 9-1 16,-1 3-1-16,5 8-1 16,1 5 0-16,3-1 7 15,3 7-1-15,-1 1-2 16,4 1-1-16,0 0 3 15,1 2-4-15,-1-8 5 16,1 2-4-16,2-3-5 0,-3-3 0 16,1-5 3-16,0-6 2 15,-3-7 0-15,1-6 0 16,-4-3-1-16,0-8 1 16,-14-11 0-16,22 6 0 15,-9-9 1-15,-13 3 0 16,20-20-1-16,-10 6 1 15,-1-5 1-15,1-1 1 16,-1-3 0-16,1-1-1 16,-3-3 0-16,2 5 1 15,-2 2 0-15,-1 3-2 16,-1 4 1-16,-5 13 0 0,12-17-2 16,-12 17 2-16,0 0-2 15,0 0-2-15,16 4 1 16,-16-4 0-16,9 16-1 15,-9-16 0-15,10 20 2 16,-3-7-3-16,0 1 2 16,0 1 1-16,5-1 1 15,-2 4-2-15,3-1 1 16,0 2 0-16,1-1-3 16,1-2 4-16,4 0-1 15,1-1-1-15,1-4 1 16,1-2-1-16,1-5 1 15,-1-4 1-15,2-1 1 16,-2-2-2-16,0-6 2 0,-4-2 0 16,-2-2-1-16,-1-2 1 15,-2-2 0-15,-3 0 0 16,-3-5-1-16,0 0 0 16,-4 1-1-16,1-1 1 15,-1-1 0-15,-1 0-1 16,-2 3 0-16,1-1 2 15,-2 4 0-15,1 17 1 16,-3-23-2-16,3 23 1 16,0 0-2-16,0 0 0 15,-16-12 0-15,16 12-3 16,0 0 0-16,-20 16-1 0,20-16 2 16,-15 26-1-16,8-7 1 15,1 4 0 1,1-1 0-16,2 4 2 0,1 1-2 15,2 1 1-15,5 2-1 16,2-6 1-16,4 1 0 16,2-3 1-16,2-1 0 15,1-5-1-15,2-6 2 16,3-4-1-16,-1-8 3 16,0 0-3-16,-1-10 2 15,-1-2-2-15,-2-7 2 16,2 1-1-16,-5-1 0 0,-2-2 1 15,-1-1-2-15,-1 3 3 16,-2-1-2-16,0 3 2 16,1 4-2-1,-1-1 1-15,-1 3 0 0,-6 13-2 16,0 0 0-16,15-13-1 16,-15 13 0-16,0 0-2 15,16 20 1-15,-11-7 0 16,2 0-1-16,0 1 2 15,0 2-1-15,2 3 0 16,-2 4 0-16,2 0 1 16,-2-1-1-16,2 1 2 15,-2 1-1-15,0-2 1 0,0-3-1 16,1-6 2 0,-8-13 0-16,12 14-1 15,-12-14 0-15,13-1 1 16,-13 1-1-16,12-23 1 0,-8 2 1 15,5 0-3-15,-2-7 2 16,0-1 0-16,2-2 0 16,1-1 2-16,-1 5-2 15,1 1 2-15,1 7 0 16,-2 0-1-16,-9 19 0 16,19-11 0-16,-19 11-1 15,17 10 0-15,-17-10-1 0,19 26 0 16,-12-10-2-1,2 4 0-15,1 0 2 16,1 0-2-16,1 5 0 16,1-4 1-16,1 2 0 0,2-2-1 15,5 2 2-15,-1-3-1 16,0 0 0-16,0-6 2 16,2-3-1-16,-1-4-1 15,0-4 0-15,0-5 2 16,1-2-1-16,-2-5 1 15,0-4 0-15,-1-1-2 16,-2-3-2-16,1-2-4 16,-4-1-8-16,-4-1-10 0,2 3-16 15,-8-10-41 1,2 2-2-16,-6-3 63 16</inkml:trace>
  <inkml:trace contextRef="#ctx0" brushRef="#br0" timeOffset="271638.5461">25439 4743 29 0,'-16'0'96'16,"2"-10"-9"-16,6-6-4 16,11-5-85-16,0-7-4 15,4-1-4-15,2-4 2 16,6 4 4-16,2-3 0 15,3 6 3-15,2 1 2 16,2 7-2-16,1 5-4 16,1 8-3-16,-5 7-8 15,4 9-10-15,-6 2-19 16,5 10-35-16,-9 3 1 16,-2 2 79-16</inkml:trace>
  <inkml:trace contextRef="#ctx0" brushRef="#br0" timeOffset="271810.3014">25246 4642 1 0,'-13'0'63'0,"13"0"-59"16,0 0-5-16,-5-28-65 15,7 1 66-15</inkml:trace>
  <inkml:trace contextRef="#ctx0" brushRef="#br0" timeOffset="271975.63">25351 3997 57 0,'3'-15'92'15,"-3"15"-14"-15,-3 16-25 16,7 7-110-16,-7 3-34 16,1 12 3-16,-6 1 45 15</inkml:trace>
  <inkml:trace contextRef="#ctx0" brushRef="#br0" timeOffset="272186.6327">24573 4871 55 0,'-20'12'99'0,"20"-12"-4"16,9-13-12-16,27-2-96 15,9-9-25-15,24 3-23 16,1-9-30-16,24 1-3 0,6-5 60 15</inkml:trace>
  <inkml:trace contextRef="#ctx0" brushRef="#br0" timeOffset="274765.5867">27054 4327 24 0,'-5'-37'90'0,"-3"1"-1"15,3 14-24-15,1-4-47 16,1 7-6 0,0 3-6-16,3 16-3 15,-4-20-3-15,4 20-3 0,0 0-1 16,-3 16 1-16,1 7 0 15,1 6 0-15,4 6 1 16,0 8-1-16,4 10-1 16,2 5 5-16,2 5-4 15,4 2 4-15,2 2-2 16,2-2-4-16,-1-2 3 16,4-2 0-16,-2-9 3 15,-1-6-2-15,0-9 5 16,1-3-7-16,-4-11 6 15,0-5 1-15,-2-8-1 16,1-7 0-16,-2-4 0 0,0-6-2 16,-13 7 1-16,21-28 1 15,-11 10-2-15,0-4 1 16,1-1 0-16,-1-3 0 16,0 0 1-16,3-2-3 15,-2 4 1-15,4-1 0 16,2 5-2-16,-3 1 3 15,4 6-1-15,-2 2-3 16,1 5 0-16,-3 3 1 16,-14 3 3-16,23 6-5 15,-23-6 4-15,19 22-1 16,-12-9-1-16,2 3 4 16,-2 2-2-16,2 4 1 0,1-2-3 15,0 3 3-15,0 0-2 16,0-1 0-16,3-2 0 15,-1 2-1-15,1-6 2 16,0 0 0-16,0-3 0 16,0-3 0-16,-13-10-1 15,26 13 1-15,-26-13-2 16,21 0 1-16,-21 0 0 16,19-8 0-16,-19 8 1 15,19-18 2-15,-10 5-2 16,-1-5 0-16,2 1 1 15,-1-3-2-15,0-2 2 0,1 1-1 16,0-1-1-16,1-3-4 16,2-1 1-16,-1 2 4 15,2 5 0-15,-2 0-4 16,-1 2 0-16,1 4 4 16,-12 13-3-16,19-14 5 15,-19 14 0-15,14 11-4 16,-14-11 1-16,13 20-1 15,-6-4 3-15,2 2-3 16,-2 0 2-16,2 1-2 16,1 1 1-16,2 0 0 15,-4-1-1-15,4-1 5 16,-1-3-4-16,-1 1-1 0,2-3 3 16,-1 0-1-16,-11-13-1 15,21 15-1 1,-21-15 1-16,20 10 1 0,-20-10-2 15,17 1 2-15,-17-1-1 16,13-4 2-16,-13 4-1 16,12-15 1-16,-12 15-1 15,7-23-1-15,-1 7 1 16,-2 1 0-16,0-3 0 16,2-3-5-16,0 5 5 15,1-3-5-15,2 2 5 16,-1-1-4-16,3 3 0 0,0 2 4 15,-11 13-5-15,20-16 7 16,-20 16-5 0,18-5 1-16,-18 5-1 0,17 16 4 15,-11-3 0-15,-2 3-4 16,3 1 3-16,0 4-2 16,1-1 0-16,3 0 3 15,-1 0-2-15,0-1-2 16,0 1 1-16,1-3 0 15,-1-2 1-15,1-2-4 16,-11-13 0-16,23 17 1 16,-23-17-3-16,23 9 1 15,-23-9 2-15,22-7 1 0,-22 7 2 16,16-15 3-16,-16 15 1 16,11-26 1-1,-5 9-1-15,0-2 2 16,-3-2-1-16,1 0-2 0,1 1 0 15,0 1-4-15,1 3 2 16,-2 1-4-16,-4 15 4 16,12-19-6-16,-12 19 0 15,19-4 1-15,-19 4-1 16,24 7-1-16,-9 1 1 16,1 4 4-16,1-1-3 15,2 4 6-15,-1-2-1 0,1 1 0 16,0-2 0-1,1-3 2-15,2-1 0 0,-2-2-4 16,2-5 3 0,-1-1-2-16,1-4 3 0,-1-5-2 15,0-4 3-15,-1-7-1 16,-1-7-2-16,-3-6 6 16,-2-5-6-16,-3-8 4 15,-2-9-4-15,-3-4 4 16,-3-10-6-16,-2 1 6 15,-2-4-3-15,-1 1-3 16,-2-1 3-16,0 4-7 16,-4 5 5-16,3 6 1 15,-2 10-1-15,-2 5 2 0,-3 7 1 16,2 8 1 0,-3 7-2-16,-1 7 7 15,14 13-7-15,-23-13 0 0,23 13-2 16,-23 5-1-16,13 8-4 15,1 3 2-15,2 9-1 16,1 7-2-16,3 5 2 16,-1 9 0-16,1 5 1 15,3 6-1-15,3 7 5 16,2 4-5-16,4 5-1 16,4-3 2-16,3 0-1 15,3-2 0-15,2-2 3 16,4-6-3-16,4-10 5 15,1-8-1-15,2-12 5 16,0-2-3-16,-2-12 3 0,0-8-3 16,0-6 1-16,-1-5 0 15,-6-4-3-15,0-8-2 16,-2-4 0-16,0-1 3 16,-2-1-2-16,-2-3 2 15,-1 6 1-15,-3-2 0 16,0 2-3-16,-3 5 5 15,-10 13-3-15,16-7-1 16,-16 7 0-16,0 0 0 16,10 22 0-16,-8-5-4 15,1 3 5-15,-1 6-1 16,6 0 2-16,-1 0-2 16,4 3 3-16,2-2-3 0,3-4 1 15,2-2 2-15,3-6-4 16,2-2-2-16,3-4 0 15,2-2-2 1,2-5 1-16,-3-2-4 0,2-2-2 16,-3-3-7-16,2 2-13 15,-11-7-16-15,3-1-37 16,-13-6 0-16,-5 1 52 16</inkml:trace>
  <inkml:trace contextRef="#ctx0" brushRef="#br0" timeOffset="275014.3815">27789 4473 102 0,'-20'3'102'0,"20"-3"-14"15,-13 6-56-15,13-6-80 16,0 0-41-16,7-13-6 0,6 8 4 16</inkml:trace>
  <inkml:trace contextRef="#ctx0" brushRef="#br0" timeOffset="275248.1138">27880 4101 55 0,'0'0'92'0,"-8"-25"-1"16,8 25-19-16,10-14-58 15,3 5-12-15,10 3-7 16,6-2-4-16,8 0-4 0,6-2-2 15,5 6-5-15,-2-3-6 16,5 4 2-16,-7 0-4 16,-2 4-8-16,-7-2-23 15,-3 7-14-15,-11 1 56 16</inkml:trace>
  <inkml:trace contextRef="#ctx0" brushRef="#br0" timeOffset="275581.2736">26925 4655 58 0,'-16'10'97'15,"16"-10"-4"-15,0 0-18 16,0 0-78-16,0 0-5 16,19-25-5-16,10 15-6 15,4-6-5-15,13 6-13 0,5-9-17 16,14 8-27-16,2-2-2 15,13 4 83 1</inkml:trace>
  <inkml:trace contextRef="#ctx0" brushRef="#br0" timeOffset="278884.4676">23237 6311 1 0,'-1'-17'17'16,"-2"4"52"-16,-4-2-33 15,-2-1-22-15,-1 3-2 16,-3 2 0-1,-4 1-2-15,-4 1 0 0,-2 3-3 16,-1 2 3-16,-5 4-1 16,-1 2-1-16,-1 3 0 15,2 4-1-15,1 4 1 16,2 4-2-16,1 8-1 16,2 7 3-16,3 4 0 15,4 7-2-15,3 2-2 16,1 2-1-16,2 4-2 15,3 1-1-15,3-2 1 0,1 1-6 16,3 1 0-16,1-2 2 16,2-4 0-1,3-5 1-15,3-2 0 0,1-8-1 16,4-6 0-16,3-11-1 16,5-8 0-16,4-12-2 15,6-5 1-15,1-9 0 16,5-6 2-16,-4-6 1 15,2-4 2-15,-1-2 2 16,-6 4 2-16,-3 3 2 16,-6 4 0-16,-3 7 1 15,-4 2 0-15,-13 18 1 0,17-18-1 16,-17 18-3-16,0 0-1 16,0 0-2-1,13-6 3-15,-13 6-4 16,0 0 1-16,0 0-1 0,0 0 1 15,8 16-1-15,-8-16 2 16,5 14-2-16,-5-14-1 16,8 26 2-16,-1-7-1 15,0 4 0-15,0 9-2 16,3 2 2-16,1 8-4 16,0 4 3-16,3 5-1 15,-2 2 5-15,1 5 0 16,0 1-2-16,0 5 2 15,-1-4-2-15,-2-1 3 16,-2 1-2-16,0-3 2 16,-3-2-7-16,1-2 2 0,-3-3 2 15,-3-7-3-15,0-6 2 16,-3-2-2-16,0-6-1 16,-1-8 1-16,-2-3 1 15,6-18-1-15,-16 10 3 16,16-10 0-16,-21-16-3 15,8-3 0-15,-2-10 1 16,-1-7-2-16,-1-7 0 16,3 0 1-16,-1-8-3 0,4-5 2 15,2-2 5 1,5-2-6-16,4 0 7 16,4 3-5-16,5-5 1 15,4-5-2-15,2 0 1 0,6-3-1 16,2 2-1-16,4 1 4 15,3 6-4-15,-1 5 6 16,2 10 0-16,-7 8 1 16,2 14 0-16,-4 8 1 15,-2 10-1-15,-6 7 2 16,-1 5-2-16,0 3 0 16,-1 4-3-16,1 3 0 0,-2 0 0 15,2 4-2 1,-1 1 1-16,-1 2 0 15,0 2-1-15,-1 2 0 16,-2-1 3-16,2 0-3 0,1-1 3 16,1-3-2-16,1-5 0 15,3-6 0-15,3-2 0 16,3-6-2-16,2-9 1 16,2-1 1-16,2-7-1 15,1-8 2-15,-1-4-1 16,0-4 0-16,-1-2 1 15,-2-3 1-15,-4 1 0 16,0-4 0-16,-6 2 1 16,-2 3-1-16,-1 5 2 15,-6 4 0-15,0 4 2 16,-4 2-2-16,-2 18 2 16,-4-17-2-16,4 17 0 0,0 0 0 15,-17 9-2-15,17-9-1 16,-18 18 0-16,8-3-1 15,0-1-1-15,2 5 2 16,-3 0-1-16,1-2 1 16,0 5 1-16,3-1-2 15,1 3 1-15,3-3 0 16,3-2 0-16,2 0-1 16,2-3 2-16,2-1-1 15,-6-15-1-15,17 19 2 16,-17-19-2-16,23 2 2 15,-10-8-2-15,2-4-1 0,-1-5-1 16,2-2 0-16,0-3 0 16,-2 0 1-16,-1 1 2 15,0-3-2-15,-4 6 3 16,0-1 0 0,-2 4 1-16,-7 13 0 0,9-17 1 15,-9 17-1-15,7-13-1 16,-7 13 1-16,0 0-2 15,0 0 1-15,0 0 0 16,13 7 0-16,-13-7-2 16,4 17 1-16,-1-4-1 15,1 5-2-15,2-3 3 16,0 7-1-16,1-2 0 0,-1 0-1 16,2 2 4-16,1-2-3 15,1-1 2-15,-1-4-1 16,-9-15-1-16,20 17 0 15,-20-17 2-15,22 0-1 16,-22 0-2-16,23-22 3 16,-12 3-2-16,-1-4 3 15,1-3 0-15,-1-4 1 16,0 0-3-16,-2-1 3 16,0 3-2-16,-1 0 3 15,-3 8 1-15,0 1-2 16,-4 19 1-16,8-17-3 0,-8 17 2 15,0 0-3-15,0 0 0 16,16 16-4-16,-16-16 1 16,11 26-2-1,-4-10 1-15,2 2 0 0,-2 3 2 16,0 2 0-16,2 1-1 16,-5 2 3-16,1-3 0 15,-1 0 1-15,-1-1 0 16,0-3 0-16,0-5-1 15,-3-14 2-15,5 16 2 16,-5-16-1-16,0 0-1 16,0 0 1-16,11-16-2 15,-10 3 1-15,2-3 1 0,-2-2 0 16,2-4-2-16,0 2-1 16,3-5 1-1,0 4 0-15,-1-1 1 16,4 2 1-16,0 2-2 0,2 5 1 15,-11 13-1-15,23-18-2 16,-8 16-1-16,1 2 0 16,0 7-1-16,-1 2-2 15,3 4 1-15,-4 1-1 16,2 2 4-16,-2 2-2 16,1 0 3-16,-4 3-1 15,0-1 1-15,-3 0 0 0,2-3 0 16,-2-1-1-16,-1-3 1 15,-7-13 0 1,11 15 0-16,-11-15 1 16,0 0 0-16,13-9 1 0,-13 9 0 15,6-27 0-15,-2 9-3 16,1-2 3-16,0-2 0 16,1-4 0-16,1 2 0 15,1-1-2-15,3 2 1 16,-1 2-1-16,3 0 1 15,2 6-1-15,-1 2 0 16,2 3 0-16,0 4-1 16,-2 7 1-16,1 5-1 0,1 5 2 15,-2 4-2 1,0 4 1-16,1 2 0 16,-2 2 0-16,-2 2-1 15,2-2 1-15,0 0 0 0,-2 0 0 16,0-4 2-16,1-2-2 15,-1-4 0-15,2-1-2 16,0-5-3-16,0 0-5 16,-13-7-10-16,26 2-16 15,-13-14-48-15,6 2-3 16,0-3 26-16,4-3 61 16</inkml:trace>
  <inkml:trace contextRef="#ctx0" brushRef="#br0" timeOffset="279128.4122">25606 6614 45 0,'0'0'97'16,"0"0"-3"-16,16 10-8 15,-16-10-83-15,0 0-8 16,0 0-1-16,15-3-2 15,-15 3-1-15,0 0 1 16,23 5 0-16,-23-5-2 16,18 2-5-16,-18-2-10 15,28 8-34-15,-12-10-21 16,7 1-3-16,3-6 75 16</inkml:trace>
  <inkml:trace contextRef="#ctx0" brushRef="#br0" timeOffset="282984.9596">26267 5917 41 0,'3'-17'86'0,"-3"17"-1"15,0 0-45-15,-19-3-32 16,19 3-5-16,-23 9-5 0,9-2-1 16,-2 1 2-16,1 5 0 15,-2 3 2-15,3 5-1 16,-4 3 2-16,5 5 1 16,2 0-1-16,2 4-1 15,3 2-5-15,2-4-1 16,6 3 0-16,2-4 1 15,2 0 0-15,4-5 2 16,4-2 5-16,1-3-2 16,5-3 4-16,3 3-1 15,1-2 3-15,8 1-5 16,1-4 0-16,5 3-9 0,-2 2-1 16,0 0-2-16,-4 2 1 15,-3-3 1 1,-5 1 0-16,-8-2 2 0,-6 1 4 15,-4-1 6-15,-9-4 4 16,-1 0 1-16,4-14 1 16,-22 22 1-16,6-18 1 15,2 1-3-15,-2-5-1 16,0-2-5-16,3-1-5 16,13 3-6-16,-20-16-4 15,20 16-1-15,-9-18 0 16,9 18 0-16,2-23 3 15,-2 23 2-15,15-25 4 0,0 12 3 16,5-1 2-16,5-2-1 16,5-1-3-1,5-5 0-15,4 0-2 16,1-2 2-16,2-1-4 0,-5 1 9 16,-4 2-4-16,-4-1 5 15,-6 4 0-15,-4 5 2 16,-9-1 0-16,-10 15 1 15,12-16 2-15,-12 16-3 16,0 0 0-16,0 0 2 16,0 0-3-16,0 0 1 15,-15 12-2-15,15-12 3 16,-16 22 2-16,4-8-4 16,3 0 4-16,-3 5-5 15,5 0 4-15,0 4-6 16,4-7 7-16,4 7-8 0,-1-4 1 15,9 1-2-15,0 0 1 16,4-4 1-16,0 3-1 16,4-8 3-16,0 4-3 15,4-7 2-15,2-3-1 16,4-4 1-16,2-4-1 16,3-5 2-16,2-5-1 15,1-5-1-15,0-3 1 16,-1-7 0-16,-2-2-3 0,-5-6 4 15,-1-3-8 1,-1-4 1-16,-5-3-1 16,-4-2 0-16,-2 0-2 15,-4-1 3-15,-1 2 1 0,0 2-3 16,-5 3 9-16,-2 6 0 16,-5 6 1-16,-2 2 2 15,0 5-2-15,-1 7 0 16,-3 2 0-16,9 14-1 15,-22-13-1-15,22 13-2 16,-23-3 1-16,10 4-3 16,-1 7 2-16,0 0 0 0,1 8-1 15,-2 0 1 1,2 9 0-16,-1 2 0 16,4 9-1-16,2 3 0 15,3 4 0-15,0 2 0 0,7 4 0 16,1 2 3-16,1-2 2 15,3 0-3-15,2-3 3 16,-1 2-2-16,4-5 3 16,0-3-3-16,-1-7 4 15,2-2-7-15,0-5 1 16,-1-3 1-16,-1-6-1 16,-11-17 1-16,23 19 0 15,-23-19 0-15,20 1 0 16,-20-1 0-16,18-14 0 15,-8-1 0-15,-4 0 1 16,1-3-2-16,0-1 2 16,0-4-1-16,2 2-1 0,1-5 0 15,3 1-5-15,0 2 7 16,3 0-6-16,1 3 6 16,-1 3-7-16,1 1 6 15,-2 7-5-15,-2 3 6 16,-13 6 2-16,19 5-5 15,-19-5 4-15,13 15-5 16,-13-15 7-16,11 19-7 16,-11-19 7-16,14 26-6 15,-3-11 1-15,0-1 0 16,2 0 1-16,0 4-1 16,-1-1 1-16,2 2 0 0,-4-3 0 15,3 0-1-15,-3 1 0 16,0-4 0-16,0 0 1 15,-10-13-2-15,21 16 2 16,-21-16-2-16,20 8 0 16,-20-8 2-16,19-2-1 15,-19 2 0-15,18-12-1 16,-18 12 1-16,15-16 0 16,-9 2 0-16,2-2-1 15,-1 0-1-15,2-6 4 16,-2 2-3-16,3-2 1 15,-1 1 1-15,0 2-1 0,1 3 1 16,-6 2 2-16,-4 14-2 16,12-18-1-16,-12 18 2 15,0 0-1-15,0 0 0 16,0 0 0 0,0 0 0-16,0 0-2 0,0 0 1 15,13 2-1-15,-13-2 1 16,5 13-1-16,-5-13-1 15,8 21 1-15,-8-21 0 16,13 28 1-16,-5-12 0 16,2 3 0-16,-1-1 0 15,0 1 0-15,1-3 0 16,-2 1 0-16,1-1 1 0,-2-1-2 16,-7-15 0-1,15 20 1-15,-15-20 1 16,0 0-1-16,16 16 2 15,-16-16-1-15,0 0-1 0,0 0 2 16,11-18 0-16,-11 18-2 16,2-20-1-16,-2 7 3 15,3-3-3-15,-1-4 2 16,4 0-1-16,1-3-1 16,4-2 0-16,1 1 1 15,4 2 3-15,0 3-3 16,-1 3 1-16,1 5-2 15,-3 4 3-15,-13 7-2 0,23-3 1 16,-23 3-1-16,14 10-2 16,-14-10 0-1,17 13 2-15,-17-13-1 16,16 16-2-16,-16-16 2 0,19 18 0 16,-10-5-1-16,-9-13 1 15,14 24 3-15,-14-24-3 16,13 21 2-16,-13-21 0 15,10 20-1-15,-10-20 0 16,0 0 2-16,0 0-3 16,15 12 0-16,-15-12 2 15,0 0-1-15,0 0-1 0,11-13 2 16,-11 13-2 0,9-16 1-16,-9 16 1 15,11-22-1-15,-3 9 0 16,-8 13 0-16,17-23 0 0,-17 23 2 15,20-20-2-15,-20 20 1 16,23-11-1-16,-23 11-1 16,22 0 1-16,-22 0-2 15,19 7 2-15,-19-7-3 16,15 13 3-16,-15-13 0 16,15 16 0-16,-15-16 0 15,14 21 0-15,-14-21 1 16,16 22-1-16,-16-22 1 0,16 23-2 15,-16-23 2 1,14 22-2-16,-14-22 0 16,15 14 1-16,-15-14-1 15,17 7 2-15,-17-7-2 0,17-3 0 16,-17 3 0-16,19-11 1 16,-19 11 0-16,19-19 0 15,-19 19 0-15,16-26 0 16,-9 13 2-16,0 0-2 15,-1 0 2-15,0 0-2 16,-6 13 1-16,13-20 1 16,-13 20-1-16,11-16-1 15,-11 16 1-15,13-7-1 16,-13 7-1-16,0 0 2 16,18 1-2-16,-18-1 2 15,0 0-2-15,16 21 2 0,-16-21-3 16,11 20 3-16,-5-7-2 15,-6-13 1-15,16 24 0 16,-8-11 0-16,4 0 1 16,-1 0-2-16,2 0 2 15,0-3-1-15,2 0 1 16,-1-2-1-16,2-4 1 16,0-1-2-16,3-2-1 15,0 1 1-15,2-5-2 16,1-1 2-16,2-2-2 15,1-3 2-15,-1 1-1 16,1-5 0-16,2-2 2 16,-1-2 0-16,-1-5 0 0,-1 0 0 15,-1 1-1-15,-2-4 4 16,-3 2 0-16,-2 4-3 16,-6 4 3-16,-10 15-1 15,12-16 2-15,-12 16-1 16,0 0 2-16,0 0-2 15,0 0-2-15,-17 4 2 16,17-4-2-16,-13 9 5 16,13-9-5-16,-13 14 2 15,13-14-1-15,-19 25-4 16,6-9 3-16,3 2-1 16,-2 2-2-16,2 4-3 0,2-4 2 15,3-1-2-15,4-2 3 16,5-3 2-16,2-1-1 15,-6-13 1-15,16 13 1 16,-16-13-1-16,26 2 1 16,-12-7 0-16,1-3-3 15,-1-5 0-15,0-6-1 16,1-6-1-16,-4-9-4 16,1-14 0-16,-2-12-3 15,-4-10 2-15,-3-8 1 16,-2 1 1-16,-1-1 2 15,0 3 4-15,0 11 5 16,-1 11 3-16,-2 12 4 0,3 14 1 16,-3 12-2-16,3 15 1 15,-3-14-5-15,3 14-4 16,0 0-2 0,0 0-4-16,-12 22-1 0,8-6 0 15,1 2-2-15,0 5 1 16,2 9 0-16,0 3 3 15,1 9 0-15,1 3 2 16,2 3 0-16,3 2 0 16,2 3 4-16,1 0-2 15,1-5 3-15,3-2-1 0,1-5 3 16,1 0-2-16,2-6 0 16,2-3-1-16,0-5-2 15,1-6 0-15,2-3-1 16,4-2 1-16,1-7-1 15,2-4-1-15,-2-5 2 16,2-7-1-16,0-5 0 16,0-4 1-16,-2-6-4 15,-2-13-3-15,1-8-6 16,-3-9 1-16,1-9 0 16,-4-8 0-16,1 1 0 15,-5-5 4-15,-1 2 3 16,0 10 5-16,-6 7 7 15,-1 8 0-15,-3 7 0 0,-1 11 0 16,-3 4 1 0,2 8-2-16,-3 14-1 15,3-17-2-15,-3 17 0 16,0 0-2-16,0 0-1 0,0 0-1 16,-9 17 0-16,4-1-3 15,2 7 0-15,-3 4 0 16,5 8-2-16,-2 7 4 15,3 4-2-15,0 3 2 16,4 3 1-16,2 6-1 16,2-4 3-16,2 1-2 15,5-4 4-15,2-7 0 0,3-2 1 16,2-6-1-16,0-7-3 16,-1-7 2-1,4-6-6-15,-1-8-4 16,1-3-8-16,-5-7-6 0,3-1-7 15,-5-5-8-15,3-1-22 16,-5-8-23-16,0-3 2 16,-5-8 79-16</inkml:trace>
  <inkml:trace contextRef="#ctx0" brushRef="#br0" timeOffset="283250.6251">29638 6122 30 0,'0'0'90'16,"0"0"-2"-16,0 0-1 15,26-4-80-15,-8-5-7 16,8-1 1-16,5-2 0 15,5 2-1-15,1-4-4 16,7 1-7-16,-3 0-10 16,3 4-10-16,-11-4-35 0,-3 7-16 15,-8 1-4-15,-8 2 84 16</inkml:trace>
  <inkml:trace contextRef="#ctx0" brushRef="#br0" timeOffset="283551.6272">28303 5901 94 0,'-14'-1'101'0,"14"1"-6"16,0 0-46-16,-13 1-53 16,13-1-15-16,0 0-26 15,18 2-42-15,-18-2-6 16,13 17 3-16</inkml:trace>
  <inkml:trace contextRef="#ctx0" brushRef="#br0" timeOffset="287169.4788">23700 7608 41 0,'0'0'86'0,"0"0"-1"16,-4-17-47-16,4 17-24 0,0 0-7 15,0 0-3 1,0 0-4-16,0 0 0 16,0 0-4-16,-13 16 2 15,13-2-2-15,0 3 1 0,0 8 1 16,3 5 2-16,-2 6 0 16,4 11 2-16,-1 2 1 15,0 1-1 1,2 2 1-16,-2 1 0 0,4-1-2 15,-1-4-1-15,-1-2 1 16,4-11 0-16,0-5 0 16,1-1 0-16,2-6-1 15,5-4 0-15,-2-3 0 16,2-3 1-16,4-2 0 16,-2 1-2-16,2-2 1 15,1-4-2-15,3-8 1 0,1-5 0 16,4-2 0-16,0-8 0 15,2-5-4-15,1-8 3 16,-1-5-2-16,1-4 2 16,0-4 7-16,-5-2-6 15,-5-7 7-15,-1-2-7 16,-4-8 2-16,-5-3-2 16,1-6 2-16,-8 0-3 15,-3-1-4-15,-1 3 6 16,-3 7-4-16,-3 6 6 15,-1 11 2-15,-5 6 1 16,-1 14-1-16,-3 9 0 0,0 6 0 16,0 7-1-16,-3 2-2 15,2 4 1-15,1-2-2 16,13-1 0-16,-22 13 1 16,22-13 0-16,-17 21 0 15,11-6-2-15,0 6 1 16,4 5-2-16,-1 7 1 15,3 10-2-15,1 6 2 16,5 7-4-16,1 4 2 16,0 6 0-16,3 2 1 15,2 2 2-15,0 0-2 16,1-4 3-16,-1-4-2 16,1-6 3-16,0-4-1 0,0-8 0 15,0-7 0-15,-2-7-1 16,0-8-1-16,-4-6 2 15,-7-16 1-15,13 11-1 16,-13-11 1-16,0 0 0 16,0 0 0-16,12-25-1 15,-9 9 2-15,-3-3-3 16,1-3 0-16,1-2 1 16,0-2-2-16,1 0 2 15,2 0-2-15,0 6 1 16,0 5-1-16,-5 15 2 15,13-17-2-15,-13 17 1 16,17 4-1-16,-17-4 0 0,16 19 0 16,-6-5 0-1,2 1 2-15,-1-1-2 0,2 2 2 16,-1-1-2-16,4 0 3 16,2 1-3-16,4-3 1 15,4-3 0-15,4-2-1 16,3-4 1-16,5-6-2 15,7-3 1-15,-4-5-1 16,3-8 2-16,-2-5-1 16,-3-1 1-16,-6-4 0 15,-6-1 1-15,-4 3 2 16,-7 2 0-16,-4 2 9 0,-7 2-9 16,-3 6 1-16,-5 1-1 15,3 13 1-15,-12-16-1 16,12 16-2-16,-18-5 3 15,18 5-11-15,-23 3 9 16,23-3-2-16,-25 13 2 16,9-1-3-16,3 1 2 15,-3 3-1-15,2 0-2 16,0 2 3-16,2 5-2 16,0 1 3-16,5-1-2 15,3 4 1-15,1-4-1 16,4 0-1-16,2-3 1 15,5 2-1-15,-1-5 0 0,3-4-1 16,-10-13-1 0,24 16 1-16,-9-9 0 0,-2-5 1 15,1-4 0 1,1 0-2-16,-2-6 3 0,0-2-1 16,-2-3 2-16,-2-4-2 15,1-2 0-15,-1 0 1 16,-2-2-1-16,-1-2 0 15,-1 0 0-15,0 4 3 16,-1 3-2-16,-4 16 3 16,7-20 0-16,-7 20-1 15,0 0 0-15,0 0 1 0,0 0-2 16,0 0-1 0,9 13-1-16,-9-13-1 15,4 17 1-15,-4-17-1 0,6 25 1 16,-2-11 1-16,2 2-1 15,0 0 2-15,2-3-1 16,0 4 3-16,2-4-3 16,-10-13 2-16,19 20-2 15,-19-20-1-15,23 12 0 16,-23-12-1-16,20-2 0 16,-7-6-3-16,-13 8 3 15,20-21-1-15,-8 8 0 16,-4-4 2-16,2-3 2 0,0 0 0 15,-1 1 1 1,-2 2 3-16,-1-3 0 16,-2 5 0-16,1 2 0 15,-5 13 3-15,5-13-5 0,-5 13 2 16,0 0-3-16,0 0-2 16,0 0-2-16,0 0-1 15,15 19 1-15,-15-19-3 16,7 20 3-16,-3-7-1 15,1 4 2-15,1 1 0 16,-2-1 3-16,3 3-2 16,0-1 0-16,-1-2 1 15,1-4-1-15,-7-13 0 16,15 18-2-16,-15-18 2 16,14 5-4-16,-14-5 3 15,15-11-1-15,-7-2 0 0,-8 13-1 16,15-28 2-16,-8 11 0 15,0-5 0-15,0 4 3 16,-1 0-1-16,0 2 2 16,-2 4-2-16,-4 12 2 15,10-19 0-15,-10 19 0 16,0 0-1-16,19-10-1 16,-19 10-1-16,13 5-2 15,-13-5 1-15,20 13-1 16,-20-13 1-16,22 23-1 15,-9-8 3-15,0 2-2 16,1 2 2-16,-1-2 1 0,2 2 0 16,1-3 0-16,1-2-2 15,3-2 2-15,2-1-3 16,-1-8 2-16,2 0-1 16,2-6-1-16,0-4 0 15,0-3 1-15,-3-6 1 16,4-5-3-16,-3-7 3 15,-3-2-1-15,2-6 1 16,-6-3-1-16,-2-7 9 16,-2-6-9-16,-1-6 1 15,-5-7-4-15,-3-7-1 16,0-9-1-16,-2-3 0 0,-1 2 0 16,-1 6-3-16,0 6 3 15,-2 10 7-15,-2 11-2 16,2 16 8-16,-1 12-7 15,4 21 6-15,-9-14-1 16,9 14-2-16,0 0 1 16,-15 17-8-16,9-4 5 15,-1 5-8-15,-2 2 8 16,0 6-5-16,1 7 0 16,0 7-2-16,4 8 4 15,1 4 1-15,2 7 1 16,1 2 0-16,8 5 0 15,0-1 0-15,3-3 1 16,2-1-1-16,0-5 1 0,6-7-2 16,-2-6-2-16,6-7 1 15,-3-8 0 1,4-8 2-16,-1-7-4 0,1-7 3 16,-1-6-1-16,0-6 0 15,-2-7 3-15,-3-4-1 16,1-5 1-16,0-1-2 15,-2-3 3-15,-2 3 7 16,-1 0-8-16,-2 1 7 16,2 6-7-16,-14 16 8 15,17-17-8-15,-17 17 1 16,0 0-2-16,16 14 0 0,-12-1 0 16,2 6-7-16,-3-2 7 15,7 5-7-15,-4-2 7 16,6 2 2-16,1-2-1 15,2-1-9-15,3-2 8 16,2-2 0-16,2-2-1 16,2-5 0-16,2-4-2 15,1-4-1-15,2-2-8 16,-1-10-15-16,3-2-21 16,-3-11-38-16,2-8-3 15,-5-9 7-15</inkml:trace>
  <inkml:trace contextRef="#ctx0" brushRef="#br0" timeOffset="287536.2444">24883 7556 3 0,'-15'2'104'0,"15"-2"-6"15,-18-5-6-15,18 5-56 16,0 0-40-16,13-11-7 16,5 4-2-16,8 2-4 15,2-5-4-15,14 7-3 16,2-3-7-16,7 9-13 16,0-6-37-16,2 8 3 15,-1 2 70-15</inkml:trace>
  <inkml:trace contextRef="#ctx0" brushRef="#br0" timeOffset="287974.9423">23301 8240 7 0,'0'0'93'0,"11"-17"-4"16,2 5-2-16,10-2-78 15,0-2-6-15,12 0-5 16,5-3-3-16,12 2-4 15,5-3-7-15,10 5-9 16,6-2-10-16,9 7-23 16,3-3-24-16,10-1 27 0</inkml:trace>
  <inkml:trace contextRef="#ctx0" brushRef="#br0" timeOffset="291222.6118">27071 7334 76 0,'0'0'93'15,"-13"-7"-3"-15,13 7-28 0,0 0-51 16,0 0-8-16,0 0-1 16,4 14-4-16,-4-14 1 15,2 26-1-15,-2-7 2 16,1 8 1-16,0 5 0 16,2 9 2-16,2 3-2 15,2 8 2-15,0 3-3 16,5 3 2-16,1 1 0 15,0-1-1-15,4-4 0 0,0-6 0 16,1-8 2 0,2-3-1-16,-1-9 1 15,-2-5-1-15,5-8 0 0,-2-4-2 16,1-6 1-16,2-4-1 16,-2-4 0-16,-1-5 0 15,1-8-2-15,1-4 8 16,-2-6-10-16,-2-8 11 15,0-3-9-15,3-3 1 16,-4-7-1-16,0-3 0 16,1-4-1-16,-3-5-6 15,0 0 7-15,-1 1-8 0,-4 2 6 16,-1-3 0 0,-2 1-4-16,-1 2 9 0,-3 6-6 15,-2 5 1 1,-4 4-1-16,1 7 3 0,-4 6 0 15,-1 8 3-15,-2 7 3 16,9 13-7-16,-20-8 6 16,20 8 1-16,-19 7-2 15,6 1-1-15,4 8 4 16,1 3-4-16,0 4 2 16,1 5-2-16,1 5 4 15,1 4-5-15,2 5 4 16,6 4 1-16,-2 0-5 0,3 5 1 15,1 2-1 1,1 4 1-16,1 3-3 16,4 1 3-16,-2-1-1 15,-2 0 0-15,3-4 0 0,-1-6 2 16,0-6-2-16,1-8 2 16,-3-10 1-16,-1-6-1 15,-6-20 0-15,13 17-1 16,-13-17 1-16,0 0-2 15,14-17 1-15,-11-1 3 16,0-2-6-16,-2-7 5 16,2-5-6-16,0-1 2 0,0-2-1 15,1 2 3 1,-1 3-1-16,2 4-4 16,-1 6 6-16,3 5-5 15,-7 15 4-15,0 0-2 0,16-8-1 16,-16 8 0-16,0 0 1 15,19 23-2-15,-19-23 0 16,14 24 0-16,-2-6 1 16,-4-3 8-16,2 1-6 15,1 3 7-15,-1 0-8 16,0 1 7-16,3-1-3 16,1 1 0-16,2-4-2 15,6 3-5-15,4-6 5 16,2-3-6-16,6-5 5 15,3-2-4-15,-1-8 1 16,3-3 6-16,0-6-5 16,-4-5 6-16,-3-3-6 0,-5-3 0 15,-3-3 3-15,-3-1-1 16,-7 2 1-16,-2 1-3 16,-5 1 5-16,-4 4-5 15,0 3 6-15,-6 4-1 16,3 14-2-16,-9-14 1 15,9 14-1-15,-13-3-1 16,13 3 0-16,-17 11-3 16,17-11 1-16,-22 29 0 15,11-10-1-15,-2 5 2 16,1 1 0-16,-1 5 0 16,0 3 2-16,2-1 0 0,2-2 0 15,3-2 0-15,2-4 0 16,2-3-2-16,2-7-1 15,0-14-1-15,12 13 0 16,-12-13 2-16,20-6-1 16,-7-5 6-16,2-1-2 15,2-4 5-15,0 0-6 16,0 0 8-16,-1 2-6 16,0 0 3-16,0 2-3 15,-3 6-2-15,-13 6 0 16,22-3 0-16,-22 3 2 15,23 12-10-15,-10-1 6 16,0 5-5-16,1 7 2 0,4 3-3 16,-3 8 4-16,1 5-4 15,2 2 3-15,-1 6 3 16,-3 2-1-16,1 3 1 16,-4 2-1-16,-1 3 1 15,0 0-2-15,-2 0 0 16,-4 2 0-16,-3-3 1 15,-2-1 0-15,-3-5 2 16,-2-5 1-16,-4-4 5 16,-3-13-1-16,0-5 2 15,-2-10 0-15,1-5-1 16,-2-10-2-16,2-5-1 0,-2-10 0 16,1-8-2-16,2-4-1 15,3-7 2 1,0-7-3-16,3-6 0 15,6-6 2-15,1-3-2 0,4-1 0 16,3-3-3-16,5-4 2 16,2-5-5-16,6 0 3 15,2-4 3-15,2 2-6 16,1-1 3-16,1 3 0 16,1 4 1-16,1 6 2 15,-5 12 2-15,-2 10 1 16,-3 10-2-16,-2 10 6 15,-3 9 0-15,-13 10 1 16,14 0 0-16,-14 0-1 16,9 18-1-16,-9-18-2 0,10 26-2 15,-4-10 1 1,2 1-2-16,2 2 0 0,0-1 0 16,2 3-1-16,-2-1 1 15,2 1-1-15,-1 1 6 16,1-3-6-16,2 1 7 15,1-4-7-15,0-3 5 16,4-5-2-16,1 1 2 16,2-7-3-16,1-5-2 15,3-5 1-15,0-4-3 0,3-6 3 16,0-2-5-16,0-2 4 16,-3-4-2-1,-2 0 4-15,-2 0-1 16,-5-1 2-16,-1 0-2 0,-7 2 3 15,-2 3-1-15,-4-1-1 16,0 6 0-16,-3 0-1 16,-2 2 0-16,2 15-1 15,-7-13-1-15,7 13 3 16,0 0-1-16,-19 2 2 16,19-2-2-16,-16 13-1 15,16-13 2-15,-14 24 0 16,14-24 0-16,-13 29-1 0,9-10 2 15,2 0-3 1,2 1 1-16,2 3 0 16,3 0-1-16,3 2-2 15,2-1 5-15,1-1-6 0,1-4 5 16,1-2-4-16,1-2 5 16,1-5-4-16,-2-4 3 15,0-8 0-15,0-4-1 16,0-4 0-16,-2-6-3 15,1-1 4-15,-4-5-3 16,2-2 4-16,1-1-3 16,-3 1 2-16,2 2-2 15,-3 2 3-15,1 4-1 16,-8 16 0-16,13-19 0 16,-13 19-2-16,0 0 0 15,0 0-1-15,0 0 1 0,13 15-2 16,-13-15 1-16,7 21 0 15,-3-6 0-15,2 1 2 16,1 0 0-16,0 1 0 16,4-3-1-16,-4 2 3 15,0-3 1-15,4 0-3 16,-11-13 5-16,24 12-7 16,-11-11 1-16,2-4-3 15,3-1 2-15,1-9-2 16,1-1-4-16,-2-8 4 15,1-3-4-15,-3-2 6 16,-1-2 0-16,-2-1 5 16,-3 2-1-16,-3 4 2 0,0 7 2 15,-3 2 0-15,-4 15 1 16,0 0-1-16,0 0-2 16,0 0-1-16,0 0 1 15,0 0-3-15,3 17-1 16,-3-17 0-16,2 23-1 15,1-7 0-15,1 3 0 16,2 3-1-16,1-1 1 16,2 2 1-16,2 2 0 15,2 0-1-15,0-2 3 16,4 0 0-16,1-3 2 16,0-3-5-16,3-4 1 0,-1-1-7 15,0-5 1-15,0-4-7 16,-5-6-6-16,2-1-16 15,-8-19-40 1,1-1-13-16,-10-10-5 0,-3-11 41 16</inkml:trace>
  <inkml:trace contextRef="#ctx0" brushRef="#br0" timeOffset="291421.7534">29496 7232 87 0,'0'0'98'16,"-16"15"-10"-16,16-15-13 15,0 0-91-15,0 0-13 16,2 13-10-16,-2-13-11 16,3 15-30-16,-3-15-8 15,3 20 43-15</inkml:trace>
  <inkml:trace contextRef="#ctx0" brushRef="#br0" timeOffset="291671.3464">28576 7168 107 0,'-16'13'101'16,"16"-13"-11"-16,-9 20-29 15,9-20-81-15,0 0-8 16,0 0-9-16,0 0 0 16,0 0-19-16,23 6-30 15,-23-6 7-15,15 7 64 16</inkml:trace>
  <inkml:trace contextRef="#ctx0" brushRef="#br0" timeOffset="291905.233">28581 6911 70 0,'0'0'101'0,"16"-17"-6"15,-16 17-10-15,26-26-86 16,-5 19-14-16,-1 0-7 16,6 7-3-16,-3 5-2 15,1 14-4-15,-8 4-4 0,-1 18-10 16,-17 2-35 0,-4 15 11-16,-12-1 69 15</inkml:trace>
  <inkml:trace contextRef="#ctx0" brushRef="#br0" timeOffset="292343.1505">26892 7761 103 0,'-15'4'99'0,"15"-4"1"16,-14 6-46-16,14-6-46 16,0 0-5-16,4-16-2 15,-4 16-2-15,25-16-2 0,-5 8-5 16,9-5-6-16,14 3-6 15,3-9-21-15,21 6-45 16,-1-7-4-16,11 0-2 16,-4-6 80-16</inkml:trace>
  <inkml:trace contextRef="#ctx0" brushRef="#br0" timeOffset="305060.9334">20803 5438 1 0,'-3'-19'28'16,"3"19"49"-16,-7-18-40 15,7 18-14 1,-10-22-6-16,10 22-6 0,-10-20-3 15,10 20-3-15,-15-13-2 16,15 13-1-16,-17-6-1 16,17 6 3-16,-22 4-2 15,9 5 1-15,0 0 0 16,-1 4-1-16,1 5 2 16,1 1-3-16,1 7-1 15,2 3 0-15,1 3 6 16,5-1-2-16,1 0-3 0,7 1 0 15,2-7-2-15,4-3 2 16,4-6-1-16,4-9-6 16,1-8-1-16,4-6-4 15,-1-8 10-15,0-8-3 16,-1-3 2-16,-6-1 0 16,-2-1 2-16,-5 1 8 15,-2 4-4-15,-7 0 5 16,-1 5-4-16,1 18 3 15,-12-20 1-15,12 20-1 16,-13-9-2-16,13 9-1 16,0 0 0-16,-14 6-3 0,14-6-2 15,-3 25 0-15,3-4 3 16,3 4 3-16,-2 2-2 16,5 5 3-1,-2 1-4-15,4 0 3 0,-1 1-1 16,1-8 0-16,0-5-5 15,0-3-2-15,-8-18 2 16,18 20-2-16,-18-20 1 16,20 4-1-16,-20-4 2 15,19-4-4-15,-19 4-5 16,18-12-2-16,-18 12-6 16,15-14-7-16,-15 14-11 0,14-20-19 15,-9 4-32-15,6 0 15 16,-4-3 71-16</inkml:trace>
  <inkml:trace contextRef="#ctx0" brushRef="#br0" timeOffset="305428.1769">21216 5134 1 0,'4'-19'85'16,"-4"19"11"-16,0 0-5 0,-9-16-78 16,9 16-7-16,0 0-4 15,0 0-3 1,-8 16-2-16,6-3-4 16,1 6 2-16,-1 4-1 0,0 4 3 15,-1 8 0-15,0 7 2 16,0 8 3-16,1 5 4 15,0 4 3-15,0 7-3 16,-1 7 0-16,-1-1-1 16,0 7-1-16,-2-2 0 15,1 2-1-15,-2-1-6 16,1-2-6-16,-1-8-5 0,4 0-18 16,-4-10-38-1,4 4-16-15,-3-9-1 16,1-4 79-16</inkml:trace>
  <inkml:trace contextRef="#ctx0" brushRef="#br0" timeOffset="306911.6174">21651 9214 17 0,'0'0'95'16,"21"-3"-1"-16,-21 3-11 16,0 0-66-16,0 0-25 0,0 16-3 15,1 9 3-15,2 5-2 16,3 10 0 0,2 2-2-16,7 10 13 15,-1 6 4-15,5-2 1 0,0 0 2 16,2-4-3-16,-2 0 5 15,-1-4-3 1,-4-3 4-16,-3-9-8 0,-2-2 1 16,-2-2-3-16,-1-6 3 15,-4-3 1-15,-1-6-1 16,-1-4 2-16,0-13 1 16,-1 15 1-16,1-15-3 0,0 0 2 15,0 0-2-15,7-16 0 16,-7 16-1-16,11-23 0 15,-11 23-2 1,18-19-2-16,-18 19 2 0,23-13-1 16,-23 13 1-16,26 0-3 15,-10 4-2-15,1 8-3 16,0-1 0-16,-1 10 0 16,-2-1 2-16,-1 9-2 15,-2-2 2-15,-6 3 2 16,-3 2 2-16,-5-1 4 15,-4-1 1-15,-3-6 4 16,-5-1 0-16,-2-7 0 0,0 0 1 16,-4-9-2-1,3-1 1-15,-3-6-3 16,3-3 0-16,0-4-2 16,4-3-2-16,14 10-2 0,-20-23-1 15,20 23 1-15,-5-28 0 16,5 28 1-16,9-26-1 15,-2 12 2-15,5 1-2 16,1 2 3-16,1-2-3 16,1 2-2-16,-1-2-7 15,5 2-7-15,-5-2-13 16,9 4-22-16,-7-11-38 0,6 3-4 16,-3-6 2-1,4-3 45-15</inkml:trace>
  <inkml:trace contextRef="#ctx0" brushRef="#br0" timeOffset="307288.5966">22446 9374 17 0,'18'-26'79'0,"-10"9"-2"16,-8 17-37-16,9-16-15 15,-9 16-12-15,0 0-8 16,-3 22-6-16,0-2-3 15,-4 4-2-15,1 10-2 16,-1 0 3-16,-2 14 7 16,1 1 7-16,-2 6-2 15,0 5 4-15,1 4-1 16,-1 4-1-16,1 1 0 0,-1 4 1 16,1 0-6-16,-1-3-4 15,2 1 0-15,-2-3 0 16,1-6 2-16,2-4 5 15,-2-12-2-15,5-4 2 16,-2-12 0-16,3-3 1 16,0-9 0-16,3-5 3 15,0-13-7-15,-1 16-6 16,1-16-10-16,0 0-21 16,8 18-49-16,-8-18-3 15,0 0 0-15,0 0 23 16</inkml:trace>
  <inkml:trace contextRef="#ctx0" brushRef="#br0" timeOffset="307779.6274">22845 10071 58 0,'17'0'90'0,"-17"0"-4"15,0 0-1-15,0 0-71 0,0 0-7 16,0 0-2-16,-4 13 1 16,4-13 0-16,0 0 0 15,0 0 1-15,0 0 1 16,0 0 0-16,0 0 0 15,0 0-1-15,0 0-1 16,0 0-1-16,0 0-2 16,0 0-1-16,0 0-1 15,11-14 0-15,-11 14-2 16,13-3 2-16,-13 3-2 16,18-3 0-16,-18 3 1 15,28-7-1-15,-9 2 1 16,4 1 1-16,3 0-2 15,0 1 0-15,3-3 1 0,1 2 0 16,1 1-1 0,-5 0 1-16,-2 2 0 15,-2 1-2-15,-6-2-7 0,0 5-15 16,-16-3-36-16,17 4-31 16,-17-4-4-16,1 15-4 15</inkml:trace>
  <inkml:trace contextRef="#ctx0" brushRef="#br0" timeOffset="311446.7303">20334 13364 82 0,'0'0'90'16,"17"-5"-1"-16,-17 5-9 0,13-15-75 16,0 4-9-16,3 3 1 15,3 1 3-15,0-1 0 16,0 1-1-1,2 4 1-15,1 2 1 0,-2 2-1 16,0 4 2-16,-1 3 0 16,1 2 0-16,-1 6 1 15,3 3-1-15,-4 3 1 16,1 6 1-16,-2 3 1 16,1 8-4-16,-2 0 0 15,-2 1 0-15,-2 2 1 16,1-2 1-16,-2 4 0 15,1-3-1-15,-2 1-1 0,0-6 4 16,1 2-2-16,1 2 2 16,2 1-4-1,2 3 1-15,2-2-3 0,0 2 1 16,4-3-1-16,2 0 0 16,1-2 1-16,4-6-5 15,1-7 4-15,2-9-1 16,-2-4-1-16,3-6-1 15,-1-7 0-15,1-5-1 16,-2-5 0-16,-3-5 3 16,-3-4-5-16,-3 5-2 15,-2-6 0-15,-6 1 1 0,-4 3-1 16,-4 2 4-16,-6 14-2 16,0-21 2-1,0 21 2-15,-16-8 3 16,16 8 2-16,-24 1 1 0,6 1 2 15,1 2-2-15,-2 3 3 16,1-1-3-16,0 4 4 16,0 0-2-16,2 3 2 15,0 0 1-15,4 0-2 16,1 4 0-16,1 1-2 16,0 6-4-16,1 4-5 15,2 1 4-15,-1 2-4 16,1 4 3-16,1 4-3 15,2 0 3-15,1 0-1 16,2-2 6-16,1 1 2 16,3-1 0-16,1-2-1 15,3 1-2-15,2 0 2 0,-2-1-1 16,3 1-1-16,2 0-1 16,-1 1 2-16,1-1-2 15,2 11-4-15,-2-6 0 16,1 7-3-16,0 1 3 15,-2 2-2-15,-1-2 3 16,1-3-5-16,-4-1 4 16,0-4 3-16,-3-3 1 0,-1-5 2 15,-1-3-1 1,-2-4-1-16,-2-2 2 16,-1-1 0-16,-3-3-2 15,-1-3 2-15,0 0 0 0,-4 1 2 16,-2-8 0-16,-3 3 0 15,-5-2-1-15,-2-6 2 16,-4-4 1-16,-2 3-1 16,-1-4 1-16,0-1-3 15,-1 0 0-15,2-4 0 16,3 2-3-16,5 0-3 16,3-1-4-16,4 0-5 15,14 4-8-15,-22-9-10 16,22 9-27-16,-16-6-40 15,16 6-1-15,-18-4-1 16</inkml:trace>
  <inkml:trace contextRef="#ctx0" brushRef="#br0" timeOffset="319050.4103">23944 9321 3 0,'0'0'78'0,"0"0"4"16,-17-13-40-16,17 13-14 15,0 0-9-15,-15-4-2 16,15 4-2-16,0 0-2 16,0 0-2-16,-14-2-2 15,14 2-1-15,0 0-2 16,0 0-1-16,-7 13-2 16,7-13-2-16,0 19 0 15,1-2-2-15,2 6 2 16,0 5-3-16,3 8-1 0,1 6 4 15,-1 4 3-15,1 3-3 16,2 1 2-16,1 4-1 16,0-2 0-16,3-2 1 15,-2-4 3-15,1-1-6 16,1-3 1-16,1 0 1 16,-2-5 0-16,1-4-1 15,-2-1 0-15,-2-3 0 16,0-3 0-16,-2-6 1 15,-1-3-1-15,-2-2 0 16,-1-2 0-16,-3-13 0 16,6 16 2-16,-6-16-2 15,0 0 1-15,1 13-2 0,-1-13-3 16,0 0-8-16,0 0-11 16,0 0-20-16,0 0-34 15,0 0-13-15,-6-29-4 16,3 4 51-16</inkml:trace>
  <inkml:trace contextRef="#ctx0" brushRef="#br0" timeOffset="319770.6532">23835 9468 45 0,'0'0'95'15,"-15"-12"-1"-15,15 12-7 16,0 0-79-16,0 0-5 16,0 0-3-16,0 0-2 15,0 0 2-15,13 8-4 16,-13-8 1-16,29 16 2 16,-10-5 2-16,4 9 1 15,1 0 4-15,5 6-3 16,3 0 1-16,0 8-1 15,4-1 2-15,0 4-1 16,3 2 0-16,1-4-4 16,3 2-1-16,-1 1 0 0,0-1 0 15,0 0 1-15,-2-3-1 16,1-1-1 0,-4 1 3-16,-2-6-1 15,-3-2 1-15,1-4-1 0,-1-3 2 16,-4-5-1-16,-3-1 0 15,-3-6-1-15,-2-4-1 16,-4 0 2-16,-2-4-2 16,-14 1 1-16,17-10-2 15,-11-3 3-15,-3-6-2 16,-1-3 4-16,-1-2 0 16,-2-7-1-16,-2-3 1 15,0-2 1-15,-4-3 0 0,1-3-1 16,0-1 0-1,-1-4-1-15,0-5-4 0,1 1 2 16,1-3-2 0,0-1 1-16,2 1-2 0,0 0 4 15,0 1-4-15,2 4 4 16,-1 5-1-16,-1 5 2 16,0 2 0-16,-1 8 2 15,0 5-2-15,-2 2 1 16,2 5 0-16,-2 1 0 15,6 16-1-15,-12-20-1 16,12 20 0-16,0 0-5 16,-7-15-5-16,7 15-10 15,0 0-19-15,0 0-25 16,4 23-29-16,7-1-2 16,-1-1 22-16</inkml:trace>
  <inkml:trace contextRef="#ctx0" brushRef="#br0" timeOffset="321201.9231">24996 10003 56 0,'16'10'96'0,"-16"-10"-4"16,0 0-5-16,0 0-77 15,0 0-9-15,0 0-3 16,0 0-1-16,0 0-3 16,0 0 0-16,13 3 2 15,-13-3 4-15,0 0 0 16,0 0 2-16,0 0 1 15,13-7-2-15,-13 7 1 0,14-7 0 16,-14 7-1 0,18-19-3-16,-4 8 0 15,0-2-1-15,1-3 0 16,-2-3 0-16,0 0 1 0,-2 0 0 16,-1-1 2-1,-1 7 2-15,-6-4 2 0,-3 17 1 16,1-25 1-16,-1 25 0 15,-4-15 0-15,4 15-1 16,-9-13 1-16,9 13-1 16,-12-6-1-16,12 6 0 15,-16 1 1-15,16-1 0 16,-18 5 1-16,18-5-2 16,-14 8 0-16,14-8 0 15,0 0-2-15,-15 18 0 16,15-18-2-16,-4 14 0 0,4-14 0 15,-3 20 0-15,3-20 0 16,2 25 0-16,1-12 0 16,1 0 0-16,3 5 1 15,2-2-2-15,1 0 0 16,1 0-1-16,2 3 0 16,0-5 1-16,2 2-1 15,1-4 2-15,-3-4 0 16,1-2-1-16,1-2 1 15,0 1 0-15,0-4 0 16,-1-1-1-16,1-3 1 16,1-3-1-16,-3-4 0 15,1 0 0-15,-1-6 1 0,-3-2-2 16,0-1 3-16,-3 0-2 16,-2 2 1-16,-1 0 0 15,-1 4 0-15,-2-2 2 16,-1 15-1-16,2-13 3 15,-2 13-1-15,0 0 2 16,0 0-2-16,0 0 2 16,0 0-1-16,0 0-1 15,0 0-1-15,0 0-1 16,0 0-2-16,0 0-1 16,0 0 1-16,0 0-3 15,-6 22 0-15,6-22 2 0,7 26 0 16,-1-10 0-16,4 1 2 15,-1 2 0-15,2 1-1 16,-1-3 1-16,5-1 0 16,-2-2-2-16,3-2 0 15,-3-3 1-15,1-4-1 16,-1 0 0-16,2-2 0 16,-1-5 1-16,0-1-1 15,-1-4 0-15,0-2 1 16,0-5-2-16,0-2 1 15,-1-1-2-15,-2-5 2 16,0 3-2-16,-3-1 3 16,-1 0-1-16,0 1 2 0,0 3 2 15,-5 3-1-15,-1 13 2 16,3-18-1-16,-3 18 2 16,1-15-1-1,-1 15 2-15,0 0-2 0,0 0 0 16,0 0 1-16,0 0-1 15,0 0 0-15,0 0-2 16,0 0 0-16,0 0-2 16,0 0 1-16,-3 18-1 15,3-18 0-15,3 17 1 16,-1-4 0-16,-2-13-1 16,7 27 1-16,-3-11 2 0,2 1-2 15,1 1 2 1,2-1-2-16,0-1 1 15,1 0-1-15,1-3 1 16,2 0-1-16,2-3-1 0,-1-3 2 16,2-3-3-16,1 1 1 15,2-5-1-15,1-2-1 16,2-2-1-16,0-5-1 16,-1 1-4-16,-2-4-7 15,-2-4-3-15,2 0-12 16,-7-7-20-16,2 0-36 15,-8-4-2-15,-2-2 5 16</inkml:trace>
  <inkml:trace contextRef="#ctx0" brushRef="#br0" timeOffset="321728.7803">24966 9676 64 0,'0'0'91'0,"0"0"-1"16,0 0-5-16,0 0-75 15,0-20-10-15,0 20 0 16,7-28-3-16,-1 11 1 16,-1-2-1-16,1 0 4 15,0-1-1-15,0 3 0 16,-2 1 1-16,0 2 1 15,-4 14-1-15,9-18 2 16,-9 18 0-16,0 0-1 16,7-13 0-16,-7 13 1 15,0 0-1-15,0 0 0 16,0 0 0-16,0 0-2 0,0 0 1 16,0 0-2-16,0 0 0 15,16 13-3-15,-16-13-1 16,0 0-4-16,19 16-5 15,-6-3-9-15,-13-13-18 16,30 20-25-16,-12-8-18 16,3 2-1-16,-1-5 62 15</inkml:trace>
  <inkml:trace contextRef="#ctx0" brushRef="#br0" timeOffset="322001.3056">25790 9028 94 0,'0'0'99'0,"0"0"-3"16,0 0-19-16,0 0-68 15,0 0-5-15,4 26-6 16,-11-4-5-16,-2 12-14 16,-5 8-31-16,-4 23-39 15,-9 9 1-15,-8 5-6 0</inkml:trace>
  <inkml:trace contextRef="#ctx0" brushRef="#br0" timeOffset="328889.6532">26928 9725 1 0,'0'0'69'0,"0"0"9"16,13 4-2-16,-13-4-58 16,0 0-13-16,0 0-2 15,0 0 1-15,0 0-1 16,-4-13 1-16,4 13 2 0,-13-3-1 15,13 3 0-15,-21 0 0 16,21 0 0 0,-26 6 1-16,13-2 2 15,1 1-1-15,-1 2 1 0,0-1 0 16,0 2 1-16,13-8 1 16,-24 22-2-16,16-8-2 15,1 2-2-15,-1 2-2 16,3 0-1-16,2 4-2 15,-2 0 0-15,4-1 1 16,1 1-1-16,1 0 1 16,1-2 0-16,2-1-2 15,0-1 1-15,4 0 0 16,0-4-1-16,4 0-1 0,-12-14 1 16,27 19-2-16,-11-16 1 15,2-4 0-15,2-7 0 16,0-9-1-16,-1-6-1 15,1-6 0-15,-3-7-1 16,0-7 3-16,-2-5-3 16,-4-7 3-16,-2-4-3 15,-5-1 4-15,-2-1 0 16,-5-1 3-16,2 9 2 16,-5-1 1-16,0 10 0 15,-1 5 1-15,0 10 5 0,-1 6-2 16,4 5-1-1,4 18 0-15,-11-18-1 0,11 18 1 16,0 0-3 0,-15 0-2-16,15 0-2 0,0 0 0 15,-9 18-2-15,9-5 0 16,0 3-3-16,3 4-1 16,3 5 2-16,-2 5 2 15,4 5 1-15,0 7 2 16,2-1 3-16,2 6-1 15,2-1 4-15,1 0-2 16,1-1 2-16,2-2-3 0,1-4 1 16,3-4-2-16,-1-5-2 15,3-3 0 1,-3-4 0-16,2-4-1 16,2-3 0-16,-4-4 0 0,1-2 0 15,0-9-1-15,-2-2 1 16,-1-5-1-16,-2-3 1 15,-1-2-1-15,-5-5 1 16,1-3 0-16,-1-1 0 16,-3 0 0-16,-3 1 0 15,1-1 1-15,-3 1-1 16,0 3 3-16,0 2-1 16,-3 14 0-16,3-22-1 15,-3 22 2-15,1-13-1 16,-1 13 0-16,0 0-2 15,0 0-1-15,0 0 1 16,0 0-2-16,0 0 1 0,0 0-1 16,5 16 1-16,-5-16-2 15,4 20 3-15,0-5-1 16,1-1 1-16,0 0 0 16,3 4 1-16,-1-4 0 15,0 1 0-15,3 2 1 16,-1-3-2-16,2 2 1 15,2 0-1-15,0-2 1 0,2-2-2 16,-4 1 1 0,4-3 1-16,-15-10-2 15,23 12 0-15,-23-12 1 16,17-2-2-16,-17 2 1 0,19-16-1 16,-9 3-2-16,0-3 0 15,3-4 0-15,-1-4 0 16,1-1 2-16,-2-2 1 15,-1 1 1-15,2 0 0 16,-4 1 3-16,1 4 0 16,-3 2 1-16,0 2-1 15,-2 2 1-15,-4 15-2 16,9-21-2-16,-9 21 1 16,4-13-1-16,-4 13 2 15,0 0-2-15,0 0 3 16,0 0-4-16,0 0 1 15,0 0-1-15,1 13 2 0,-1-13-2 16,2 20-1-16,-2-20 2 16,6 26-3-16,-2-12 3 15,0 5 0 1,1 1 1-16,0 0-1 0,1 1-1 16,1 0 1-16,2 1-1 15,-2-1 1-15,2-2-1 16,1-4 0-16,3-1-1 15,-13-14 1-15,23 17 0 16,-10-9-1-16,0-7 1 16,1-2-2-16,1-4 2 15,1-1-1-15,0-2-1 0,-1-5-2 16,1-2 2-16,-1-2-1 16,-1-2 1-16,-1-1 0 15,-1 0 0 1,-1-2 2-16,-4 1 1 0,1 2 1 15,-3 2 3-15,1 2 1 16,-6 15 0-16,7-20 1 16,-7 20 0-16,0 0 0 15,0 0-1-15,0 0-2 16,0 0-1-16,0 0-3 16,0 0 1-16,5 19-2 15,-5-19 0-15,4 23 0 16,-1-9 0-16,1 1 1 0,2 3-1 15,0-2 2-15,1 2-1 16,2 2 2-16,-1-4-2 16,1-2-1-1,1-1-1-15,-10-13-3 0,22 19 0 16,-22-19-1-16,23 8-1 16,-23-8-2-16,19-4 2 15,-19 4 0-15,14-16 4 16,-14 16 1-16,3-26-1 15,-6 6 2-15,-4-3 3 16,-2-3 0-16,-4-4 2 16,-1 1 0-16,-2 1 2 0,1 4 4 15,1 1 1-15,1 4 1 16,0 3-1-16,13 16 1 16,-19-16-3-16,19 16 0 15,0 0-3-15,0 0-6 16,0 0-2-16,0 0-2 15,0 0 0-15,0 0-3 16,23 10 0-16,-4-8 0 16,9 1 3-16,3 0 0 15,7-2 3-15,2 2 1 16,2-2-1-16,3-1 2 16,-3-1 1-16,-2 0-1 15,-7-4 0-15,-1 1 1 0,-8-2 0 16,-3 2 2-1,-5-2 1-15,-3 0 0 16,-13 6 2-16,0 0-1 16,10-13 1-16,-10 13-2 0,0 0 2 15,-22-3-1-15,22 3-1 16,-26 5-1-16,9 1 1 16,1-1 0-16,-2 2-1 15,1 5 2-15,0 1-1 16,2 1 0-16,1 1-1 15,1 4 1-15,3 1-2 16,3 3 0-16,2-1-3 0,4-1 0 16,2 2 1-1,2 0-1-15,4 2 1 16,4-5-1-16,0 0 0 16,4-1 1-16,0-2 0 0,4-2 0 15,1-4 0-15,2-2 1 16,1-5-4-16,0-1 2 15,2-3-1-15,-2-1-1 16,1-4-3-16,-3 1-1 16,-1-3-7-16,-4-3-8 15,1 4-9-15,-7-10-24 16,6 0-33-16,-10-7-2 16,1-1 2-16</inkml:trace>
  <inkml:trace contextRef="#ctx0" brushRef="#br0" timeOffset="329272.0914">27828 9328 78 0,'-20'-7'100'16,"20"7"-3"-16,-20-17-10 15,20-1-72-15,3 4-16 16,1-4-2-16,0 4-1 0,4 1 2 16,0 0 0-16,-8 13-1 15,26-13 0-15,-10 13-4 16,4 9-3-16,-2 4-3 15,3 5-3-15,-2 3-5 16,1 8-3-16,-7-5-3 16,0 5 3-16,-8-5 1 15,-4 1-3-15,-8-5-12 16,0 3-32-16,-15-7 11 16,-7-6 59-16</inkml:trace>
  <inkml:trace contextRef="#ctx0" brushRef="#br0" timeOffset="329489.0618">27372 9210 101 0,'0'0'100'16,"0"0"-3"-16,0 0-6 15,-4-13-86-15,4 13-13 16,20 0-5-16,-7 7-8 15,-13-7-3-15,29 35-17 16,-19-7-18-16,10 22-30 16,-10 9 5-16,5 8 30 15</inkml:trace>
  <inkml:trace contextRef="#ctx0" brushRef="#br0" timeOffset="329653.995">27651 10364 36 0,'0'42'87'0,"1"-5"-1"16,-5-14-4-16,0-1-69 15,2-3-29-15,2-19-25 16,-6 20-33-16,6-20-4 16,-15 3-4-16</inkml:trace>
  <inkml:trace contextRef="#ctx0" brushRef="#br0" timeOffset="329955.1194">26576 9677 113 0,'-20'0'108'16,"20"0"-6"-16,-16-1-6 0,16 1-83 15,20-23-12-15,7 5-6 16,10 1-6-16,7-3-3 16,10 0-1-16,9-3-10 15,18 7-13-15,3-6-23 16,18 9-30-16,-2-3 0 15,11 3 10-15</inkml:trace>
  <inkml:trace contextRef="#ctx0" brushRef="#br0" timeOffset="331172.4491">29498 9292 49 0,'0'0'90'15,"0"0"-6"-15,8-13-2 16,-8 13-68-16,0 0-8 15,-17-6-2-15,17 6 1 16,-22 3 0-16,22-3 1 16,-26 10 2-16,13 0 2 15,-4 2-1-15,1 4-3 16,-1 1 1-16,3 5-3 16,-2 4-2-16,0 1-2 15,3 5 5-15,1 4-3 16,4 0 2-16,2 1-1 15,3 2 0-15,0 0 2 16,6 0-2-16,3-1 0 0,1-4-5 16,3-2-2-16,4-3-2 15,2-4 2-15,6-4-1 16,2-5-1-16,4-1 0 16,1-8 1-16,3-6 2 15,-1-5 0-15,2-5 2 16,2-7-1-16,-2-5 0 15,-1-2 0-15,-2-6 2 16,-4 0-1-16,-1-1 0 16,-5-1-1-16,-1 4 4 15,-3 4-1-15,-5 1 3 16,-2 5-2-16,-3 4 2 0,-6 13 3 16,7-13 1-16,-7 13 1 15,0 0-5-15,0 0 1 16,0 0-3-16,-5 16 1 15,5-16-2-15,-2 21-4 16,2-21 1-16,-3 26-2 16,3-10 3-16,1 3-1 15,3 0 0-15,2 4 2 16,3-2-4-16,1 1 0 16,6 0 2-16,1-2 0 15,3 0-2-15,1-4 1 16,0-2 0-16,-1-3-4 15,1-1-1-15,-4-9-4 0,-3-1-5 16,-14 0-2-16,21-16 0 16,-16-1-1-16,-3-3 6 15,-5-6 4-15,-4-6 9 16,-3 0 9-16,-8-2 8 16,0 2-1-16,-8 0 0 15,2 8 6-15,-2-4-7 16,3 5-1-16,0 3-6 15,3 3-4-15,3 4-5 16,4 0 3-16,13 13-2 16,-15-23-6-16,15 23 2 0,0 0-1 15,9-15 1-15,-9 15 0 16,23-14 0-16,-7 6 1 16,9-3 2-16,-1-2 3 15,2-4 1-15,1-2-1 16,-1-3 2-16,-1-1 1 15,-5-3 2-15,-4-1 2 16,-7-2-1-16,-5 0 0 16,-5 0 3-16,-4 3-2 15,-5 3 1-15,-4 3-3 16,-4 4-3-16,-2 3-8 16,0 10-18-16,-10 0-64 15,1 18-3-15,-9 3-5 16,4 8-1-16</inkml:trace>
  <inkml:trace contextRef="#ctx0" brushRef="#br0" timeOffset="332822.6301">30529 9895 82 0,'6'17'93'0,"-6"-17"-6"15,9 15-8-15,-9-15-75 16,0 0-12-16,16 7 1 16,-16-7 1-16,0 0 2 15,0 0 3-15,13 1 4 16,-13-1 6-16,0 0-1 15,4-12 1-15,-4-1-2 0,3-2-1 16,-3-5-1-16,1-5 0 16,-1-5 0-1,-1-3-1-15,1-5 1 16,1-6-3-16,-1-3-2 16,3 3 0-16,0 0 1 0,1 4 0 15,2 4-2-15,0 0 1 16,4 6 5-16,-3 7-4 15,2 4 7-15,-3 3-5 16,-6 16 4-16,18-22-3 16,-18 22 1-16,16-8-2 15,-16 8-4-15,0 0 3 16,19 4-4-16,-19-4 1 16,17 16-2-16,-7-3-1 15,2 3 1-15,1 1-1 16,4 6 0-16,1 3 5 15,-2 3 1-15,2 3 1 16,-2-4 0-16,-3 4 1 0,0 1-1 16,-3-1 2-16,-3-2-1 15,-1-1-2-15,-1-3-1 16,-4 0-1-16,0-1 1 16,-3-2 0-16,-1-3 2 15,-3-1-1-15,-1-2 1 16,-2-2 0-16,-1-2 0 15,10-13 1-15,-22 17-1 16,22-17 0-16,-19 7-2 16,19-7-1-16,-12-4-2 15,12 4-1-15,-8-13 0 0,8 13-1 16,-4-20-1-16,4 7 1 16,3-3-1-16,1 1 2 15,2 1 1-15,1-3 2 16,2-1 1-16,2-1-1 15,2 2 2-15,-1 0-2 16,1 2 2-16,0 2-2 16,-13 13 2-16,23-21-2 15,-23 21 1-15,22-12-1 16,-9 9-2-16,-13 3 2 16,23 0-2-16,-23 0 1 15,23 8-2-15,-23-8-1 16,26 13 2-16,-26-13-1 15,23 20 2-15,-9-6-1 0,2 3 0 16,-3 1 1-16,3-1 0 16,0 3 1-16,-2-1-1 15,2-2 1-15,-3-1-2 16,-1-1 2-16,-1-2-1 16,4-2 1-16,-15-11 0 15,20 16-1-15,-20-16-3 16,23 7 1-16,-23-7-4 15,23 3 0-15,-23-3-3 16,16-7-1-16,-16 7 1 16,0 0-1-16,14-19 2 0,-17 6 1 15,2-1 4-15,-5-5 1 16,-4 0 2-16,-7-2 5 16,-1-2 1-16,1 1 4 15,-4-3 0 1,0 8 3-16,-3-2-2 0,2 6 1 15,3 0-1-15,6 5-1 16,0-1-4-16,13 9-3 16,-17-17-1-16,17 17-3 15,-1-16-2-15,1 16 2 16,8-15 1-16,-8 15-1 16,16-21-2-16,-4 5 3 15,1 0-2-15,0 0 1 16,0-3 2-16,-2 1-2 0,-1-1 0 15,0 2 4-15,-5 1 3 16,-5 16-2 0,-3-22 4-16,3 22 0 15,-16-17 2-15,16 17-2 0,-25-12 0 16,7 6-4-16,-1 2-1 16,2 0-4-16,-2 4-4 15,0-5-9-15,5 7-22 16,-8-6-54-16,9 4-3 15,-3-3-2-15,16 3 5 16</inkml:trace>
  <inkml:trace contextRef="#ctx0" brushRef="#br0" timeOffset="333105.399">31024 8771 153 0,'-1'-19'95'0,"1"19"-2"16,4-16-21-16,-5 3-68 15,1 13-9-15,11-23-2 16,-11 23 1-16,22-20-2 16,-8 13 3-16,1 0-4 15,1 11 1-15,1 6 0 0,0 12 2 16,1 5-4-16,-3 12-2 15,-7 6-11 1,0 16-26-16,-8 2-34 16,-1 1 3-16,-8-5-8 0</inkml:trace>
  <inkml:trace contextRef="#ctx0" brushRef="#br0" timeOffset="335323.4808">25006 11156 1 0,'-3'-33'74'0,"-3"-3"8"16,4 6-31-16,-4-6-15 16,3 7-7-16,-1-3-5 15,1 5-10-15,0-1-6 16,0 4-7-16,3 3-4 16,-3 4-2-16,3 4 0 15,0 13 3-15,1-14-2 16,-1 14 6-16,0 0 1 15,0 0 3-15,0 0 2 16,-1 16-1-16,1-16 2 16,-1 30-3-16,2-7 2 15,0 9-4-15,1 5 2 0,2 8-2 16,2 5 0-16,0 5-1 16,2 0-3-16,1 3 2 15,1-5-3-15,0-1 3 16,0-3-4-16,1-1 2 15,-1-4 0-15,-2-2 1 16,4 0-1-16,-1-4 0 16,1-2-1-16,-1-5 0 15,1-5 1-15,1-1 1 16,-1-9-1-16,-12-16 0 16,21 14-1-16,-21-14 1 15,20-5 0-15,-10-8 1 16,2-5-2-16,-2-5 0 0,2-4 0 15,1-2 3-15,0-6-4 16,0-2 2-16,2-1 0 16,0 2 1-1,1 2-2-15,1 2 2 0,3 4-1 16,2 5-1-16,0 6 2 16,-2 5-1-16,1 5 0 15,1 7 1-15,0 5 0 16,-4 3-1-16,0 4 0 15,1 1 1-15,-4 3-2 16,0 1 2-16,-1 2-2 16,1-2 2-16,-2 2-1 0,0-1 1 15,0 3-1-15,-2-1 0 16,2 2 0-16,2-2 0 16,0-3 3-1,0 0-4-15,2-2 2 0,1-1-2 16,-3-7 2-16,3-1-1 15,-2-6 1-15,1-3-1 16,-3-4-2-16,1-6-1 16,-2-1-1-16,0-4 1 15,0-2-1-15,-2-1 1 16,-1-3 0-16,2 0 1 16,-3 2 0-16,1 2 4 15,-3 3 0-15,0 1 0 0,-1 1 3 16,-6 15-2-1,7-13 2-15,-7 13-2 16,0 0 0-16,0 0-2 16,0 0 2-16,0 0-2 0,3 21 0 15,-4-8 0-15,1 0-2 16,1 0 0-16,3 2 1 16,1 1 0-16,0 0 0 15,0 3 1-15,2 0 0 16,0-2 0-16,0 0 0 15,1-1 0-15,-1-1 1 16,0-2-1-16,-7-13 0 0,16 18-1 16,-16-18-3-16,16 5 2 15,-16-5 1 1,13-10-3-16,-13 10-2 16,11-21 2-16,-6 6-2 0,-5-1 2 15,1-2 0-15,-1 1 1 16,-1-3 1-16,-1 5 4 15,1 1 1-15,1 14-1 16,-5-20 2-16,5 20-1 16,0 0 1-16,0 0-2 15,0 0-3-15,0 0-3 16,0 0 0-16,0 0 2 0,5 14-1 16,-5-14-2-16,5 23 0 15,0-10 1 1,2 5 2-16,0-1 1 15,3 3 0-15,0-4-2 16,1 6 1-16,0-5 2 0,2-1-2 16,0-3 2-16,3-3-3 15,4-4-1-15,0-3-2 16,5-8-1-16,1-3 0 16,1-5-1-16,4-3 2 15,-4-3-1-15,-1-1 3 16,-3-2 1-16,-3-2 3 15,-4 2 1-15,-3-1 1 16,-6 3 3-16,-1 1 0 16,-3 3 1-16,-2 3 0 15,-1 13 1-15,-4-13 0 16,4 13 0-16,0 0-1 0,0 0-2 16,-19 10 0-16,19-10-4 15,-11 19 1-15,4-6-2 16,4 1-1-16,-2 1 1 15,2 4-1-15,2-1 0 16,2 4-2-16,4-3 3 16,3-1-2-16,3-2 1 15,1 0-3-15,6-3 0 16,1-3-3-16,1-4-2 16,3-3-2-16,0-7-6 15,3-1-7-15,-4-9-14 16,6-1-19-16,-10-9-28 15,3-1 3-15,-5-8 33 0</inkml:trace>
  <inkml:trace contextRef="#ctx0" brushRef="#br0" timeOffset="335558.6073">25940 11065 46 0,'-22'12'97'0,"6"-6"-5"15,16-6-5-15,0 0-50 0,0 0-45 16,0 0-8-16,0 0-3 16,0 0-6-16,13 27-7 15,-1 6-29 1,-4 8-20-16,4 12 0 0,-1 5 46 15</inkml:trace>
  <inkml:trace contextRef="#ctx0" brushRef="#br0" timeOffset="335709.1853">26036 12068 82 0,'-7'29'96'0,"3"-6"-10"16,4-23-13-16,-18 9-93 0,18-9-47 15,0 0-19-15,-17-16-6 16,6-3 21-16</inkml:trace>
  <inkml:trace contextRef="#ctx0" brushRef="#br0" timeOffset="335985.816">25022 11419 67 0,'-23'1'99'0,"8"4"-5"16,15-5-1-16,-14-12-63 15,14 12-22-15,10-25-3 16,6 10-3-16,11-4-8 15,11-3-6-15,10-5-8 16,18 7-25-16,10-9-46 16,21 1 3-16,4-5-5 15,12 0 51-15</inkml:trace>
  <inkml:trace contextRef="#ctx0" brushRef="#br0" timeOffset="338025.107">27564 11163 95 0,'0'0'98'0,"-23"-13"-5"0,23 13-10 15,-21-13-73-15,6 9-4 16,1 0-4-16,1 4 0 15,-5 4-1-15,1 3 1 16,0 3 1-16,-2 2-1 16,0 2 0-16,-2 7 1 15,0 0 0-15,-2 2-1 16,0-1 0-16,4 1-1 0,1-1-1 16,2-2 1-1,1-3-2-15,5-2-2 16,10-15-1-16,-7 15 0 15,7-15-1-15,0 0-1 16,13 3 1-16,-13-3 0 0,23-11 2 16,-7 2 2-16,0 3 1 15,3-1 1-15,-2 3 1 16,3 0-1-16,-1 1 1 16,1 4-1-16,0 5 0 15,1 1-1-15,2 3-2 16,1 5 2-16,2 3-3 15,0 7 3-15,2 1-4 16,-3 6 3-16,1 5-1 16,-2 5-1-16,-1 4 1 15,-5 3-1-15,-5 7 0 16,0-1-2-16,-4 4 3 0,-5 2-3 16,-2 0 4-16,-5-2-2 15,-4 1 2-15,-5-3-1 16,-2-7 3-16,-5-4 1 15,-1-5 1-15,-2-8 1 16,-2-9-1-16,2-8 1 16,0-10-3-16,4-9-1 15,0-7 0-15,4-13 1 16,1-9-3-16,4-10 1 16,3-11-1-16,2-9 0 15,4-12 3-15,2-6 1 16,5-4 0-16,3 2-1 15,6-1 1-15,2 3-4 0,4 6 0 16,0 8 1-16,1 11-3 16,0 6 1-16,-1 7 1 15,-2 9 0-15,-3 7 0 16,-1 7 2-16,-3 6 2 16,-13 13 1-16,20-10 2 15,-20 10 1-15,13 7-1 16,-13-7-1-16,10 17 1 15,-4-4-2-15,1 5 0 16,2 2-2-16,0 2-1 16,1 2-1-16,4 2 1 15,-1 0-1-15,4 0 2 0,1-3-2 16,2-3 0-16,1-2 0 16,5-4 0-16,2-4 0 15,-1-5 0-15,4-3 0 16,-1 0 0-16,3-9 1 15,-1-5-2-15,0-4 2 16,-2-3-2-16,-3-4 2 16,-1-3 1-16,-4-2-1 15,-6-3 2-15,-3 4 0 16,-5 1 2-16,-2 3-2 16,-4 3 3-16,-4 1-2 15,-1 4-1-15,3 15 0 16,-11-14 0-16,11 14 0 0,-16-3-1 15,16 3 1-15,-20 9 0 16,20-9 0 0,-25 24 0-16,12-8 0 15,2 0 0-15,-1 4-1 0,2 2-1 16,1 1 1-16,2 3-2 16,3-4-1-16,2 1-1 15,4-5-1-15,5 1-1 16,0-2 0-16,5-4-1 15,1-2 2-15,3-6-2 16,-2 1 2-16,3-9 1 16,1 0 0-16,0-4 1 0,0-6-1 15,-2-4-1-15,-2-8-3 16,0-2 2-16,-1-6-2 16,0-2 2-1,-4-2-2-15,-2 2 8 0,1 6 0 16,-4 5 6-16,2 6 2 15,-6 18 1-15,7-14-1 16,-7 14-1-16,4 14 2 16,0-1-9-16,-1 3 2 15,3 3-5-15,1 1 0 16,1 0 1-16,2 3 0 16,0-1 0-16,3 0 0 15,0-1 2-15,0 1-2 0,3-2 1 16,-2-1 0-1,3-3-1-15,1-5-1 0,-1-1 1 16,0-4 0 0,1-4-1-16,2-7 2 0,0-6-3 15,0-7 1-15,-1-3-1 16,1-5 2-16,-1-7-2 16,-2 2 2-16,-2 2 0 15,-2 1 1-15,-3 3 1 16,-2 6 1-16,0 5 0 15,-8 14-1-15,8-15 2 16,-8 15-3-16,0 0 1 16,13-2-4-16,-13 2 1 15,13 13-1-15,-13-13 1 16,20 23-1-16,-8-8 0 16,2 4 2-16,4 0 0 0,0 1 2 15,3 0-1-15,0-2 1 16,4-2-1-16,2-3 2 15,4-5 0-15,2-5-1 16,1-4 1-16,1-7-2 16,0-5 2-16,-2-5-2 15,-4-5 2-15,0-6-3 16,-12-6 2-16,-3-1-1 16,-6-4 2-16,-7 1 0 15,-8 0 1-15,-5 6 1 16,-7 2 1-16,-7 7-1 15,-5 5-2-15,-5 10 1 16,-6 6-2-16,-3 6-1 0,-1 7-3 16,-5 2-6-16,1 7-9 15,-6-2-10-15,7 10-38 16,-6-8-22-16,1 3 0 16,1-5 6-16</inkml:trace>
  <inkml:trace contextRef="#ctx0" brushRef="#br0" timeOffset="338257.0403">27657 10856 127 0,'-2'16'104'16,"-1"-3"-22"-16,3-13-29 15,5 23-131-15,-5-9-21 16,4 12-3-16,-7 3 16 16</inkml:trace>
  <inkml:trace contextRef="#ctx0" brushRef="#br0" timeOffset="339275.7181">29522 11488 121 0,'3'17'98'0,"-3"-17"-4"16,0 0-10-16,0 0-76 16,0 0-3-16,0 0-3 15,16 0 0-15,-16 0-1 16,13 5-3-16,-13-5 2 15,25 11 0-15,-11 1 0 16,0 2-1-16,1 6 0 0,-2 6-1 16,-2 8-5-16,-8 4-12 15,-3 25-45 1,-19 4-26-16,-12 10-4 16,-18-1-2-16</inkml:trace>
  <inkml:trace contextRef="#ctx0" brushRef="#br0" timeOffset="344512.4092">25289 12634 15 0,'0'0'85'15,"0"0"-4"-15,0 0 0 0,0 0-65 16,0 0-9-16,0 0 0 15,0 0-1-15,0 0 0 16,0 0-1-16,0 0 1 16,0 0 0-16,0 0-1 15,0 0-1-15,0-13-5 16,0 13 0-16,0 0 0 16,0 0 1-16,0 0-1 0,0 0 0 15,0 0 1 1,0 0-1-16,0 0 3 15,0-13 0-15,0 13 1 16,0 0-1-16,0 0 1 0,0 0 2 16,0 0 0-16,0 0 0 15,0 0 0-15,0 0 1 16,0 0-1-16,0 0 0 16,0 0 0-16,0 0-1 15,0 0-1-15,0 0 0 16,0 0 0-16,0 0-2 15,0 0 1-15,0 0-3 16,0 0 1-16,0 0-1 16,-6 21 2-16,6-21-2 15,0 22 1-15,0-6 2 16,0 3 1-16,3 4 2 16,0 0-2-16,0 4 2 0,1 2-1 15,0 4-3-15,4 3 2 16,-1 2-3-16,3-1-2 15,-1 4-1-15,1-4 3 16,0-2-3-16,-2-1 2 16,3-2 1-16,0-3 0 15,-4-2 0-15,3-2 1 16,-1-5 0-16,0 2-2 16,1-2 1-16,0-4-1 15,0-2 2-15,-1 1 0 16,-9-15-1-16,17 19 0 15,-17-19 0-15,17 10 0 0,-17-10 0 16,13 5 2-16,-13-5-2 16,15 3 0-16,-15-3 0 15,17-4 0-15,-17 4-2 16,15-4 2-16,-15 4-1 16,15-5 1-16,-15 5 0 15,13-7-1-15,-13 7 1 16,13-3-1-16,-13 3 2 15,13-4 0-15,-13 4-1 16,0 0 0-16,18-12 0 16,-18 12 0-16,0 0 2 15,14-13-2-15,-14 13 0 16,0 0 1-16,14-16-1 0,-14 16 1 16,0 0-1-16,13-10 0 15,-13 10-1-15,0 0 2 16,12-17 0-16,-12 17-2 15,9-17 1-15,-9 17-2 16,8-25 1-16,-2 12 1 16,-2 0 0-16,2 0-2 15,-6 13 1-15,7-24 1 16,-7 24 0-16,8-16 0 16,-8 16 0-16,3-17 0 15,-3 17-1-15,4-19 2 16,-4 19-2-16,1-20 1 0,-1 20-1 15,2-23 2-15,-2 23-1 16,-2-18 0-16,2 18 1 16,0 0-1-1,-3-13 1-15,3 13 0 0,0 0 0 16,0 0-1-16,0 0 0 16,0 0 0-16,-13 16-2 15,13-16 1-15,-1 13-1 16,1-13 0-16,3 14-1 15,-3-14-1-15,9 18 1 16,-9-18 1-16,11 16 0 16,-11-16 0-16,16 10 0 15,-16-10 0-15,19 6 2 0,-19-6 0 16,23 0 0-16,-23 0-1 16,23-2 2-16,-23 2-1 15,20-1 2 1,-20 1-2-16,14 3 0 0,-14-3 0 15,0 0 0-15,15 8 2 16,-15-8-2-16,7 15 2 16,-4-1-2-16,-3-14 1 15,9 25-1-15,-5-10 1 16,0 1-1-16,4 0-1 16,-4 0 2-16,3-1-2 15,-7-15 2-15,16 23-3 0,-16-23 3 16,16 15-1-16,-16-15 0 15,17 11 0 1,-17-11 1-16,17-3-1 16,-17 3-2-16,16-18 1 0,-7 5 0 15,1-2-1-15,-1-4-1 16,-1-4 1-16,0 0-2 16,0-2 2-16,1 1 0 15,-2-1 1-15,-1 3 0 16,0 4 1-16,-2 2 2 15,-4 16 1-15,10-19 1 16,-10 19 1-16,0 0 1 16,0 0-3-16,0 0 0 15,0 0 2-15,0 0-2 16,0 0-2-16,2 20 0 16,-2-20-3-16,2 20 1 15,-2-20 1-15,6 21 0 0,-3-8 0 16,1 1-1-16,1 0 1 15,1 1 1-15,-1-1-1 16,1 1 0-16,1-1-1 16,1-1 1-16,-8-13 0 15,20 19 0-15,-20-19 0 16,14 11 0-16,-14-11 0 16,17 0-2-16,-17 0 1 15,16-8-2-15,-16 8-1 16,12-22-1-16,-5 6 0 15,2 2 0-15,-2-2 1 16,0-1 0-16,-1-2 0 0,1 0 2 16,-1 2 2-16,1 1 2 15,-7 16-2-15,10-25 2 16,-10 25 0-16,7-17 1 16,-7 17 0-16,0 0 0 15,0 0 0-15,0 0-2 16,0 0 2-16,0 0-2 15,0 0 0-15,0 0-2 16,11 19 1-16,-11-19-2 16,2 19 3-16,-2-19-2 15,8 21 1-15,-8-21 2 16,14 25-3-16,-14-25 4 16,17 24-2-16,-17-24 0 0,26 22-1 15,-11-15 1-15,1 5-3 16,1-7-1-16,2 1 1 15,1-4-3-15,0-4 3 16,0-1 0-16,1-1-3 16,-1-6-1-16,-3-3 1 15,0 0 1-15,-1-3 0 16,-1 0-2-16,-4-4 1 16,-1 0 1-16,-2 0 3 15,-3 2 1-15,0 5 3 16,-2-1 1-16,-3 14 3 15,2-19 2-15,-2 19-2 0,0 0 1 16,0 0-2-16,0 0-2 16,0 0 0-16,-13 20-3 15,13-20-1-15,-8 25-1 16,3-9 1-16,1 0-1 16,0-1 2-16,1 0-1 15,1 1 0-15,4-2 0 16,1 2-5-16,-3-16 0 15,16 22-3-15,-3-15 0 16,4 2-3-16,2-5-3 16,5-1-5-16,1-9-5 15,2-1-6-15,-1-8-17 16,4 0-32-16,-4-10-2 0,-3-2 26 16</inkml:trace>
  <inkml:trace contextRef="#ctx0" brushRef="#br0" timeOffset="344910.8222">26218 12593 41 0,'0'0'100'0,"0"0"-2"16,-16-3-3-16,16 3-52 15,0 0-36-15,0 0-7 16,0 0-5-16,0 0-5 16,0 0-4-16,0 0-3 0,10 19-6 15,-7 0-10-15,7 11-13 16,-4 2-21 0,4 14-14-16,-1 2 1 15,1 4 73-15</inkml:trace>
  <inkml:trace contextRef="#ctx0" brushRef="#br0" timeOffset="345093.6799">26220 13606 99 0,'-3'22'74'15,"3"-22"-32"-15,0 0-42 16,-22-6-92-16,22 6-6 16</inkml:trace>
  <inkml:trace contextRef="#ctx0" brushRef="#br0" timeOffset="345494.0032">25189 13030 83 0,'-8'15'99'0,"8"-15"-1"16,-12 14-3-16,12-14-76 15,0 0-14-15,0 0-3 16,0 0-3-16,15-10-4 15,-15 10-8-15,27-16-12 16,-8 5-19-16,17 2-43 0,1-2-2 16,12-4-5-16,2-4 52 15</inkml:trace>
  <inkml:trace contextRef="#ctx0" brushRef="#br0" timeOffset="349828.9653">27421 12850 68 0,'6'16'97'0,"-6"-16"-2"16,0 0-4-16,0 0-76 15,0 0-7-15,0 0-4 0,0 0-2 16,0 0-2-16,0 0-2 15,0 0 3 1,0 0-1-16,0 0 1 16,0 0-2-16,13 6 1 0,-13-6 1 15,0 0-1-15,0 0-2 16,0 0-1-16,0 0 2 16,2-16-1-16,-2 16 0 15,0 0 1-15,-19-19 0 16,19 19 0-16,-23-14 4 15,10 9-2-15,-3 2 1 16,0 2 2-16,2 2 1 16,-4 2-2-16,4 0 2 15,14-3 0-15,-23 13-2 16,23-13 1-16,-18 16-2 16,18-16 0-16,-11 20-1 15,8-7 1-15,2 2-1 0,-1 2-1 16,2 2 2-16,2-1-1 15,-1 3-1-15,2-3 1 16,1 1 0-16,3 0-3 16,2-3 2-16,1 0 0 15,3-3-1-15,5-2-1 16,2-2 1-16,3-2-1 16,1-3 1-16,2-2 0 15,2-2-2-15,1-4 1 16,-1-4 2-16,0-2 0 15,-2-3-2-15,-2-3 0 16,-1-2 1-16,-1-1 0 0,-3-3 2 16,-3-1-2-16,0 1-1 15,-3-1 2-15,0 0-1 16,-2 0-1-16,-1 0 0 16,2-4-2-16,-2-2-2 15,-1 1 1-15,-4-3 0 16,1-1 0-16,-2-3 0 15,-2 5 2-15,-2-2 1 16,-3 5 2-16,-1-1 0 16,-1 4-2-16,0 1 0 15,-1 1-1-15,-1 1 0 16,-2 0 1-16,2 3 0 16,-2 0 0-16,2 5 3 0,7 13 0 15,-16-16 3-15,16 16 2 16,-15-1-2-16,15 1-1 15,-10 14-2-15,6 2 0 16,1 0-3-16,2 3 2 16,1 1-1-16,1 8-1 15,2-2 0-15,0 2 1 16,0 1 1-16,3 0-1 16,-1 0 2-16,0 1 1 15,2 3 1-15,0-4 0 16,3 2 1-16,0-3 1 15,2 3-1-15,-1 1 1 0,2-2-1 16,5-3 0-16,-4 2-2 16,2-2-1-16,0-1-1 15,0-2 1-15,-2-4-1 16,-1-4 3-16,0-2-2 16,-13-14 1-16,19 16-1 15,-19-16-1-15,13 3 1 16,-13-3 0-16,0 0 0 15,11-15-3-15,-11 15 1 16,9-21-1-16,-5 6 0 16,2 2 0-16,0-4 1 15,3-3 0-15,1-2-1 16,-2-1 1-16,4 1 1 0,-1 2 0 16,0 1 0-16,-1 4 2 15,-2 2-3-15,-8 13 2 16,0 0 2-16,16-13 0 15,-16 13-1-15,0 0 1 16,0 0 1-16,3 14-1 16,-3-14 1-16,2 13-2 15,-2-13-1-15,5 17 0 16,-5-17-1-16,10 23 0 16,-4-10 0-16,4 0 0 15,0 2 1-15,0-1-2 16,3-1 1-16,0-1-1 0,0-1 0 15,2-2 0 1,-2-3 0-16,0-2 0 16,0-4-1-16,-13 0 0 15,21-1 1-15,-21 1 1 0,15-9 0 16,-15 9-1-16,0 0 0 16,13-16 0-16,-13 16-2 15,6-20 2-15,-5 5-2 16,2 1 0-16,-2-3 0 15,4-1 2-15,-2 0-1 16,0 2 1-16,-1 1 1 16,-2 15 2-16,5-17 0 0,-5 17 0 15,0 0 0-15,0 0 1 16,0 0-1 0,0 0 0-16,0 0 0 15,4 16-2-15,-4-16 0 16,3 14-1-16,-3-14-1 0,7 21 2 15,-7-21-2-15,9 26 2 16,-3-9-1-16,1 0 1 16,1 2 2-16,1-2-1 15,1 1 2-15,-1-4-3 16,2 0 2-16,-11-14-3 16,22 18 2-16,-22-18-3 15,19 5 0-15,-19-5-2 0,17-4 0 16,-17 4 0-16,13-13 0 15,-13 13-1 1,10-21 0-16,-4 6 2 16,-5 1 0-16,2-2 2 0,-1 0-1 15,1-1 2-15,-2 1 2 16,2 3 1-16,-3 13 0 16,1-22 0-16,-1 22 3 15,0 0-1-15,0 0 1 16,0 0-2-16,0 0 1 15,0 0-2-15,0 0 1 16,0 0-2-16,0 0-2 16,6 13 0-16,-6-13 0 15,0 0 0-15,5 13-2 0,-5-13 2 16,8 16-2 0,-8-16 2-16,13 20 0 15,-13-20 0-15,16 23 0 0,-16-23 0 16,20 23 1-16,-20-23 0 15,23 19-1-15,-8-12 0 16,1-2 0-16,-1-1-1 16,1-4 1-16,2-1 0 15,0-2-1-15,1-2 0 16,0 0-1-16,0-4 2 16,-2 0-2-16,0-4 0 15,1-1 0-15,-2-1-1 16,-5-2-1-16,2-3 3 15,-3-2-3-15,0 2 1 16,-3-3 0-16,-1 0 1 16,-1 4 4-16,-4 0-1 0,0 3 4 15,-1 16-4-15,-1-15 3 16,1 15-2-16,0 0 2 16,-13-8-2-16,13 8-4 15,0 0 3-15,-17 8-4 16,17-8 4-16,-15 10 0 15,15-10 0-15,-17 23-2 16,17-23 2-16,-20 27 2 16,8-11-1-16,2 6-1 15,1-2 0-15,-1 0-1 16,3 2 1-16,3-2 1 16,-1 0 0-16,4-3-1 0,2-2 0 15,2-2 0-15,-3-13 0 16,12 22 0-16,-12-22-1 15,17 10-1-15,-17-10 1 16,22 3 0-16,-22-3-1 16,24-2 0-16,-11-2-1 15,-13 4 0-15,23-12 0 16,-10 5-1-16,-13 7-1 16,22-20 0-16,-22 20 1 15,20-26 1-15,-10 13 0 16,-1-2 0-16,0 1 2 15,-2 0-1-15,0 1 2 0,-7 13-1 16,12-22 2-16,-12 22-1 16,0 0 1-1,0 0 1-15,0 0-1 0,13-10 0 16,-13 10 1 0,0 0-2-16,0 0 0 0,1 17-1 15,-1-17 1-15,6 13-2 16,-6-13-1-16,10 20 1 15,-10-20 0-15,13 22 1 16,-13-22 1-16,17 24 0 16,-17-24-1-16,18 25 0 15,-18-25 2-15,20 19-1 16,-20-19-1-16,21 14 1 0,-8-9 0 16,-13-5-2-16,24 4 2 15,-24-4 1-15,21-3-1 16,-21 3 0-1,19-12 0-15,-19 12 0 0,13-14-2 16,-13 14 3-16,10-22-2 16,-7 9 1-16,3 0 0 15,-6 13-1-15,7-23 2 16,-7 23-2-16,11-23 2 16,-11 23-2-16,11-17 1 15,-11 17-1-15,0 0 0 16,14-12-1-16,-14 12 2 0,0 0 0 15,0 0-1-15,14 6 0 16,-14-6-1 0,0 0 0-16,15 16-1 15,-15-16 2-15,10 13-2 0,-10-13 1 16,13 16 0-16,-13-16 0 16,11 21 2-16,-11-21-2 15,11 21 3-15,-11-21-2 16,8 21 1-16,-8-21-1 15,7 18 1-15,-7-18 0 16,0 0 0-16,9 13 1 16,-9-13-2-16,0 0 3 15,0 0-4-15,0 0 2 0,0 0-1 16,13-18-1 0,-13 18-1-16,4-18 0 0,-4 18 1 15,8-25 0 1,-8 25 1-16,5-22-1 0,-5 22 1 15,9-21 1-15,-9 21 1 16,7-15-1-16,-7 15 0 16,0 0-1-16,0 0 0 15,15-13 1-15,-15 13-2 16,0 0 1-16,0 0 0 16,14-3-1-16,-14 3 0 15,0 0 0-15,0 0 0 0,15 2 2 16,-15-2-1-1,0 0 1-15,0 0-1 16,14 11 0-16,-14-11 1 16,0 0 0-16,14 19 1 15,-14-19-3-15,12 20 1 0,-12-20 0 16,19 22 1-16,-19-22 0 16,18 23 0-16,-18-23 0 15,24 17 0-15,-11-11 1 16,-13-6 0-16,23 6-1 15,-23-6 0-15,20 0 1 16,-20 0-3-16,17-4 2 16,-17 4 0-16,15-9-2 0,-15 9 1 15,13-12 0 1,-13 12-1-16,11-17-1 16,-11 17 1-16,13-22-5 15,-13 22-3-15,12-23-6 0,-12 23-10 16,13-30-11-16,0 11-29 15,-8-11-31-15,8-2 4 16,-4-5 11-16</inkml:trace>
  <inkml:trace contextRef="#ctx0" brushRef="#br0" timeOffset="350497.7617">28652 12488 60 0,'0'0'94'0,"-4"19"-5"15,4-19-3-15,0 0-73 16,0 0-12-16,0 0 0 15,0 0 1-15,0 0 1 16,0 0-3-16,0 0 4 16,13-3 1-16,-13 3-1 15,0 0-1-15,4-18-3 16,-4 18 0-16,0-17 0 16,0 17 2-16,0-19-2 15,0 19 0-15,3-24 1 16,-1 11 0-16,0-2 0 15,1 1-1-15,-3 14 1 16,10-25-1-16,-10 25 1 0,12-18-2 16,-12 18 2-16,0 0-2 15,17-3 1-15,-17 3-2 16,0 0 1 0,19 16 0-16,-19-16-2 0,16 18 3 15,-16-18-1-15,22 25-1 16,-11-11-2-16,2-1 2 15,-1 2-4-15,-12-15-4 16,20 26-7-16,-20-26-14 16,20 23-24-16,-20-23-30 15,16 14 2-15,-16-14 16 16</inkml:trace>
  <inkml:trace contextRef="#ctx0" brushRef="#br0" timeOffset="350764.2959">28851 12123 55 0,'5'-19'97'16,"-5"19"-2"-16,0 0-3 16,17-13-44-16,-17 13-43 15,14-6-4-15,-14 6-1 16,21 3-2-16,-7 2 0 15,0 0-4-15,5 7-1 16,-4 2-1-16,3 4-5 0,-3 2-2 16,-1 6-8-1,-5-2-17-15,5 10-45 16,-12-3 2-16,-5 1-2 0,-7-5 62 16</inkml:trace>
  <inkml:trace contextRef="#ctx0" brushRef="#br0" timeOffset="353231.9226">29946 12629 95 0,'-14'16'89'0,"14"-16"-1"16,0 0-6-16,0 0-71 15,0 0-10-15,0 0-2 16,0 0-2-16,14 7-1 16,-14-7 1-16,19 3 2 15,-6 0 1-15,3-3 0 16,1 2 0-16,2-5-1 16,1-2 3-16,2-3 0 15,-2-5 2-15,0 0 1 0,-1-5-1 16,-3-2 2-16,-2-3-1 15,-1 0 1 1,-4-3-1-16,-2 0-2 0,-2-1-1 16,-3 1-1-16,0-2 1 15,-4 4-3-15,0 1 1 16,-1 1-2-16,-3 3 1 16,0 2 1-16,-2 1-1 15,-1 3 1-15,9 13-1 16,-20-16 2-16,20 16 0 15,-21-5 1-15,21 5 0 16,-21 5 1-16,21-5-1 16,-15 12 1-16,15-12-1 0,-10 17 2 15,10-17-2-15,-3 22-2 16,3-8 1-16,3 4-1 16,0 2 0-16,2 3-1 15,-1 3 1-15,2 0-2 16,-1 5 1-16,1 1-1 15,0 3 1-15,0 1-1 16,-1 1 0-16,0 1 4 16,2 4-4-16,-1 0 1 15,1-5 0-15,0-2 0 16,0-2 1-16,-2-6 0 16,1-2 0-16,-1-5-3 0,0-7 3 15,-5-13 0-15,7 17 1 16,-7-17 0-16,0 0 0 15,0 0-1 1,0 0 1-16,0 0-1 0,13 5 1 16,-13-5 0-16,0 0-1 15,7-13 0-15,-7 13-1 16,7-18 2-16,-1 5-2 16,1-1 1-16,2 0 0 15,-3-8-1-15,4 0-1 16,1-1 2-16,1 0 0 15,1 1 0-15,1 2-1 16,-1 0 1-16,0 3-1 0,2 7 2 16,-15 10 0-16,20-13-1 15,-20 13 0-15,13-3 0 16,-13 3 0 0,0 0 0-16,0 0-1 0,13 11 0 15,-13-11-2-15,0 0 1 16,7 19-2-16,-7-19 0 15,6 17 3-15,-6-17 1 16,8 25 1-16,-3-9-3 16,1 1 4-16,-2 2-3 15,2-2 4-15,-1 3-3 16,1 1 1-16,1-1-5 0,-1-4 4 16,1-2 0-16,1 2 0 15,-3-3 1-15,3 0-1 16,-8-13 0-1,15 19 0-15,-15-19 0 0,16 11-2 16,-16-11 1-16,18 5-2 16,-18-5 1-16,21-11-2 15,-21 11-5-15,23-25 0 16,-11 0-3-16,2-5 1 16,1-8 1-16,5-4 4 15,-1-2 2-15,1-1 3 16,0 2 7-16,-3 5 2 15,2 11 6-15,-4 4-2 0,-2 10 3 16,-13 13-4 0,13-11 0-16,-13 11-5 15,0 0 0-15,0 0-2 16,3 16-3-16,-3-16-1 0,1 19-1 16,0-6 1-16,1 0-1 15,-1 4 0-15,1 4 3 16,4 3-1-16,-2 5-3 15,2-3 3-15,1 3-3 16,1-2 3-16,0-1-2 16,2-3 2-16,-2-3-4 15,1-5 3-15,-9-15 1 0,19 20-2 16,-19-20 2-16,16 10-2 16,-16-10-1-1,14 0-1-15,-14 0 0 16,13-8-2-16,-13 8 1 0,6-24 0 15,-5 4-4-15,-2-4 1 16,-3-7 4-16,-2 0 0 16,-3-2 3-16,1-2 0 15,-1 3 3-15,-3 3 1 16,2 9 5-16,0 4-2 16,10 16 1-16,-14-19-1 15,14 19-1-15,-13-8-1 16,13 8 0-16,0 0-1 0,0 0-1 15,0 0-2 1,0 0-1-16,0 0-2 16,0 0 0-16,17 17-1 15,-17-17-2-15,26 13 0 0,-10-6 1 16,7 2-1-16,1 0 2 16,10-2 0-16,2-1 1 15,1-3-1-15,1-2 2 16,-1-1-2-16,-1-3 3 15,-1 0-1-15,-3-3 0 16,-8 2-3-16,-4-2 0 16,-7 1 1-16,-13 5 1 0,16-8 1 15,-16 8-2-15,0 0 3 16,0 0 3 0,0 0 2-16,-21 5 0 15,21-5-2-15,-16 17 1 0,16-17-1 16,-26 26 1-16,14-10-3 15,-2 8 3-15,-1-1-2 16,0 5-1-16,0-1 2 16,1 1-2-16,4-2 2 15,2 0-3-15,4-2 3 16,3-7-7-16,2-1 2 16,5-3-1-16,-6-13 2 15,16 15-1-15,-16-15 0 16,23 0 0-16,-9-6 0 15,1-3 0-15,-1-5 1 16,2-5-1-16,0-5-1 16,-2-5-1-16,1-3 2 0,-1-1 5 15,-2 4-2-15,-2 0 2 16,-2 6 1-16,1 4 0 16,-9 19 1-16,14-13 1 15,-14 13-4-15,0 0-1 16,15 18-2-16,-9-4 3 15,-2 5-3-15,3 1-1 16,2 2 2-16,0 2-1 16,-1-1 2-16,1 0-1 15,1 2 1-15,3-5-4 16,4-6 3-16,-1-2 1 16,0-2-2-16,3-6 0 0,2 1 5 15,1-5-9-15,3-3 3 16,-4-7-8-16,1 1-8 15,-3-14-18-15,5 4-47 16,-9-17-4-16,-2-6-6 16,0-8 25-16</inkml:trace>
  <inkml:trace contextRef="#ctx0" brushRef="#br0" timeOffset="353445.2934">31347 11627 154 0,'0'0'107'15,"-21"-2"-12"-15,21 2-10 16,0 0-93-16,-18 10-20 16,17 5-2-16,-8 5-2 15,-2 17 0-15,-6 12-6 16,2 25-28-16,-14 7-16 15,0 14 2-15,-8 2 36 16</inkml:trace>
  <inkml:trace contextRef="#ctx0" brushRef="#br0" timeOffset="355748.264">26168 13973 59 0,'-3'15'95'0,"3"-15"-3"16,0 0-16-16,0 0-63 15,0 0-6-15,0 0-4 0,0 16-2 16,0-16-2-16,0 16-3 16,0-16 1-16,1 25-1 15,2-11 3-15,3 2-3 16,1-2-1-16,-7-14 3 15,14 19 0-15,-14-19-1 16,16 6 0-16,-16-6 2 16,0 0-2-16,15-10 3 15,-15 10 2-15,-2-22-2 16,2 22 0-16,-8-23 1 16,0 6-1-16,-2-3 0 15,0 2-1-15,-4-3 0 0,1 2 0 16,-2 0 0-16,2 0 0 15,-1 4 3-15,-2 6 0 16,2 2 2-16,14 7 1 16,-23-5 0-16,23 5 0 15,-23 8 0-15,23-8 0 16,-21 14 0-16,21-14-2 16,-16 19-1-16,8-6-1 15,-1 0 0-15,2 3-1 16,3 2 1-16,-2 5-1 15,0 5-1-15,2 1 2 16,-1 4 0-16,1 6-3 16,3 1 3-16,1 5-1 0,-2 3-1 15,4-2 2-15,1-3-1 16,-1 0-1-16,4-2 0 16,1-5 4-16,1-2-3 15,2-5 2-15,1-1-1 16,4-4-2-16,2-1 0 15,2-1 1-15,2-5 0 16,4-5-2-16,4-1 1 16,4-5-1-16,3-2 1 15,4-6 0-15,2-4 0 16,3-6-1-16,1-5 1 16,2-5-2-16,-4-5 1 0,1-8 1 15,-3-9-4-15,-3-4 3 16,-4-8 0-16,1-4 1 15,-5-2 1-15,-3 0 2 16,-2-3-1-16,-6 3 0 16,-1 6 3-16,-5 6-3 15,-1 3 3-15,-7 6-1 16,0 6-1-16,-3 9-2 16,-2 4 2-16,-2 8 1 15,1 14 0-15,-6-20 0 16,6 20-1-16,0 0 0 15,-17-3 1-15,17 3 1 16,-13 7-2-16,13-7-1 0,-15 19-2 16,5-5 2-16,3 2-2 15,-2 6 1-15,1 4-1 16,-1 3 0 0,2 4 0-16,-1 3 0 0,6 1 2 15,2 4-4-15,0 1 2 16,5-1-2-16,3 0-1 15,2-2 0-15,0-2-2 16,4-2 1-16,3-3-2 16,2-5 4-16,3-2-3 15,0-4 3-15,1 1-1 16,4-3 2-16,2-2 1 0,1 2 1 16,2-3-1-16,3 2 0 15,1 0 3-15,-2 2-2 16,-1-3 2-16,-2 1-2 15,-4 0 0-15,-4-2 1 16,-3 2 0-16,-5-3 0 16,-6 0-1-16,-9-15 0 15,2 20 0-15,-6-7 2 16,-3 0-1-16,7-13 0 16,-22 20 0-16,8-13 2 15,-1-2-1-15,-1 0 0 16,4 1-1-16,-1-9-3 15,13 3-2-15,-19-7-1 0,19 7-3 16,-9-13-3 0,9 13-1-16,6-23-7 0,1 3 2 15,8 1 0 1,0-7 2-16,6-4 5 0,2 0 3 16,3 2 5-16,1 1 2 15,-4 2 8-15,2 8 1 16,-5 4 3-16,-1 9 1 15,-6 2-2-15,-13 2-1 16,18 4-2-16,-18-4 0 16,13 19-2-16,-5-6-1 15,-1 2-1-15,0 1-1 0,2-1-1 16,1 4 0 0,1 3 0-16,1-1-1 15,2-2 0-15,1-3-2 16,2-3 2-16,2-3 0 0,-2-1-1 15,3-5-1-15,-2-2 1 16,-1-5-2-16,0-3 0 16,-2 0 1-16,-15 6-3 15,16-19 2-15,-16 19 0 16,1-24-1-16,-8 8 0 16,-5-4 1-16,-7 0 1 15,-2-4 2-15,-4 1 1 16,-2-4 0-16,-2 2 0 0,-3 1 0 15,1-2 2 1,0 3-2-16,2-3 2 16,1 1 0-16,0 2-1 15,4 2 0-15,-1-1-1 0,5 2 3 16,3 1-2-16,6 6 4 16,4 0-4-16,7 13 1 15,-3-16 0-15,3 16 0 16,13-11-1-16,-13 11-1 15,26-6-6-15,-13 2-5 16,6 5-10-16,-6-7-19 16,7 12-47-16,-20-6-3 0,23-6 1 15,-23 6 64 1</inkml:trace>
  <inkml:trace contextRef="#ctx0" brushRef="#br0" timeOffset="355965.0054">27234 13605 63 0,'7'-25'97'15,"6"8"-5"-15,0 2-2 16,-13 15-79-16,26-11-11 16,-9 9-5-16,1 7-3 15,-1 2-2-15,2 16-10 16,-8 4-10-16,1 17-17 15,-12 2-34-15,0 16-2 16,-6 3 15-16</inkml:trace>
  <inkml:trace contextRef="#ctx0" brushRef="#br0" timeOffset="357416.6598">28455 14245 71 0,'0'0'85'16,"0"0"-2"-16,0 0-43 15,0-16-25-15,0 16-6 16,-15-15-2-16,15 15-1 16,-23-11 0-16,7 10-1 15,-4 1 0-15,-2 1 0 16,-1 2 1-16,0 7 2 0,0-1 0 16,0 3-1-16,3-2 0 15,0 4 1-15,4 1-2 16,1 3-1-16,4 1-3 15,1 3 2-15,2 2-4 16,3 2-2-16,2 3 0 16,1-3-3-16,7 0-1 15,2-3-1-15,1-3 2 16,4-5-6-16,2-5 4 16,2-6 3-16,5-7-1 15,0-7 2-15,-2-6 1 16,1-8 1-16,-3-8-2 15,-1-7 2-15,-4-10-2 0,-3-7-1 16,-5-8-1-16,-6-5 2 16,-2-3 0-1,-6-2 1-15,3 4 1 0,-5 3 0 16,2 10 1-16,0 6 2 16,0 9 1-16,3 12 0 15,1 7 0-15,2 8 3 16,4 15 1-16,0 0 1 15,-15-5-1-15,15 5-2 16,0 0-2-16,-10 20-1 16,9-6-1-16,1 2-2 15,0 4-5-15,3 2 1 0,1 5-1 16,3 4 1-16,5 5 1 16,1 1 1-16,2 5 2 15,1 1 0 1,2 2 3-16,0 0-2 0,1-2 3 15,1-2-2-15,-2-5 0 16,2-6 1-16,0-6-2 16,2-6 1-16,-1-8-4 15,1-7 3-15,1-6-2 16,-1-4 2-16,-1-6-1 16,-3-3 0-16,-2-6 1 15,-2 2 0-15,-1-3 3 16,-3 3 0-16,-3 2 1 0,-1 2-2 15,-6 16 1 1,10-18 0-16,-10 18-1 16,0 0-1-16,0 0-2 15,0 0 0-15,15 13-1 0,-11 0 0 16,2 1 0-16,-1 1 0 16,4 2 0-16,4-1 1 15,0 0 1-15,3-1 1 16,1 0 0-16,2-5 0 15,1-1 0-15,3-4-1 16,-1-3 0-16,0-2 1 16,-2-3 0-16,-1-1-1 0,-2-6 0 15,-1-2 1 1,-6-2 0-16,-4-4 0 16,-5-3 0-16,-2-4 0 15,-8 1 0-15,-4-4 0 0,-4 2 0 16,-5 2 1-16,-1 2-1 15,-4 5 2-15,-1 5 1 16,-2 5-2-16,1 4 0 16,-1 4-2-16,2 8-2 15,2 0-4-15,5 4-5 16,-2 0-13-16,7 7-21 16,-3-6-43-16,9 8 1 15,0-6-3-15,5-2 75 16</inkml:trace>
  <inkml:trace contextRef="#ctx0" brushRef="#br0" timeOffset="357677.6959">28962 13439 90 0,'13'4'94'16,"-13"-4"-11"-16,0 0-3 16,9 14-89-16,-9-14-4 15,-14 19 3-15,1-6 2 16,-3 6 4-16,-3 4 9 16,0 6-1-16,-2 1-12 0,0 11-28 15,-7-4-43-15,7 4-2 16,-3-7-5-16</inkml:trace>
  <inkml:trace contextRef="#ctx0" brushRef="#br0" timeOffset="357984.2851">28247 13879 125 0,'0'0'103'16,"0"0"-4"-16,0 0-20 16,0 0-67-16,0 0-4 15,0 0-4-15,0 0-2 16,20-15-1-16,-4 10-6 15,4 0-10-15,2-2-13 16,12 4-27-16,2-3-41 16,12 4-2-16,1-7-3 15</inkml:trace>
  <inkml:trace contextRef="#ctx0" brushRef="#br1" timeOffset="384216.5406">4844 9523 3 0,'-16'7'66'15,"16"-7"2"-15,0 0-29 16,-16-4-29-16,16 4 2 16,0 0-10-16,-12-13-1 15,12 13-4-15,0 0 1 16,0 0-5-16,0 0 2 15,21-13 2-15,-6 14-3 16,3-2 7-16,2 1-3 16,3-2 4-16,0-1-2 0,2 1 2 15,-1-1 1-15,1 1-1 16,-2-4 3-16,0 2-6 16,-1 0 5-16,1 1-5 15,-3 3 4-15,-3 0-2 16,0 0-2-16,-4-2-4 15,2 5-10-15,-15-3-15 16,17 3-31-16,-17-3 1 16,0 0 39-16</inkml:trace>
  <inkml:trace contextRef="#ctx0" brushRef="#br1" timeOffset="385143.9317">4607 9765 56 0,'-16'-1'79'16,"3"-1"-3"-16,13 2-1 16,-20-16-64-16,20 16-8 15,-12-15-4-15,12 15-5 16,0 0-1-16,0 0-2 15,-2-13-1-15,2 13 1 16,0 0 2-16,0 0 1 16,0 0 3-16,0 13 3 0,0-13 0 15,0 0 0-15,0 21 2 16,2-8-2-16,1 3-1 16,3 4-2-16,1 3 0 15,3 9 0-15,3 4-2 16,2 6 1-16,2 4-2 15,0 6 1-15,2 6 0 16,1 11 4-16,1 5 0 16,-1 5 0-16,-1 6 0 15,1 9-2-15,-1 10 3 16,-1 8-4-16,0 13 6 16,-1-1-7-16,-1 10 3 0,-2 9-3 15,-1 8 4-15,-1 11-3 16,-5 1 2-16,-3 1 0 15,-1 2 0-15,-3 7 2 16,-3 2-1-16,-2-2 4 16,-3 0-3-16,0-1 4 15,0 0 1-15,1 1 0 16,0-3-5-16,0-4 0 16,1-3-3-16,0 3 0 15,2-3-1-15,1-10 2 16,0-5-3-16,0-9 2 15,0-3 3-15,2-9 0 0,-3-5 2 16,2-12 0-16,-1-11 0 16,0-6 1-16,2-10-3 15,-1-7 3-15,1-9-2 16,0-6 2-16,-1-8-1 16,1-7 2-16,1-2 2 15,-2-8-2-15,1-3 3 16,-2-7 0-16,2-1 0 15,-2-11-1-15,3 2 3 16,0-16-5-16,-3 13 2 16,3-13-1-16,0 0-2 15,0 0 0-15,0 0-1 16,0 0 2-16,0 0-3 0,0 0 4 16,0 0-3-16,1-15 3 15,-1 15-2-15,0 0 0 16,0 0-1-1,9-13-1-15,-9 13 0 0,17-13-4 16,0 3 1-16,4 2-1 16,8-4-1-16,5 2-1 15,12 0-10-15,21 7-33 16,18 0-39-16,17 0-5 16,2-3 61-16</inkml:trace>
  <inkml:trace contextRef="#ctx0" brushRef="#br1" timeOffset="393014.9456">19878 10443 12 0,'-20'15'79'0,"3"-7"5"15,-1-9-10-15,4-9-54 16,1 0-17-16,-1-3-4 16,3-6 4-16,1-8-5 15,-1-4 0-15,1-8-4 0,0-10 2 16,2-11-3-16,1-10 1 15,3-7 0-15,4-9 2 16,1-7 0-16,6-10 2 16,5-5 2-16,5-9 5 15,6 3-1-15,6-7 4 16,6-5-2-16,5-9-2 16,9-7-1-16,6-6 0 15,10-5-1-15,7-2-5 16,11-3-1-16,12-4 1 15,10 6-2-15,5 12 4 16,1 14-1-16,1 15 2 0,-1 14 2 16,-7 16 0-16,-8 15 6 15,-16 16-5-15,-10 13 6 16,-13 8-8-16,-6 11 7 16,-12 5-6-16,-7 8 3 15,-6 5-2-15,-6 3 0 16,-3 2-4-16,-4 3 0 15,0 1-3-15,-13-5-2 16,19 13-3-16,-19-13-7 16,14 20-2-16,-14-20-21 15,12 34-31-15,-12-12-16 16,1 7 43-16,-7 1 43 0</inkml:trace>
  <inkml:trace contextRef="#ctx0" brushRef="#br1" timeOffset="393876.1133">20393 10394 42 0,'0'0'78'15,"-4"15"-1"1,4-15-30-16,0 0-42 0,-14 3 0 15,14-3 0-15,0 0 0 16,-16-10-2-16,16 10 0 16,-16-16-1-16,4 3 3 15,-2-9-2-15,-2-2-1 16,-3-7 1-16,2-3-3 16,-2-8 5-16,-1-6-5 15,0-5 4-15,0-8-1 16,2-1 1-16,4-10-1 15,2-9-4-15,5-13 2 16,3-11-5-16,5-8 4 16,9-2-4-16,9-5 3 15,7-2-2-15,4-1-1 0,6 5 3 16,3 5 0-16,7 6 3 16,8 4-2-16,9 2 0 15,8 0-1-15,6 1 2 16,11 2-4-16,4 1 0 15,3 6 0-15,0 5-2 16,-5 6 2-16,-9 8-3 16,-9 12 5-16,-9 11-1 15,-12 11 6-15,-12 9 0 16,-8 9 1-16,-8 8 0 16,-7 7 0-16,-16 5 0 15,15-5-1-15,-15 5-1 0,0 0-2 16,0 0 0-16,0 0-3 15,0 0-1-15,0 0-5 16,0 0-7-16,0 0-9 16,0 0-11-16,0 0-19 15,3 13-30-15,-3-13 11 16,0 0 73-16</inkml:trace>
  <inkml:trace contextRef="#ctx0" brushRef="#br1" timeOffset="394698.3542">20800 6992 1 0,'-19'-6'83'15,"-1"-1"11"-15,3 0-2 16,2 0-78-16,2-2-7 16,13 9-4-16,-2-14-2 15,2 14-2-15,17-16-4 16,-4 8 0-16,3 1 2 16,1 1 1-16,5-2 1 0,1 2 3 15,1-1-1-15,4 3 0 16,1-1 1-16,7 2 0 15,3-2-2 1,2 0 1-16,6 2-1 0,2 0-1 16,6 3 0-16,4 0-1 15,1 0 0-15,1 3 0 16,-2 3 1-16,-3 0 0 16,-1 1 0-16,-4 0 0 15,-7 1 1-15,-6-1 0 16,-5-3 2-16,-5 0-2 15,-5-1 0-15,-2-4 3 16,-3 2-2-16,-4-2 3 0,-14 1-2 16,19-3 3-16,-19 3-2 15,0 0 1 1,0 0 1-16,0 0-1 0,0 0-1 16,0 0-1-16,0 0 2 15,0 0-3-15,0 0 2 16,0 0-2-16,0 0 0 15,0 0-1-15,0 0 1 16,0 0-1-16,0 0-1 16,0 0-1-16,0 0-2 15,6 17 2-15,-6-17-2 16,0 28-1-16,1-2 0 16,0 10 0-16,2 7 4 0,3 12 0 15,0 10 1-15,4 14-1 16,0 9 2-16,2 12 0 15,-4 1-1-15,-1 8 4 16,1-2 0-16,-5-2-3 16,-3-5 3-16,-3-12-1 15,-2-14 0-15,0-12 2 16,-3-13 0-16,5-13-5 16,-4-12-2-16,6-8-3 15,1-16-13-15,-3 15-38 16,3-15-31-16,0 0-4 15,-4-22 27-15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0132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8057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9089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7553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277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3767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7040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9343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621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883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295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82523-2C78-4699-A71F-48E2785A0F46}" type="datetimeFigureOut">
              <a:rPr lang="en-AU" smtClean="0"/>
              <a:t>28/09/2021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81DDE-CCD6-45A5-BBBD-396FEB07BDA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0452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3640" y="266400"/>
              <a:ext cx="11706120" cy="6183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6080" y="258840"/>
                <a:ext cx="11716200" cy="619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867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4600" y="234360"/>
              <a:ext cx="11739960" cy="6223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960" y="227160"/>
                <a:ext cx="11757240" cy="623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172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3640" y="287640"/>
              <a:ext cx="11759760" cy="6051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5360" y="280080"/>
                <a:ext cx="11776680" cy="606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967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77880" y="246240"/>
              <a:ext cx="11348280" cy="5939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9960" y="238680"/>
                <a:ext cx="11361960" cy="595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554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1880" y="359280"/>
              <a:ext cx="11427480" cy="6084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320" y="350640"/>
                <a:ext cx="11443680" cy="610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8325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99280" y="327240"/>
              <a:ext cx="9795240" cy="6103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2440" y="318960"/>
                <a:ext cx="9810720" cy="612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220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77360" y="758520"/>
              <a:ext cx="10030320" cy="4929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9800" y="750960"/>
                <a:ext cx="10040400" cy="494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31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Thuc Nguyen</dc:creator>
  <cp:lastModifiedBy>Thuc Nguyen</cp:lastModifiedBy>
  <cp:revision>2</cp:revision>
  <dcterms:created xsi:type="dcterms:W3CDTF">2021-09-28T01:26:14Z</dcterms:created>
  <dcterms:modified xsi:type="dcterms:W3CDTF">2021-09-28T02:53:09Z</dcterms:modified>
</cp:coreProperties>
</file>

<file path=docProps/thumbnail.jpeg>
</file>